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77" r:id="rId2"/>
  </p:sldMasterIdLst>
  <p:notesMasterIdLst>
    <p:notesMasterId r:id="rId46"/>
  </p:notesMasterIdLst>
  <p:handoutMasterIdLst>
    <p:handoutMasterId r:id="rId47"/>
  </p:handoutMasterIdLst>
  <p:sldIdLst>
    <p:sldId id="340" r:id="rId3"/>
    <p:sldId id="327" r:id="rId4"/>
    <p:sldId id="307" r:id="rId5"/>
    <p:sldId id="314" r:id="rId6"/>
    <p:sldId id="323" r:id="rId7"/>
    <p:sldId id="290" r:id="rId8"/>
    <p:sldId id="287" r:id="rId9"/>
    <p:sldId id="322" r:id="rId10"/>
    <p:sldId id="324" r:id="rId11"/>
    <p:sldId id="338" r:id="rId12"/>
    <p:sldId id="332" r:id="rId13"/>
    <p:sldId id="329" r:id="rId14"/>
    <p:sldId id="328" r:id="rId15"/>
    <p:sldId id="331" r:id="rId16"/>
    <p:sldId id="341" r:id="rId17"/>
    <p:sldId id="315" r:id="rId18"/>
    <p:sldId id="318" r:id="rId19"/>
    <p:sldId id="319" r:id="rId20"/>
    <p:sldId id="306" r:id="rId21"/>
    <p:sldId id="292" r:id="rId22"/>
    <p:sldId id="296" r:id="rId23"/>
    <p:sldId id="343" r:id="rId24"/>
    <p:sldId id="305" r:id="rId25"/>
    <p:sldId id="301" r:id="rId26"/>
    <p:sldId id="310" r:id="rId27"/>
    <p:sldId id="309" r:id="rId28"/>
    <p:sldId id="304" r:id="rId29"/>
    <p:sldId id="342" r:id="rId30"/>
    <p:sldId id="308" r:id="rId31"/>
    <p:sldId id="272" r:id="rId32"/>
    <p:sldId id="344" r:id="rId33"/>
    <p:sldId id="1071" r:id="rId34"/>
    <p:sldId id="348" r:id="rId35"/>
    <p:sldId id="368" r:id="rId36"/>
    <p:sldId id="370" r:id="rId37"/>
    <p:sldId id="369" r:id="rId38"/>
    <p:sldId id="1748" r:id="rId39"/>
    <p:sldId id="1749" r:id="rId40"/>
    <p:sldId id="294" r:id="rId41"/>
    <p:sldId id="295" r:id="rId42"/>
    <p:sldId id="1750" r:id="rId43"/>
    <p:sldId id="297" r:id="rId44"/>
    <p:sldId id="1744" r:id="rId45"/>
  </p:sldIdLst>
  <p:sldSz cx="9144000" cy="5143500" type="screen16x9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40341F50-D24E-418A-9A04-71A57ACCA094}" styleName="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wholeTbl>
    <a:band1H>
      <a:tcTxStyle>
        <a:font>
          <a:latin typeface=""/>
          <a:ea typeface=""/>
          <a:cs typeface=""/>
        </a:font>
      </a:tcTxStyle>
      <a:tcStyle>
        <a:tcBdr/>
      </a:tcStyle>
    </a:band1H>
    <a:band2H>
      <a:tcTxStyle>
        <a:font>
          <a:latin typeface=""/>
          <a:ea typeface=""/>
          <a:cs typeface=""/>
        </a:font>
      </a:tcTxStyle>
      <a:tcStyle>
        <a:tcBdr/>
      </a:tcStyle>
    </a:band2H>
    <a:band1V>
      <a:tcTxStyle>
        <a:font>
          <a:latin typeface=""/>
          <a:ea typeface=""/>
          <a:cs typeface=""/>
        </a:font>
      </a:tcTxStyle>
      <a:tcStyle>
        <a:tcBdr/>
      </a:tcStyle>
    </a:band1V>
    <a:band2V>
      <a:tcTxStyle>
        <a:font>
          <a:latin typeface=""/>
          <a:ea typeface=""/>
          <a:cs typeface=""/>
        </a:font>
      </a:tcTxStyle>
      <a:tcStyle>
        <a:tcBdr/>
      </a:tcStyle>
    </a:band2V>
    <a:lastCol>
      <a:tcTxStyle>
        <a:font>
          <a:latin typeface=""/>
          <a:ea typeface=""/>
          <a:cs typeface=""/>
        </a:font>
      </a:tcTxStyle>
      <a:tcStyle>
        <a:tcBdr/>
      </a:tcStyle>
    </a:lastCol>
    <a:firstCol>
      <a:tcTxStyle>
        <a:font>
          <a:latin typeface=""/>
          <a:ea typeface=""/>
          <a:cs typeface=""/>
        </a:font>
      </a:tcTxStyle>
      <a:tcStyle>
        <a:tcBdr/>
      </a:tcStyle>
    </a:firstCol>
    <a:lastRow>
      <a:tcTxStyle>
        <a:font>
          <a:latin typeface=""/>
          <a:ea typeface=""/>
          <a:cs typeface=""/>
        </a:font>
      </a:tcTxStyle>
      <a:tcStyle>
        <a:tcBdr/>
      </a:tcStyle>
    </a:lastRow>
    <a:firstRow>
      <a:tcTxStyle>
        <a:font>
          <a:latin typeface=""/>
          <a:ea typeface=""/>
          <a:cs typeface=""/>
        </a:font>
      </a:tcTxStyle>
      <a:tcStyle>
        <a:tcBdr/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0" autoAdjust="0"/>
    <p:restoredTop sz="86973" autoAdjust="0"/>
  </p:normalViewPr>
  <p:slideViewPr>
    <p:cSldViewPr snapToGrid="0">
      <p:cViewPr varScale="1">
        <p:scale>
          <a:sx n="87" d="100"/>
          <a:sy n="87" d="100"/>
        </p:scale>
        <p:origin x="7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Series 1</c:v>
          </c:tx>
          <c:spPr>
            <a:solidFill>
              <a:srgbClr val="60BED4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8EDADA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AA06-4293-9F22-B56F683A703B}"/>
              </c:ext>
            </c:extLst>
          </c:dPt>
          <c:dPt>
            <c:idx val="1"/>
            <c:invertIfNegative val="0"/>
            <c:bubble3D val="0"/>
            <c:spPr>
              <a:solidFill>
                <a:srgbClr val="AAAAAA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AA06-4293-9F22-B56F683A703B}"/>
              </c:ext>
            </c:extLst>
          </c:dPt>
          <c:cat>
            <c:strLit>
              <c:ptCount val="2"/>
              <c:pt idx="0">
                <c:v>Category 1</c:v>
              </c:pt>
              <c:pt idx="1">
                <c:v>Category 2</c:v>
              </c:pt>
            </c:strLit>
          </c:cat>
          <c:val>
            <c:numLit>
              <c:formatCode>General</c:formatCode>
              <c:ptCount val="2"/>
              <c:pt idx="0">
                <c:v>80</c:v>
              </c:pt>
              <c:pt idx="1">
                <c:v>40</c:v>
              </c:pt>
            </c:numLit>
          </c:val>
          <c:extLst>
            <c:ext xmlns:c16="http://schemas.microsoft.com/office/drawing/2014/chart" uri="{C3380CC4-5D6E-409C-BE32-E72D297353CC}">
              <c16:uniqueId val="{00000004-79F1-4D5C-9856-8CF8B1248C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0"/>
        <c:axId val="760293536"/>
        <c:axId val="760312672"/>
      </c:barChart>
      <c:valAx>
        <c:axId val="76031267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0"/>
        <c:majorTickMark val="out"/>
        <c:minorTickMark val="none"/>
        <c:tickLblPos val="nextTo"/>
        <c:crossAx val="760293536"/>
        <c:crosses val="autoZero"/>
        <c:crossBetween val="between"/>
      </c:valAx>
      <c:catAx>
        <c:axId val="76029353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760312672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800" b="0" i="0" u="none" strike="noStrike" kern="1200" baseline="0">
          <a:solidFill>
            <a:srgbClr val="000000"/>
          </a:solidFill>
          <a:latin typeface="Arial"/>
          <a:ea typeface="Arial Unicode MS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c:style val="2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v>Series 1</c:v>
          </c:tx>
          <c:spPr>
            <a:solidFill>
              <a:srgbClr val="2F85A7"/>
            </a:solidFill>
            <a:ln>
              <a:noFill/>
            </a:ln>
          </c:spPr>
          <c:invertIfNegative val="0"/>
          <c:cat>
            <c:strLit>
              <c:ptCount val="4"/>
              <c:pt idx="0">
                <c:v>Category 1</c:v>
              </c:pt>
              <c:pt idx="1">
                <c:v>Category 2</c:v>
              </c:pt>
              <c:pt idx="2">
                <c:v>Category 3</c:v>
              </c:pt>
              <c:pt idx="3">
                <c:v>Category 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60</c:v>
              </c:pt>
              <c:pt idx="2">
                <c:v>30</c:v>
              </c:pt>
              <c:pt idx="3">
                <c:v>40</c:v>
              </c:pt>
            </c:numLit>
          </c:val>
          <c:extLst>
            <c:ext xmlns:c16="http://schemas.microsoft.com/office/drawing/2014/chart" uri="{C3380CC4-5D6E-409C-BE32-E72D297353CC}">
              <c16:uniqueId val="{00000000-5377-482E-957B-1160CEDCBD5F}"/>
            </c:ext>
          </c:extLst>
        </c:ser>
        <c:ser>
          <c:idx val="1"/>
          <c:order val="1"/>
          <c:tx>
            <c:v>Series 2</c:v>
          </c:tx>
          <c:spPr>
            <a:solidFill>
              <a:srgbClr val="BFBFBF"/>
            </a:solidFill>
            <a:ln>
              <a:noFill/>
            </a:ln>
          </c:spPr>
          <c:invertIfNegative val="0"/>
          <c:cat>
            <c:strLit>
              <c:ptCount val="4"/>
              <c:pt idx="0">
                <c:v>Category 1</c:v>
              </c:pt>
              <c:pt idx="1">
                <c:v>Category 2</c:v>
              </c:pt>
              <c:pt idx="2">
                <c:v>Category 3</c:v>
              </c:pt>
              <c:pt idx="3">
                <c:v>Category 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40</c:v>
              </c:pt>
              <c:pt idx="2">
                <c:v>70</c:v>
              </c:pt>
              <c:pt idx="3">
                <c:v>60</c:v>
              </c:pt>
            </c:numLit>
          </c:val>
          <c:extLst>
            <c:ext xmlns:c16="http://schemas.microsoft.com/office/drawing/2014/chart" uri="{C3380CC4-5D6E-409C-BE32-E72D297353CC}">
              <c16:uniqueId val="{00000001-5377-482E-957B-1160CEDCB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760310176"/>
        <c:axId val="760300192"/>
      </c:barChart>
      <c:valAx>
        <c:axId val="76030019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0"/>
        <c:majorTickMark val="out"/>
        <c:minorTickMark val="none"/>
        <c:tickLblPos val="nextTo"/>
        <c:crossAx val="760310176"/>
        <c:crosses val="autoZero"/>
        <c:crossBetween val="between"/>
      </c:valAx>
      <c:catAx>
        <c:axId val="76031017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1200" b="0" i="0" u="none" strike="noStrike" kern="1200" baseline="0">
                <a:solidFill>
                  <a:srgbClr val="404040"/>
                </a:solidFill>
                <a:latin typeface="Arial" pitchFamily="34"/>
                <a:cs typeface="Arial" pitchFamily="34"/>
              </a:defRPr>
            </a:pPr>
            <a:endParaRPr lang="en-US"/>
          </a:p>
        </c:txPr>
        <c:crossAx val="760300192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800" b="0" i="0" u="none" strike="noStrike" kern="1200" baseline="0">
          <a:solidFill>
            <a:srgbClr val="000000"/>
          </a:solidFill>
          <a:latin typeface="Arial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계열 1</c:v>
          </c:tx>
          <c:spPr>
            <a:solidFill>
              <a:srgbClr val="3494BA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58B6C0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2524-4D35-ADA1-FB369497BAEC}"/>
              </c:ext>
            </c:extLst>
          </c:dPt>
          <c:dPt>
            <c:idx val="1"/>
            <c:invertIfNegative val="0"/>
            <c:bubble3D val="0"/>
            <c:spPr>
              <a:solidFill>
                <a:srgbClr val="2F85A7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2524-4D35-ADA1-FB369497BAEC}"/>
              </c:ext>
            </c:extLst>
          </c:dPt>
          <c:cat>
            <c:strLit>
              <c:ptCount val="2"/>
              <c:pt idx="0">
                <c:v>항목 1</c:v>
              </c:pt>
              <c:pt idx="1">
                <c:v>항목 2</c:v>
              </c:pt>
            </c:strLit>
          </c:cat>
          <c:val>
            <c:numLit>
              <c:formatCode>General</c:formatCode>
              <c:ptCount val="2"/>
              <c:pt idx="0">
                <c:v>65</c:v>
              </c:pt>
              <c:pt idx="1">
                <c:v>92</c:v>
              </c:pt>
            </c:numLit>
          </c:val>
          <c:extLst>
            <c:ext xmlns:c16="http://schemas.microsoft.com/office/drawing/2014/chart" uri="{C3380CC4-5D6E-409C-BE32-E72D297353CC}">
              <c16:uniqueId val="{00000004-1C3B-482F-A585-E085B5BA29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0"/>
        <c:axId val="760313088"/>
        <c:axId val="760308096"/>
      </c:barChart>
      <c:valAx>
        <c:axId val="760308096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760313088"/>
        <c:crosses val="autoZero"/>
        <c:crossBetween val="between"/>
      </c:valAx>
      <c:catAx>
        <c:axId val="760313088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760308096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330" b="0" i="0" u="none" strike="noStrike" kern="1200" baseline="0">
          <a:solidFill>
            <a:srgbClr val="000000"/>
          </a:solidFill>
          <a:latin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C107D51A-CC89-4DFB-B36C-2F5FBD566790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295ED0-54D1-472C-84F6-2972037AD672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8ECDB83-F581-4FBA-94B2-A21DE4A4239F}" type="datetime1">
              <a:rPr lang="es-PE" sz="12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rPr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2/03/2024</a:t>
            </a:fld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20153DD-A5C3-4A1A-8E05-9EA5D8670AAD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1B25370-8BDF-4C66-B7D7-EFE5C0C77671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95E745D-AF50-4369-9CE7-5FD37A931F09}" type="slidenum">
              <a:t>‹#›</a:t>
            </a:fld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7297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;n">
            <a:extLst>
              <a:ext uri="{FF2B5EF4-FFF2-40B4-BE49-F238E27FC236}">
                <a16:creationId xmlns:a16="http://schemas.microsoft.com/office/drawing/2014/main" id="{1266B984-CC77-4335-8F1D-84C1D83F90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176" y="685800"/>
            <a:ext cx="6096295" cy="3429000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round/>
          </a:ln>
        </p:spPr>
      </p:sp>
      <p:sp>
        <p:nvSpPr>
          <p:cNvPr id="3" name="Google Shape;4;n">
            <a:extLst>
              <a:ext uri="{FF2B5EF4-FFF2-40B4-BE49-F238E27FC236}">
                <a16:creationId xmlns:a16="http://schemas.microsoft.com/office/drawing/2014/main" id="{2F0E3578-3615-4E8D-84C7-8C07165B674F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6466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457200" marR="0" lvl="0" indent="-317497" algn="l" defTabSz="914400" rtl="0" fontAlgn="auto" hangingPunct="1">
      <a:lnSpc>
        <a:spcPct val="100000"/>
      </a:lnSpc>
      <a:spcBef>
        <a:spcPts val="0"/>
      </a:spcBef>
      <a:spcAft>
        <a:spcPts val="0"/>
      </a:spcAft>
      <a:buClr>
        <a:srgbClr val="000000"/>
      </a:buClr>
      <a:buSzPts val="1400"/>
      <a:buFont typeface="Arial"/>
      <a:buChar char="●"/>
      <a:tabLst/>
      <a:defRPr lang="es-PE" sz="1100" b="0" i="0" u="none" strike="noStrike" kern="0" cap="none" spc="0" baseline="0">
        <a:solidFill>
          <a:srgbClr val="000000"/>
        </a:solidFill>
        <a:uFillTx/>
        <a:latin typeface="Arial"/>
        <a:ea typeface="Arial"/>
        <a:cs typeface="Arial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7;g35f391192_00:notes">
            <a:extLst>
              <a:ext uri="{FF2B5EF4-FFF2-40B4-BE49-F238E27FC236}">
                <a16:creationId xmlns:a16="http://schemas.microsoft.com/office/drawing/2014/main" id="{D18A970C-E132-4D3B-B083-EF3E56C139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68;g35f391192_00:notes">
            <a:extLst>
              <a:ext uri="{FF2B5EF4-FFF2-40B4-BE49-F238E27FC236}">
                <a16:creationId xmlns:a16="http://schemas.microsoft.com/office/drawing/2014/main" id="{8D7955D8-6FBA-4EEB-8E83-EB96AE3A55C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>
              <a:solidFill>
                <a:srgbClr val="3B7697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945B625-6C94-43F9-9CB6-56368D9B98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803C1A5-20D9-4220-9351-D31928348A8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3DB7899-3A67-478E-8F6B-A28DFADDC7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5757AF8-0DF5-4BA8-8362-E395247C19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70FB5AE-8DEB-4533-8177-D32010D895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05DA67A-8DF2-4681-9EAC-12825302E2A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312B1B1-A46B-47FE-92F7-576D1A5F1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33D2076-F121-49CB-A258-0F1A0975D13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6707F69-8372-4A34-A875-69555FEF1D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FA25CD2-F6D9-4F68-AC2F-2E0990E7EDE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A4679E9-1B12-4200-B198-074C4D38DD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EF37771-C323-4AAA-85B9-61E09447548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5;g35ed75ccf_044:notes">
            <a:extLst>
              <a:ext uri="{FF2B5EF4-FFF2-40B4-BE49-F238E27FC236}">
                <a16:creationId xmlns:a16="http://schemas.microsoft.com/office/drawing/2014/main" id="{ED73235A-177D-4A21-ADC4-906677E1E4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26;g35ed75ccf_044:notes">
            <a:extLst>
              <a:ext uri="{FF2B5EF4-FFF2-40B4-BE49-F238E27FC236}">
                <a16:creationId xmlns:a16="http://schemas.microsoft.com/office/drawing/2014/main" id="{DB0F338B-FB94-4C69-A303-696650D4175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LID4096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5;g35ed75ccf_044:notes">
            <a:extLst>
              <a:ext uri="{FF2B5EF4-FFF2-40B4-BE49-F238E27FC236}">
                <a16:creationId xmlns:a16="http://schemas.microsoft.com/office/drawing/2014/main" id="{C5BBD6C3-561F-49A2-8158-96F4B9219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26;g35ed75ccf_044:notes">
            <a:extLst>
              <a:ext uri="{FF2B5EF4-FFF2-40B4-BE49-F238E27FC236}">
                <a16:creationId xmlns:a16="http://schemas.microsoft.com/office/drawing/2014/main" id="{C53CED95-ED86-43AD-896C-0EB3C9DDE25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5539193-B69E-4C54-A01F-ED6D1C0965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4B079A1-6D11-4460-A009-A68F05564DB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s-P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5;g35ed75ccf_044:notes">
            <a:extLst>
              <a:ext uri="{FF2B5EF4-FFF2-40B4-BE49-F238E27FC236}">
                <a16:creationId xmlns:a16="http://schemas.microsoft.com/office/drawing/2014/main" id="{595EE09A-37B1-421C-922E-4713DF0C49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26;g35ed75ccf_044:notes">
            <a:extLst>
              <a:ext uri="{FF2B5EF4-FFF2-40B4-BE49-F238E27FC236}">
                <a16:creationId xmlns:a16="http://schemas.microsoft.com/office/drawing/2014/main" id="{03198F2B-A88A-47DD-9D4E-A8CA3E44F39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LID4096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C65EABE-4E23-4A0F-93A0-1D35604443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9C9A783-98B6-4964-AF4A-68F6CC77E0E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C719096-F6A8-45F7-972C-E2D0A932B0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F60C6E5-A1F4-4DC3-B449-CE2422E596F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E3BE7BF-AA71-4F8C-89B6-3D078BB6D2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729EA41-178B-40C0-8F72-DB60A6C2D43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C391DA2-8447-4432-86B9-F100C80456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092D104-A9A4-4F4D-A527-D4B4B1A6B0F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3660218-FD9B-4B4F-9E79-09BE8CE568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87046CC-6B27-44B3-9196-FC489102AB8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0F6C296-B864-46F8-A1A4-FEE5D3DA64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D801842-3395-4324-94D8-BAD1DDA9A7A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1BE3B8F-7CED-43F6-9A48-73D094B7B8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DF0FC84-79FB-410A-BA8C-815B84BEF81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02EC775-5E43-4C2C-96CD-697A7786BB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926FEE7-DC84-4BB0-B9A6-5EFB9A70801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50B55C5D-AA1C-4DD7-B6A2-5956BBBC8479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B586E6F-79E6-4BD4-A350-F38E1EF45332}"/>
              </a:ext>
            </a:extLst>
          </p:cNvPr>
          <p:cNvSpPr/>
          <p:nvPr/>
        </p:nvSpPr>
        <p:spPr>
          <a:xfrm>
            <a:off x="257175" y="7936"/>
            <a:ext cx="7910510" cy="809628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17AFF4C-B155-4FAC-B2DB-97CD27D5C3E3}"/>
              </a:ext>
            </a:extLst>
          </p:cNvPr>
          <p:cNvSpPr/>
          <p:nvPr/>
        </p:nvSpPr>
        <p:spPr>
          <a:xfrm>
            <a:off x="257175" y="819146"/>
            <a:ext cx="8886824" cy="22229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Rectangle 36">
            <a:extLst>
              <a:ext uri="{FF2B5EF4-FFF2-40B4-BE49-F238E27FC236}">
                <a16:creationId xmlns:a16="http://schemas.microsoft.com/office/drawing/2014/main" id="{5F56BA9E-9431-4DCB-83A9-EAA4F881CFD7}"/>
              </a:ext>
            </a:extLst>
          </p:cNvPr>
          <p:cNvSpPr/>
          <p:nvPr/>
        </p:nvSpPr>
        <p:spPr>
          <a:xfrm>
            <a:off x="12701" y="4975222"/>
            <a:ext cx="3830641" cy="169858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Rectangle 37">
            <a:extLst>
              <a:ext uri="{FF2B5EF4-FFF2-40B4-BE49-F238E27FC236}">
                <a16:creationId xmlns:a16="http://schemas.microsoft.com/office/drawing/2014/main" id="{AD494423-E503-4919-AE62-2AFDDDD5A65A}"/>
              </a:ext>
            </a:extLst>
          </p:cNvPr>
          <p:cNvSpPr/>
          <p:nvPr/>
        </p:nvSpPr>
        <p:spPr>
          <a:xfrm>
            <a:off x="3827458" y="4975222"/>
            <a:ext cx="2727326" cy="169858"/>
          </a:xfrm>
          <a:prstGeom prst="rect">
            <a:avLst/>
          </a:prstGeom>
          <a:solidFill>
            <a:srgbClr val="276F8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Rectangle 38">
            <a:extLst>
              <a:ext uri="{FF2B5EF4-FFF2-40B4-BE49-F238E27FC236}">
                <a16:creationId xmlns:a16="http://schemas.microsoft.com/office/drawing/2014/main" id="{0A49B904-31CE-4A90-BAB0-564A5CC560C0}"/>
              </a:ext>
            </a:extLst>
          </p:cNvPr>
          <p:cNvSpPr/>
          <p:nvPr/>
        </p:nvSpPr>
        <p:spPr>
          <a:xfrm>
            <a:off x="6554784" y="4975222"/>
            <a:ext cx="1612901" cy="169858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" name="Rectangle 39">
            <a:extLst>
              <a:ext uri="{FF2B5EF4-FFF2-40B4-BE49-F238E27FC236}">
                <a16:creationId xmlns:a16="http://schemas.microsoft.com/office/drawing/2014/main" id="{20682FCB-75C5-49B8-A244-A538D652F0EE}"/>
              </a:ext>
            </a:extLst>
          </p:cNvPr>
          <p:cNvSpPr/>
          <p:nvPr/>
        </p:nvSpPr>
        <p:spPr>
          <a:xfrm>
            <a:off x="8167685" y="4975222"/>
            <a:ext cx="966785" cy="169858"/>
          </a:xfrm>
          <a:prstGeom prst="rect">
            <a:avLst/>
          </a:pr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Google Shape;27;p5">
            <a:extLst>
              <a:ext uri="{FF2B5EF4-FFF2-40B4-BE49-F238E27FC236}">
                <a16:creationId xmlns:a16="http://schemas.microsoft.com/office/drawing/2014/main" id="{4F14139A-6830-4E59-9736-CEB124830BD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8135" y="121962"/>
            <a:ext cx="7486650" cy="70830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10" name="Google Shape;26;p5">
            <a:extLst>
              <a:ext uri="{FF2B5EF4-FFF2-40B4-BE49-F238E27FC236}">
                <a16:creationId xmlns:a16="http://schemas.microsoft.com/office/drawing/2014/main" id="{A1B91FEA-E43C-42B6-92CF-3F71C74DD4C6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1" name="Google Shape;29;p5">
            <a:extLst>
              <a:ext uri="{FF2B5EF4-FFF2-40B4-BE49-F238E27FC236}">
                <a16:creationId xmlns:a16="http://schemas.microsoft.com/office/drawing/2014/main" id="{17D1E6BF-0504-418B-B0EB-74177B907D6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C141645-BD64-493C-9EFA-748189D86B89}" type="slidenum">
              <a:t>‹#›</a:t>
            </a:fld>
            <a:endParaRPr lang="en-US"/>
          </a:p>
        </p:txBody>
      </p:sp>
      <p:grpSp>
        <p:nvGrpSpPr>
          <p:cNvPr id="12" name="Grupo 13">
            <a:extLst>
              <a:ext uri="{FF2B5EF4-FFF2-40B4-BE49-F238E27FC236}">
                <a16:creationId xmlns:a16="http://schemas.microsoft.com/office/drawing/2014/main" id="{CE0E6208-AF1F-4413-BE7C-25222AE23A04}"/>
              </a:ext>
            </a:extLst>
          </p:cNvPr>
          <p:cNvGrpSpPr/>
          <p:nvPr/>
        </p:nvGrpSpPr>
        <p:grpSpPr>
          <a:xfrm>
            <a:off x="8399376" y="41349"/>
            <a:ext cx="509604" cy="766623"/>
            <a:chOff x="8399376" y="41349"/>
            <a:chExt cx="509604" cy="766623"/>
          </a:xfrm>
        </p:grpSpPr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F8268E21-3220-43BA-B58F-D9F552474DFC}"/>
                </a:ext>
              </a:extLst>
            </p:cNvPr>
            <p:cNvSpPr/>
            <p:nvPr/>
          </p:nvSpPr>
          <p:spPr>
            <a:xfrm>
              <a:off x="8454066" y="93113"/>
              <a:ext cx="377848" cy="44123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1"/>
                <a:gd name="f7" fmla="val 402"/>
                <a:gd name="f8" fmla="val 62"/>
                <a:gd name="f9" fmla="val 387"/>
                <a:gd name="f10" fmla="val 36"/>
                <a:gd name="f11" fmla="val 347"/>
                <a:gd name="f12" fmla="val 26"/>
                <a:gd name="f13" fmla="val 310"/>
                <a:gd name="f14" fmla="val 21"/>
                <a:gd name="f15" fmla="val 287"/>
                <a:gd name="f16" fmla="val 17"/>
                <a:gd name="f17" fmla="val 267"/>
                <a:gd name="f18" fmla="val 174"/>
                <a:gd name="f19" fmla="val 54"/>
                <a:gd name="f20" fmla="val 88"/>
                <a:gd name="f21" fmla="val 67"/>
                <a:gd name="f22" fmla="val 68"/>
                <a:gd name="f23" fmla="val 81"/>
                <a:gd name="f24" fmla="val 45"/>
                <a:gd name="f25" fmla="val 110"/>
                <a:gd name="f26" fmla="val 29"/>
                <a:gd name="f27" fmla="val 158"/>
                <a:gd name="f28" fmla="val 226"/>
                <a:gd name="f29" fmla="val 2"/>
                <a:gd name="f30" fmla="val 270"/>
                <a:gd name="f31" fmla="val 35"/>
                <a:gd name="f32" fmla="val 294"/>
                <a:gd name="f33" fmla="val 53"/>
                <a:gd name="f34" fmla="val 307"/>
                <a:gd name="f35" fmla="val 77"/>
                <a:gd name="f36" fmla="val 314"/>
                <a:gd name="f37" fmla="val 89"/>
                <a:gd name="f38" fmla="val 328"/>
                <a:gd name="f39" fmla="val 116"/>
                <a:gd name="f40" fmla="val 333"/>
                <a:gd name="f41" fmla="val 140"/>
                <a:gd name="f42" fmla="val 336"/>
                <a:gd name="f43" fmla="val 155"/>
                <a:gd name="f44" fmla="val 198"/>
                <a:gd name="f45" fmla="val 340"/>
                <a:gd name="f46" fmla="val 220"/>
                <a:gd name="f47" fmla="val 243"/>
                <a:gd name="f48" fmla="val 339"/>
                <a:gd name="f49" fmla="val 295"/>
                <a:gd name="f50" fmla="val 316"/>
                <a:gd name="f51" fmla="val 317"/>
                <a:gd name="f52" fmla="val 348"/>
                <a:gd name="f53" fmla="val 293"/>
                <a:gd name="f54" fmla="val 383"/>
                <a:gd name="f55" fmla="val 255"/>
                <a:gd name="f56" fmla="val 384"/>
                <a:gd name="f57" fmla="val 216"/>
                <a:gd name="f58" fmla="val 400"/>
                <a:gd name="f59" fmla="val 178"/>
                <a:gd name="f60" fmla="val 401"/>
                <a:gd name="f61" fmla="val 139"/>
                <a:gd name="f62" fmla="val 101"/>
                <a:gd name="f63" fmla="val 386"/>
                <a:gd name="f64" fmla="+- 0 0 -90"/>
                <a:gd name="f65" fmla="*/ f3 1 341"/>
                <a:gd name="f66" fmla="*/ f4 1 402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341"/>
                <a:gd name="f75" fmla="*/ f71 1 402"/>
                <a:gd name="f76" fmla="*/ 62 f72 1"/>
                <a:gd name="f77" fmla="*/ 387 f71 1"/>
                <a:gd name="f78" fmla="*/ 21 f72 1"/>
                <a:gd name="f79" fmla="*/ 287 f71 1"/>
                <a:gd name="f80" fmla="*/ 54 f72 1"/>
                <a:gd name="f81" fmla="*/ 88 f71 1"/>
                <a:gd name="f82" fmla="*/ 110 f72 1"/>
                <a:gd name="f83" fmla="*/ 29 f71 1"/>
                <a:gd name="f84" fmla="*/ 270 f72 1"/>
                <a:gd name="f85" fmla="*/ 35 f71 1"/>
                <a:gd name="f86" fmla="*/ 314 f72 1"/>
                <a:gd name="f87" fmla="*/ 89 f71 1"/>
                <a:gd name="f88" fmla="*/ 336 f72 1"/>
                <a:gd name="f89" fmla="*/ 155 f71 1"/>
                <a:gd name="f90" fmla="*/ 340 f72 1"/>
                <a:gd name="f91" fmla="*/ 220 f71 1"/>
                <a:gd name="f92" fmla="*/ 333 f72 1"/>
                <a:gd name="f93" fmla="*/ 295 f71 1"/>
                <a:gd name="f94" fmla="*/ 293 f72 1"/>
                <a:gd name="f95" fmla="*/ 383 f71 1"/>
                <a:gd name="f96" fmla="*/ 178 f72 1"/>
                <a:gd name="f97" fmla="*/ 401 f71 1"/>
                <a:gd name="f98" fmla="+- f73 0 f1"/>
                <a:gd name="f99" fmla="*/ f76 1 341"/>
                <a:gd name="f100" fmla="*/ f77 1 402"/>
                <a:gd name="f101" fmla="*/ f78 1 341"/>
                <a:gd name="f102" fmla="*/ f79 1 402"/>
                <a:gd name="f103" fmla="*/ f80 1 341"/>
                <a:gd name="f104" fmla="*/ f81 1 402"/>
                <a:gd name="f105" fmla="*/ f82 1 341"/>
                <a:gd name="f106" fmla="*/ f83 1 402"/>
                <a:gd name="f107" fmla="*/ f84 1 341"/>
                <a:gd name="f108" fmla="*/ f85 1 402"/>
                <a:gd name="f109" fmla="*/ f86 1 341"/>
                <a:gd name="f110" fmla="*/ f87 1 402"/>
                <a:gd name="f111" fmla="*/ f88 1 341"/>
                <a:gd name="f112" fmla="*/ f89 1 402"/>
                <a:gd name="f113" fmla="*/ f90 1 341"/>
                <a:gd name="f114" fmla="*/ f91 1 402"/>
                <a:gd name="f115" fmla="*/ f92 1 341"/>
                <a:gd name="f116" fmla="*/ f93 1 402"/>
                <a:gd name="f117" fmla="*/ f94 1 341"/>
                <a:gd name="f118" fmla="*/ f95 1 402"/>
                <a:gd name="f119" fmla="*/ f96 1 341"/>
                <a:gd name="f120" fmla="*/ f97 1 402"/>
                <a:gd name="f121" fmla="*/ 0 1 f74"/>
                <a:gd name="f122" fmla="*/ f68 1 f74"/>
                <a:gd name="f123" fmla="*/ 0 1 f75"/>
                <a:gd name="f124" fmla="*/ f69 1 f75"/>
                <a:gd name="f125" fmla="*/ f99 1 f74"/>
                <a:gd name="f126" fmla="*/ f100 1 f75"/>
                <a:gd name="f127" fmla="*/ f101 1 f74"/>
                <a:gd name="f128" fmla="*/ f102 1 f75"/>
                <a:gd name="f129" fmla="*/ f103 1 f74"/>
                <a:gd name="f130" fmla="*/ f104 1 f75"/>
                <a:gd name="f131" fmla="*/ f105 1 f74"/>
                <a:gd name="f132" fmla="*/ f106 1 f75"/>
                <a:gd name="f133" fmla="*/ f107 1 f74"/>
                <a:gd name="f134" fmla="*/ f108 1 f75"/>
                <a:gd name="f135" fmla="*/ f109 1 f74"/>
                <a:gd name="f136" fmla="*/ f110 1 f75"/>
                <a:gd name="f137" fmla="*/ f111 1 f74"/>
                <a:gd name="f138" fmla="*/ f112 1 f75"/>
                <a:gd name="f139" fmla="*/ f113 1 f74"/>
                <a:gd name="f140" fmla="*/ f114 1 f75"/>
                <a:gd name="f141" fmla="*/ f115 1 f74"/>
                <a:gd name="f142" fmla="*/ f116 1 f75"/>
                <a:gd name="f143" fmla="*/ f117 1 f74"/>
                <a:gd name="f144" fmla="*/ f118 1 f75"/>
                <a:gd name="f145" fmla="*/ f119 1 f74"/>
                <a:gd name="f146" fmla="*/ f120 1 f75"/>
                <a:gd name="f147" fmla="*/ f121 f65 1"/>
                <a:gd name="f148" fmla="*/ f122 f65 1"/>
                <a:gd name="f149" fmla="*/ f124 f66 1"/>
                <a:gd name="f150" fmla="*/ f123 f66 1"/>
                <a:gd name="f151" fmla="*/ f125 f65 1"/>
                <a:gd name="f152" fmla="*/ f126 f66 1"/>
                <a:gd name="f153" fmla="*/ f127 f65 1"/>
                <a:gd name="f154" fmla="*/ f128 f66 1"/>
                <a:gd name="f155" fmla="*/ f129 f65 1"/>
                <a:gd name="f156" fmla="*/ f130 f66 1"/>
                <a:gd name="f157" fmla="*/ f131 f65 1"/>
                <a:gd name="f158" fmla="*/ f132 f66 1"/>
                <a:gd name="f159" fmla="*/ f133 f65 1"/>
                <a:gd name="f160" fmla="*/ f134 f66 1"/>
                <a:gd name="f161" fmla="*/ f135 f65 1"/>
                <a:gd name="f162" fmla="*/ f136 f66 1"/>
                <a:gd name="f163" fmla="*/ f137 f65 1"/>
                <a:gd name="f164" fmla="*/ f138 f66 1"/>
                <a:gd name="f165" fmla="*/ f139 f65 1"/>
                <a:gd name="f166" fmla="*/ f140 f66 1"/>
                <a:gd name="f167" fmla="*/ f141 f65 1"/>
                <a:gd name="f168" fmla="*/ f142 f66 1"/>
                <a:gd name="f169" fmla="*/ f143 f65 1"/>
                <a:gd name="f170" fmla="*/ f144 f66 1"/>
                <a:gd name="f171" fmla="*/ f145 f65 1"/>
                <a:gd name="f172" fmla="*/ f14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8">
                  <a:pos x="f151" y="f152"/>
                </a:cxn>
                <a:cxn ang="f98">
                  <a:pos x="f153" y="f154"/>
                </a:cxn>
                <a:cxn ang="f98">
                  <a:pos x="f155" y="f156"/>
                </a:cxn>
                <a:cxn ang="f98">
                  <a:pos x="f157" y="f158"/>
                </a:cxn>
                <a:cxn ang="f98">
                  <a:pos x="f159" y="f160"/>
                </a:cxn>
                <a:cxn ang="f98">
                  <a:pos x="f161" y="f162"/>
                </a:cxn>
                <a:cxn ang="f98">
                  <a:pos x="f163" y="f164"/>
                </a:cxn>
                <a:cxn ang="f98">
                  <a:pos x="f165" y="f166"/>
                </a:cxn>
                <a:cxn ang="f98">
                  <a:pos x="f167" y="f168"/>
                </a:cxn>
                <a:cxn ang="f98">
                  <a:pos x="f169" y="f170"/>
                </a:cxn>
                <a:cxn ang="f98">
                  <a:pos x="f171" y="f172"/>
                </a:cxn>
                <a:cxn ang="f98">
                  <a:pos x="f151" y="f152"/>
                </a:cxn>
              </a:cxnLst>
              <a:rect l="f147" t="f150" r="f148" b="f149"/>
              <a:pathLst>
                <a:path w="341" h="40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5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5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6" y="f2"/>
                    <a:pt x="f6" y="f44"/>
                    <a:pt x="f45" y="f46"/>
                  </a:cubicBezTo>
                  <a:cubicBezTo>
                    <a:pt x="f45" y="f47"/>
                    <a:pt x="f48" y="f17"/>
                    <a:pt x="f40" y="f49"/>
                  </a:cubicBezTo>
                  <a:cubicBezTo>
                    <a:pt x="f38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7"/>
                    <a:pt x="f62" y="f63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B7A0BDCF-5B33-441E-B47D-F32DC808794C}"/>
                </a:ext>
              </a:extLst>
            </p:cNvPr>
            <p:cNvSpPr/>
            <p:nvPr/>
          </p:nvSpPr>
          <p:spPr>
            <a:xfrm>
              <a:off x="8454066" y="88184"/>
              <a:ext cx="382822" cy="4511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7"/>
                <a:gd name="f7" fmla="val 411"/>
                <a:gd name="f8" fmla="val 177"/>
                <a:gd name="f9" fmla="val 158"/>
                <a:gd name="f10" fmla="val 139"/>
                <a:gd name="f11" fmla="val 407"/>
                <a:gd name="f12" fmla="val 120"/>
                <a:gd name="f13" fmla="val 404"/>
                <a:gd name="f14" fmla="val 101"/>
                <a:gd name="f15" fmla="val 400"/>
                <a:gd name="f16" fmla="val 82"/>
                <a:gd name="f17" fmla="val 396"/>
                <a:gd name="f18" fmla="val 63"/>
                <a:gd name="f19" fmla="val 397"/>
                <a:gd name="f20" fmla="val 61"/>
                <a:gd name="f21" fmla="val 59"/>
                <a:gd name="f22" fmla="val 394"/>
                <a:gd name="f23" fmla="val 38"/>
                <a:gd name="f24" fmla="val 363"/>
                <a:gd name="f25" fmla="val 24"/>
                <a:gd name="f26" fmla="val 329"/>
                <a:gd name="f27" fmla="val 17"/>
                <a:gd name="f28" fmla="val 293"/>
                <a:gd name="f29" fmla="val 10"/>
                <a:gd name="f30" fmla="val 259"/>
                <a:gd name="f31" fmla="val 172"/>
                <a:gd name="f32" fmla="val 51"/>
                <a:gd name="f33" fmla="val 91"/>
                <a:gd name="f34" fmla="val 64"/>
                <a:gd name="f35" fmla="val 70"/>
                <a:gd name="f36" fmla="val 79"/>
                <a:gd name="f37" fmla="val 47"/>
                <a:gd name="f38" fmla="val 108"/>
                <a:gd name="f39" fmla="val 29"/>
                <a:gd name="f40" fmla="val 159"/>
                <a:gd name="f41" fmla="val 229"/>
                <a:gd name="f42" fmla="val 3"/>
                <a:gd name="f43" fmla="val 274"/>
                <a:gd name="f44" fmla="val 36"/>
                <a:gd name="f45" fmla="val 299"/>
                <a:gd name="f46" fmla="val 55"/>
                <a:gd name="f47" fmla="val 312"/>
                <a:gd name="f48" fmla="val 319"/>
                <a:gd name="f49" fmla="val 92"/>
                <a:gd name="f50" fmla="val 335"/>
                <a:gd name="f51" fmla="val 339"/>
                <a:gd name="f52" fmla="val 145"/>
                <a:gd name="f53" fmla="val 342"/>
                <a:gd name="f54" fmla="val 184"/>
                <a:gd name="f55" fmla="val 203"/>
                <a:gd name="f56" fmla="val 346"/>
                <a:gd name="f57" fmla="val 225"/>
                <a:gd name="f58" fmla="val 248"/>
                <a:gd name="f59" fmla="val 345"/>
                <a:gd name="f60" fmla="val 272"/>
                <a:gd name="f61" fmla="val 301"/>
                <a:gd name="f62" fmla="val 331"/>
                <a:gd name="f63" fmla="val 333"/>
                <a:gd name="f64" fmla="val 318"/>
                <a:gd name="f65" fmla="val 298"/>
                <a:gd name="f66" fmla="val 391"/>
                <a:gd name="f67" fmla="val 297"/>
                <a:gd name="f68" fmla="val 393"/>
                <a:gd name="f69" fmla="val 294"/>
                <a:gd name="f70" fmla="val 276"/>
                <a:gd name="f71" fmla="val 256"/>
                <a:gd name="f72" fmla="val 398"/>
                <a:gd name="f73" fmla="val 238"/>
                <a:gd name="f74" fmla="val 402"/>
                <a:gd name="f75" fmla="val 218"/>
                <a:gd name="f76" fmla="val 406"/>
                <a:gd name="f77" fmla="val 199"/>
                <a:gd name="f78" fmla="val 179"/>
                <a:gd name="f79" fmla="val 178"/>
                <a:gd name="f80" fmla="val 66"/>
                <a:gd name="f81" fmla="val 387"/>
                <a:gd name="f82" fmla="val 85"/>
                <a:gd name="f83" fmla="val 104"/>
                <a:gd name="f84" fmla="val 390"/>
                <a:gd name="f85" fmla="val 122"/>
                <a:gd name="f86" fmla="val 141"/>
                <a:gd name="f87" fmla="val 160"/>
                <a:gd name="f88" fmla="val 401"/>
                <a:gd name="f89" fmla="val 197"/>
                <a:gd name="f90" fmla="val 217"/>
                <a:gd name="f91" fmla="val 235"/>
                <a:gd name="f92" fmla="val 392"/>
                <a:gd name="f93" fmla="val 254"/>
                <a:gd name="f94" fmla="val 388"/>
                <a:gd name="f95" fmla="val 273"/>
                <a:gd name="f96" fmla="val 384"/>
                <a:gd name="f97" fmla="val 291"/>
                <a:gd name="f98" fmla="val 383"/>
                <a:gd name="f99" fmla="val 309"/>
                <a:gd name="f100" fmla="val 357"/>
                <a:gd name="f101" fmla="val 322"/>
                <a:gd name="f102" fmla="val 328"/>
                <a:gd name="f103" fmla="val 271"/>
                <a:gd name="f104" fmla="val 336"/>
                <a:gd name="f105" fmla="val 247"/>
                <a:gd name="f106" fmla="val 337"/>
                <a:gd name="f107" fmla="val 185"/>
                <a:gd name="f108" fmla="val 332"/>
                <a:gd name="f109" fmla="val 330"/>
                <a:gd name="f110" fmla="val 148"/>
                <a:gd name="f111" fmla="val 325"/>
                <a:gd name="f112" fmla="val 123"/>
                <a:gd name="f113" fmla="val 310"/>
                <a:gd name="f114" fmla="val 97"/>
                <a:gd name="f115" fmla="val 303"/>
                <a:gd name="f116" fmla="val 84"/>
                <a:gd name="f117" fmla="val 268"/>
                <a:gd name="f118" fmla="val 44"/>
                <a:gd name="f119" fmla="val 226"/>
                <a:gd name="f120" fmla="val 13"/>
                <a:gd name="f121" fmla="val 161"/>
                <a:gd name="f122" fmla="val 114"/>
                <a:gd name="f123" fmla="val 86"/>
                <a:gd name="f124" fmla="val 54"/>
                <a:gd name="f125" fmla="val 72"/>
                <a:gd name="f126" fmla="val 75"/>
                <a:gd name="f127" fmla="val 96"/>
                <a:gd name="f128" fmla="val 175"/>
                <a:gd name="f129" fmla="val 20"/>
                <a:gd name="f130" fmla="val 258"/>
                <a:gd name="f131" fmla="val 27"/>
                <a:gd name="f132" fmla="val 34"/>
                <a:gd name="f133" fmla="val 324"/>
                <a:gd name="f134" fmla="+- 0 0 -90"/>
                <a:gd name="f135" fmla="*/ f3 1 347"/>
                <a:gd name="f136" fmla="*/ f4 1 411"/>
                <a:gd name="f137" fmla="val f5"/>
                <a:gd name="f138" fmla="val f6"/>
                <a:gd name="f139" fmla="val f7"/>
                <a:gd name="f140" fmla="*/ f134 f0 1"/>
                <a:gd name="f141" fmla="+- f139 0 f137"/>
                <a:gd name="f142" fmla="+- f138 0 f137"/>
                <a:gd name="f143" fmla="*/ f140 1 f2"/>
                <a:gd name="f144" fmla="*/ f142 1 347"/>
                <a:gd name="f145" fmla="*/ f141 1 411"/>
                <a:gd name="f146" fmla="*/ 177 f142 1"/>
                <a:gd name="f147" fmla="*/ 411 f141 1"/>
                <a:gd name="f148" fmla="*/ 120 f142 1"/>
                <a:gd name="f149" fmla="*/ 404 f141 1"/>
                <a:gd name="f150" fmla="*/ 63 f142 1"/>
                <a:gd name="f151" fmla="*/ 397 f141 1"/>
                <a:gd name="f152" fmla="*/ 61 f142 1"/>
                <a:gd name="f153" fmla="*/ 59 f142 1"/>
                <a:gd name="f154" fmla="*/ 394 f141 1"/>
                <a:gd name="f155" fmla="*/ 17 f142 1"/>
                <a:gd name="f156" fmla="*/ 293 f141 1"/>
                <a:gd name="f157" fmla="*/ 51 f142 1"/>
                <a:gd name="f158" fmla="*/ 91 f141 1"/>
                <a:gd name="f159" fmla="*/ 108 f142 1"/>
                <a:gd name="f160" fmla="*/ 29 f141 1"/>
                <a:gd name="f161" fmla="*/ 274 f142 1"/>
                <a:gd name="f162" fmla="*/ 36 f141 1"/>
                <a:gd name="f163" fmla="*/ 319 f142 1"/>
                <a:gd name="f164" fmla="*/ 92 f141 1"/>
                <a:gd name="f165" fmla="*/ 342 f142 1"/>
                <a:gd name="f166" fmla="*/ 159 f141 1"/>
                <a:gd name="f167" fmla="*/ 346 f142 1"/>
                <a:gd name="f168" fmla="*/ 225 f141 1"/>
                <a:gd name="f169" fmla="*/ 339 f142 1"/>
                <a:gd name="f170" fmla="*/ 301 f141 1"/>
                <a:gd name="f171" fmla="*/ 298 f142 1"/>
                <a:gd name="f172" fmla="*/ 391 f141 1"/>
                <a:gd name="f173" fmla="*/ 297 f142 1"/>
                <a:gd name="f174" fmla="*/ 393 f141 1"/>
                <a:gd name="f175" fmla="*/ 294 f142 1"/>
                <a:gd name="f176" fmla="*/ 238 f142 1"/>
                <a:gd name="f177" fmla="*/ 402 f141 1"/>
                <a:gd name="f178" fmla="*/ 179 f142 1"/>
                <a:gd name="f179" fmla="*/ 66 f142 1"/>
                <a:gd name="f180" fmla="*/ 387 f141 1"/>
                <a:gd name="f181" fmla="*/ 122 f142 1"/>
                <a:gd name="f182" fmla="*/ 401 f141 1"/>
                <a:gd name="f183" fmla="*/ 235 f142 1"/>
                <a:gd name="f184" fmla="*/ 392 f141 1"/>
                <a:gd name="f185" fmla="*/ 291 f142 1"/>
                <a:gd name="f186" fmla="*/ 383 f141 1"/>
                <a:gd name="f187" fmla="*/ 329 f142 1"/>
                <a:gd name="f188" fmla="*/ 299 f141 1"/>
                <a:gd name="f189" fmla="*/ 336 f142 1"/>
                <a:gd name="f190" fmla="*/ 332 f142 1"/>
                <a:gd name="f191" fmla="*/ 160 f141 1"/>
                <a:gd name="f192" fmla="*/ 310 f142 1"/>
                <a:gd name="f193" fmla="*/ 97 f141 1"/>
                <a:gd name="f194" fmla="*/ 268 f142 1"/>
                <a:gd name="f195" fmla="*/ 44 f141 1"/>
                <a:gd name="f196" fmla="*/ 114 f142 1"/>
                <a:gd name="f197" fmla="*/ 38 f141 1"/>
                <a:gd name="f198" fmla="*/ 96 f141 1"/>
                <a:gd name="f199" fmla="*/ 27 f142 1"/>
                <a:gd name="f200" fmla="*/ 291 f141 1"/>
                <a:gd name="f201" fmla="+- f143 0 f1"/>
                <a:gd name="f202" fmla="*/ f146 1 347"/>
                <a:gd name="f203" fmla="*/ f147 1 411"/>
                <a:gd name="f204" fmla="*/ f148 1 347"/>
                <a:gd name="f205" fmla="*/ f149 1 411"/>
                <a:gd name="f206" fmla="*/ f150 1 347"/>
                <a:gd name="f207" fmla="*/ f151 1 411"/>
                <a:gd name="f208" fmla="*/ f152 1 347"/>
                <a:gd name="f209" fmla="*/ f153 1 347"/>
                <a:gd name="f210" fmla="*/ f154 1 411"/>
                <a:gd name="f211" fmla="*/ f155 1 347"/>
                <a:gd name="f212" fmla="*/ f156 1 411"/>
                <a:gd name="f213" fmla="*/ f157 1 347"/>
                <a:gd name="f214" fmla="*/ f158 1 411"/>
                <a:gd name="f215" fmla="*/ f159 1 347"/>
                <a:gd name="f216" fmla="*/ f160 1 411"/>
                <a:gd name="f217" fmla="*/ f161 1 347"/>
                <a:gd name="f218" fmla="*/ f162 1 411"/>
                <a:gd name="f219" fmla="*/ f163 1 347"/>
                <a:gd name="f220" fmla="*/ f164 1 411"/>
                <a:gd name="f221" fmla="*/ f165 1 347"/>
                <a:gd name="f222" fmla="*/ f166 1 411"/>
                <a:gd name="f223" fmla="*/ f167 1 347"/>
                <a:gd name="f224" fmla="*/ f168 1 411"/>
                <a:gd name="f225" fmla="*/ f169 1 347"/>
                <a:gd name="f226" fmla="*/ f170 1 411"/>
                <a:gd name="f227" fmla="*/ f171 1 347"/>
                <a:gd name="f228" fmla="*/ f172 1 411"/>
                <a:gd name="f229" fmla="*/ f173 1 347"/>
                <a:gd name="f230" fmla="*/ f174 1 411"/>
                <a:gd name="f231" fmla="*/ f175 1 347"/>
                <a:gd name="f232" fmla="*/ f176 1 347"/>
                <a:gd name="f233" fmla="*/ f177 1 411"/>
                <a:gd name="f234" fmla="*/ f178 1 347"/>
                <a:gd name="f235" fmla="*/ f179 1 347"/>
                <a:gd name="f236" fmla="*/ f180 1 411"/>
                <a:gd name="f237" fmla="*/ f181 1 347"/>
                <a:gd name="f238" fmla="*/ f182 1 411"/>
                <a:gd name="f239" fmla="*/ f183 1 347"/>
                <a:gd name="f240" fmla="*/ f184 1 411"/>
                <a:gd name="f241" fmla="*/ f185 1 347"/>
                <a:gd name="f242" fmla="*/ f186 1 411"/>
                <a:gd name="f243" fmla="*/ f187 1 347"/>
                <a:gd name="f244" fmla="*/ f188 1 411"/>
                <a:gd name="f245" fmla="*/ f189 1 347"/>
                <a:gd name="f246" fmla="*/ f190 1 347"/>
                <a:gd name="f247" fmla="*/ f191 1 411"/>
                <a:gd name="f248" fmla="*/ f192 1 347"/>
                <a:gd name="f249" fmla="*/ f193 1 411"/>
                <a:gd name="f250" fmla="*/ f194 1 347"/>
                <a:gd name="f251" fmla="*/ f195 1 411"/>
                <a:gd name="f252" fmla="*/ f196 1 347"/>
                <a:gd name="f253" fmla="*/ f197 1 411"/>
                <a:gd name="f254" fmla="*/ f198 1 411"/>
                <a:gd name="f255" fmla="*/ f199 1 347"/>
                <a:gd name="f256" fmla="*/ f200 1 411"/>
                <a:gd name="f257" fmla="*/ 0 1 f144"/>
                <a:gd name="f258" fmla="*/ f138 1 f144"/>
                <a:gd name="f259" fmla="*/ 0 1 f145"/>
                <a:gd name="f260" fmla="*/ f139 1 f145"/>
                <a:gd name="f261" fmla="*/ f202 1 f144"/>
                <a:gd name="f262" fmla="*/ f203 1 f145"/>
                <a:gd name="f263" fmla="*/ f204 1 f144"/>
                <a:gd name="f264" fmla="*/ f205 1 f145"/>
                <a:gd name="f265" fmla="*/ f206 1 f144"/>
                <a:gd name="f266" fmla="*/ f207 1 f145"/>
                <a:gd name="f267" fmla="*/ f208 1 f144"/>
                <a:gd name="f268" fmla="*/ f209 1 f144"/>
                <a:gd name="f269" fmla="*/ f210 1 f145"/>
                <a:gd name="f270" fmla="*/ f211 1 f144"/>
                <a:gd name="f271" fmla="*/ f212 1 f145"/>
                <a:gd name="f272" fmla="*/ f213 1 f144"/>
                <a:gd name="f273" fmla="*/ f214 1 f145"/>
                <a:gd name="f274" fmla="*/ f215 1 f144"/>
                <a:gd name="f275" fmla="*/ f216 1 f145"/>
                <a:gd name="f276" fmla="*/ f217 1 f144"/>
                <a:gd name="f277" fmla="*/ f218 1 f145"/>
                <a:gd name="f278" fmla="*/ f219 1 f144"/>
                <a:gd name="f279" fmla="*/ f220 1 f145"/>
                <a:gd name="f280" fmla="*/ f221 1 f144"/>
                <a:gd name="f281" fmla="*/ f222 1 f145"/>
                <a:gd name="f282" fmla="*/ f223 1 f144"/>
                <a:gd name="f283" fmla="*/ f224 1 f145"/>
                <a:gd name="f284" fmla="*/ f225 1 f144"/>
                <a:gd name="f285" fmla="*/ f226 1 f145"/>
                <a:gd name="f286" fmla="*/ f227 1 f144"/>
                <a:gd name="f287" fmla="*/ f228 1 f145"/>
                <a:gd name="f288" fmla="*/ f229 1 f144"/>
                <a:gd name="f289" fmla="*/ f230 1 f145"/>
                <a:gd name="f290" fmla="*/ f231 1 f144"/>
                <a:gd name="f291" fmla="*/ f232 1 f144"/>
                <a:gd name="f292" fmla="*/ f233 1 f145"/>
                <a:gd name="f293" fmla="*/ f234 1 f144"/>
                <a:gd name="f294" fmla="*/ f235 1 f144"/>
                <a:gd name="f295" fmla="*/ f236 1 f145"/>
                <a:gd name="f296" fmla="*/ f237 1 f144"/>
                <a:gd name="f297" fmla="*/ f238 1 f145"/>
                <a:gd name="f298" fmla="*/ f239 1 f144"/>
                <a:gd name="f299" fmla="*/ f240 1 f145"/>
                <a:gd name="f300" fmla="*/ f241 1 f144"/>
                <a:gd name="f301" fmla="*/ f242 1 f145"/>
                <a:gd name="f302" fmla="*/ f243 1 f144"/>
                <a:gd name="f303" fmla="*/ f244 1 f145"/>
                <a:gd name="f304" fmla="*/ f245 1 f144"/>
                <a:gd name="f305" fmla="*/ f246 1 f144"/>
                <a:gd name="f306" fmla="*/ f247 1 f145"/>
                <a:gd name="f307" fmla="*/ f248 1 f144"/>
                <a:gd name="f308" fmla="*/ f249 1 f145"/>
                <a:gd name="f309" fmla="*/ f250 1 f144"/>
                <a:gd name="f310" fmla="*/ f251 1 f145"/>
                <a:gd name="f311" fmla="*/ f252 1 f144"/>
                <a:gd name="f312" fmla="*/ f253 1 f145"/>
                <a:gd name="f313" fmla="*/ f254 1 f145"/>
                <a:gd name="f314" fmla="*/ f255 1 f144"/>
                <a:gd name="f315" fmla="*/ f256 1 f145"/>
                <a:gd name="f316" fmla="*/ f257 f135 1"/>
                <a:gd name="f317" fmla="*/ f258 f135 1"/>
                <a:gd name="f318" fmla="*/ f260 f136 1"/>
                <a:gd name="f319" fmla="*/ f259 f136 1"/>
                <a:gd name="f320" fmla="*/ f261 f135 1"/>
                <a:gd name="f321" fmla="*/ f262 f136 1"/>
                <a:gd name="f322" fmla="*/ f263 f135 1"/>
                <a:gd name="f323" fmla="*/ f264 f136 1"/>
                <a:gd name="f324" fmla="*/ f265 f135 1"/>
                <a:gd name="f325" fmla="*/ f266 f136 1"/>
                <a:gd name="f326" fmla="*/ f267 f135 1"/>
                <a:gd name="f327" fmla="*/ f268 f135 1"/>
                <a:gd name="f328" fmla="*/ f269 f136 1"/>
                <a:gd name="f329" fmla="*/ f270 f135 1"/>
                <a:gd name="f330" fmla="*/ f271 f136 1"/>
                <a:gd name="f331" fmla="*/ f272 f135 1"/>
                <a:gd name="f332" fmla="*/ f273 f136 1"/>
                <a:gd name="f333" fmla="*/ f274 f135 1"/>
                <a:gd name="f334" fmla="*/ f275 f136 1"/>
                <a:gd name="f335" fmla="*/ f276 f135 1"/>
                <a:gd name="f336" fmla="*/ f277 f136 1"/>
                <a:gd name="f337" fmla="*/ f278 f135 1"/>
                <a:gd name="f338" fmla="*/ f279 f136 1"/>
                <a:gd name="f339" fmla="*/ f280 f135 1"/>
                <a:gd name="f340" fmla="*/ f281 f136 1"/>
                <a:gd name="f341" fmla="*/ f282 f135 1"/>
                <a:gd name="f342" fmla="*/ f283 f136 1"/>
                <a:gd name="f343" fmla="*/ f284 f135 1"/>
                <a:gd name="f344" fmla="*/ f285 f136 1"/>
                <a:gd name="f345" fmla="*/ f286 f135 1"/>
                <a:gd name="f346" fmla="*/ f287 f136 1"/>
                <a:gd name="f347" fmla="*/ f288 f135 1"/>
                <a:gd name="f348" fmla="*/ f289 f136 1"/>
                <a:gd name="f349" fmla="*/ f290 f135 1"/>
                <a:gd name="f350" fmla="*/ f291 f135 1"/>
                <a:gd name="f351" fmla="*/ f292 f136 1"/>
                <a:gd name="f352" fmla="*/ f293 f135 1"/>
                <a:gd name="f353" fmla="*/ f294 f135 1"/>
                <a:gd name="f354" fmla="*/ f295 f136 1"/>
                <a:gd name="f355" fmla="*/ f296 f135 1"/>
                <a:gd name="f356" fmla="*/ f297 f136 1"/>
                <a:gd name="f357" fmla="*/ f298 f135 1"/>
                <a:gd name="f358" fmla="*/ f299 f136 1"/>
                <a:gd name="f359" fmla="*/ f300 f135 1"/>
                <a:gd name="f360" fmla="*/ f301 f136 1"/>
                <a:gd name="f361" fmla="*/ f302 f135 1"/>
                <a:gd name="f362" fmla="*/ f303 f136 1"/>
                <a:gd name="f363" fmla="*/ f304 f135 1"/>
                <a:gd name="f364" fmla="*/ f305 f135 1"/>
                <a:gd name="f365" fmla="*/ f306 f136 1"/>
                <a:gd name="f366" fmla="*/ f307 f135 1"/>
                <a:gd name="f367" fmla="*/ f308 f136 1"/>
                <a:gd name="f368" fmla="*/ f309 f135 1"/>
                <a:gd name="f369" fmla="*/ f310 f136 1"/>
                <a:gd name="f370" fmla="*/ f311 f135 1"/>
                <a:gd name="f371" fmla="*/ f312 f136 1"/>
                <a:gd name="f372" fmla="*/ f313 f136 1"/>
                <a:gd name="f373" fmla="*/ f314 f135 1"/>
                <a:gd name="f374" fmla="*/ f315 f1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01">
                  <a:pos x="f320" y="f321"/>
                </a:cxn>
                <a:cxn ang="f201">
                  <a:pos x="f322" y="f323"/>
                </a:cxn>
                <a:cxn ang="f201">
                  <a:pos x="f324" y="f325"/>
                </a:cxn>
                <a:cxn ang="f201">
                  <a:pos x="f326" y="f325"/>
                </a:cxn>
                <a:cxn ang="f201">
                  <a:pos x="f327" y="f328"/>
                </a:cxn>
                <a:cxn ang="f201">
                  <a:pos x="f329" y="f330"/>
                </a:cxn>
                <a:cxn ang="f201">
                  <a:pos x="f331" y="f332"/>
                </a:cxn>
                <a:cxn ang="f201">
                  <a:pos x="f333" y="f334"/>
                </a:cxn>
                <a:cxn ang="f201">
                  <a:pos x="f335" y="f336"/>
                </a:cxn>
                <a:cxn ang="f201">
                  <a:pos x="f337" y="f338"/>
                </a:cxn>
                <a:cxn ang="f201">
                  <a:pos x="f339" y="f340"/>
                </a:cxn>
                <a:cxn ang="f201">
                  <a:pos x="f341" y="f342"/>
                </a:cxn>
                <a:cxn ang="f201">
                  <a:pos x="f343" y="f344"/>
                </a:cxn>
                <a:cxn ang="f201">
                  <a:pos x="f345" y="f346"/>
                </a:cxn>
                <a:cxn ang="f201">
                  <a:pos x="f347" y="f348"/>
                </a:cxn>
                <a:cxn ang="f201">
                  <a:pos x="f349" y="f348"/>
                </a:cxn>
                <a:cxn ang="f201">
                  <a:pos x="f350" y="f351"/>
                </a:cxn>
                <a:cxn ang="f201">
                  <a:pos x="f352" y="f321"/>
                </a:cxn>
                <a:cxn ang="f201">
                  <a:pos x="f320" y="f321"/>
                </a:cxn>
                <a:cxn ang="f201">
                  <a:pos x="f353" y="f354"/>
                </a:cxn>
                <a:cxn ang="f201">
                  <a:pos x="f355" y="f328"/>
                </a:cxn>
                <a:cxn ang="f201">
                  <a:pos x="f352" y="f356"/>
                </a:cxn>
                <a:cxn ang="f201">
                  <a:pos x="f357" y="f358"/>
                </a:cxn>
                <a:cxn ang="f201">
                  <a:pos x="f359" y="f360"/>
                </a:cxn>
                <a:cxn ang="f201">
                  <a:pos x="f361" y="f362"/>
                </a:cxn>
                <a:cxn ang="f201">
                  <a:pos x="f363" y="f342"/>
                </a:cxn>
                <a:cxn ang="f201">
                  <a:pos x="f364" y="f365"/>
                </a:cxn>
                <a:cxn ang="f201">
                  <a:pos x="f366" y="f367"/>
                </a:cxn>
                <a:cxn ang="f201">
                  <a:pos x="f368" y="f369"/>
                </a:cxn>
                <a:cxn ang="f201">
                  <a:pos x="f370" y="f371"/>
                </a:cxn>
                <a:cxn ang="f201">
                  <a:pos x="f327" y="f372"/>
                </a:cxn>
                <a:cxn ang="f201">
                  <a:pos x="f373" y="f374"/>
                </a:cxn>
                <a:cxn ang="f201">
                  <a:pos x="f353" y="f354"/>
                </a:cxn>
              </a:cxnLst>
              <a:rect l="f316" t="f319" r="f317" b="f318"/>
              <a:pathLst>
                <a:path w="347" h="411">
                  <a:moveTo>
                    <a:pt x="f8" y="f7"/>
                  </a:moveTo>
                  <a:cubicBezTo>
                    <a:pt x="f9" y="f7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19"/>
                    <a:pt x="f20" y="f19"/>
                    <a:pt x="f20" y="f19"/>
                  </a:cubicBezTo>
                  <a:cubicBezTo>
                    <a:pt x="f21" y="f22"/>
                    <a:pt x="f21" y="f22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5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36"/>
                    <a:pt x="f48" y="f49"/>
                  </a:cubicBezTo>
                  <a:cubicBezTo>
                    <a:pt x="f50" y="f12"/>
                    <a:pt x="f51" y="f52"/>
                    <a:pt x="f53" y="f40"/>
                  </a:cubicBezTo>
                  <a:cubicBezTo>
                    <a:pt x="f6" y="f54"/>
                    <a:pt x="f6" y="f55"/>
                    <a:pt x="f56" y="f57"/>
                  </a:cubicBezTo>
                  <a:cubicBezTo>
                    <a:pt x="f56" y="f58"/>
                    <a:pt x="f59" y="f60"/>
                    <a:pt x="f51" y="f61"/>
                  </a:cubicBezTo>
                  <a:cubicBezTo>
                    <a:pt x="f62" y="f63"/>
                    <a:pt x="f64" y="f24"/>
                    <a:pt x="f65" y="f66"/>
                  </a:cubicBezTo>
                  <a:cubicBezTo>
                    <a:pt x="f67" y="f68"/>
                    <a:pt x="f67" y="f68"/>
                    <a:pt x="f67" y="f68"/>
                  </a:cubicBezTo>
                  <a:cubicBezTo>
                    <a:pt x="f69" y="f68"/>
                    <a:pt x="f69" y="f68"/>
                    <a:pt x="f69" y="f68"/>
                  </a:cubicBezTo>
                  <a:cubicBezTo>
                    <a:pt x="f70" y="f22"/>
                    <a:pt x="f71" y="f72"/>
                    <a:pt x="f73" y="f74"/>
                  </a:cubicBezTo>
                  <a:cubicBezTo>
                    <a:pt x="f75" y="f76"/>
                    <a:pt x="f77" y="f7"/>
                    <a:pt x="f78" y="f7"/>
                  </a:cubicBezTo>
                  <a:cubicBezTo>
                    <a:pt x="f79" y="f7"/>
                    <a:pt x="f8" y="f7"/>
                    <a:pt x="f8" y="f7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22"/>
                  </a:cubicBezTo>
                  <a:cubicBezTo>
                    <a:pt x="f86" y="f72"/>
                    <a:pt x="f87" y="f88"/>
                    <a:pt x="f78" y="f88"/>
                  </a:cubicBezTo>
                  <a:cubicBezTo>
                    <a:pt x="f89" y="f88"/>
                    <a:pt x="f90" y="f17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26" y="f45"/>
                  </a:cubicBezTo>
                  <a:cubicBezTo>
                    <a:pt x="f50" y="f103"/>
                    <a:pt x="f104" y="f105"/>
                    <a:pt x="f104" y="f57"/>
                  </a:cubicBezTo>
                  <a:cubicBezTo>
                    <a:pt x="f106" y="f55"/>
                    <a:pt x="f106" y="f107"/>
                    <a:pt x="f108" y="f87"/>
                  </a:cubicBezTo>
                  <a:cubicBezTo>
                    <a:pt x="f109" y="f110"/>
                    <a:pt x="f111" y="f112"/>
                    <a:pt x="f113" y="f114"/>
                  </a:cubicBezTo>
                  <a:cubicBezTo>
                    <a:pt x="f115" y="f116"/>
                    <a:pt x="f97" y="f20"/>
                    <a:pt x="f117" y="f118"/>
                  </a:cubicBezTo>
                  <a:cubicBezTo>
                    <a:pt x="f119" y="f120"/>
                    <a:pt x="f121" y="f29"/>
                    <a:pt x="f122" y="f23"/>
                  </a:cubicBezTo>
                  <a:cubicBezTo>
                    <a:pt x="f123" y="f124"/>
                    <a:pt x="f125" y="f126"/>
                    <a:pt x="f21" y="f127"/>
                  </a:cubicBezTo>
                  <a:cubicBezTo>
                    <a:pt x="f29" y="f128"/>
                    <a:pt x="f129" y="f130"/>
                    <a:pt x="f131" y="f97"/>
                  </a:cubicBezTo>
                  <a:cubicBezTo>
                    <a:pt x="f132" y="f133"/>
                    <a:pt x="f37" y="f100"/>
                    <a:pt x="f80" y="f81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5" name="Freeform 25">
              <a:extLst>
                <a:ext uri="{FF2B5EF4-FFF2-40B4-BE49-F238E27FC236}">
                  <a16:creationId xmlns:a16="http://schemas.microsoft.com/office/drawing/2014/main" id="{342B1FFF-F12E-4675-B866-A4BA100C2739}"/>
                </a:ext>
              </a:extLst>
            </p:cNvPr>
            <p:cNvSpPr/>
            <p:nvPr/>
          </p:nvSpPr>
          <p:spPr>
            <a:xfrm>
              <a:off x="8404341" y="480114"/>
              <a:ext cx="499655" cy="2760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2"/>
                <a:gd name="f7" fmla="val 251"/>
                <a:gd name="f8" fmla="val 144"/>
                <a:gd name="f9" fmla="val 3"/>
                <a:gd name="f10" fmla="val 127"/>
                <a:gd name="f11" fmla="val 6"/>
                <a:gd name="f12" fmla="val 101"/>
                <a:gd name="f13" fmla="val 14"/>
                <a:gd name="f14" fmla="val 76"/>
                <a:gd name="f15" fmla="val 32"/>
                <a:gd name="f16" fmla="val 10"/>
                <a:gd name="f17" fmla="val 78"/>
                <a:gd name="f18" fmla="val 2"/>
                <a:gd name="f19" fmla="val 156"/>
                <a:gd name="f20" fmla="val 171"/>
                <a:gd name="f21" fmla="val 24"/>
                <a:gd name="f22" fmla="val 189"/>
                <a:gd name="f23" fmla="val 104"/>
                <a:gd name="f24" fmla="val 250"/>
                <a:gd name="f25" fmla="val 224"/>
                <a:gd name="f26" fmla="val 346"/>
                <a:gd name="f27" fmla="val 429"/>
                <a:gd name="f28" fmla="val 448"/>
                <a:gd name="f29" fmla="val 147"/>
                <a:gd name="f30" fmla="val 439"/>
                <a:gd name="f31" fmla="val 107"/>
                <a:gd name="f32" fmla="val 409"/>
                <a:gd name="f33" fmla="val 69"/>
                <a:gd name="f34" fmla="val 391"/>
                <a:gd name="f35" fmla="val 45"/>
                <a:gd name="f36" fmla="val 371"/>
                <a:gd name="f37" fmla="val 366"/>
                <a:gd name="f38" fmla="val 28"/>
                <a:gd name="f39" fmla="val 341"/>
                <a:gd name="f40" fmla="val 11"/>
                <a:gd name="f41" fmla="val 316"/>
                <a:gd name="f42" fmla="val 301"/>
                <a:gd name="f43" fmla="val 296"/>
                <a:gd name="f44" fmla="val 272"/>
                <a:gd name="f45" fmla="val 33"/>
                <a:gd name="f46" fmla="val 232"/>
                <a:gd name="f47" fmla="val 37"/>
                <a:gd name="f48" fmla="val 182"/>
                <a:gd name="f49" fmla="val 42"/>
                <a:gd name="f50" fmla="val 148"/>
                <a:gd name="f51" fmla="val 7"/>
                <a:gd name="f52" fmla="+- 0 0 -90"/>
                <a:gd name="f53" fmla="*/ f3 1 452"/>
                <a:gd name="f54" fmla="*/ f4 1 251"/>
                <a:gd name="f55" fmla="val f5"/>
                <a:gd name="f56" fmla="val f6"/>
                <a:gd name="f57" fmla="val f7"/>
                <a:gd name="f58" fmla="*/ f52 f0 1"/>
                <a:gd name="f59" fmla="+- f57 0 f55"/>
                <a:gd name="f60" fmla="+- f56 0 f55"/>
                <a:gd name="f61" fmla="*/ f58 1 f2"/>
                <a:gd name="f62" fmla="*/ f60 1 452"/>
                <a:gd name="f63" fmla="*/ f59 1 251"/>
                <a:gd name="f64" fmla="*/ 144 f60 1"/>
                <a:gd name="f65" fmla="*/ 3 f59 1"/>
                <a:gd name="f66" fmla="*/ 76 f60 1"/>
                <a:gd name="f67" fmla="*/ 32 f59 1"/>
                <a:gd name="f68" fmla="*/ 0 f60 1"/>
                <a:gd name="f69" fmla="*/ 171 f59 1"/>
                <a:gd name="f70" fmla="*/ 224 f60 1"/>
                <a:gd name="f71" fmla="*/ 250 f59 1"/>
                <a:gd name="f72" fmla="*/ 452 f60 1"/>
                <a:gd name="f73" fmla="*/ 409 f60 1"/>
                <a:gd name="f74" fmla="*/ 69 f59 1"/>
                <a:gd name="f75" fmla="*/ 366 f60 1"/>
                <a:gd name="f76" fmla="*/ 28 f59 1"/>
                <a:gd name="f77" fmla="*/ 301 f60 1"/>
                <a:gd name="f78" fmla="*/ 0 f59 1"/>
                <a:gd name="f79" fmla="*/ 232 f60 1"/>
                <a:gd name="f80" fmla="*/ 37 f59 1"/>
                <a:gd name="f81" fmla="+- f61 0 f1"/>
                <a:gd name="f82" fmla="*/ f64 1 452"/>
                <a:gd name="f83" fmla="*/ f65 1 251"/>
                <a:gd name="f84" fmla="*/ f66 1 452"/>
                <a:gd name="f85" fmla="*/ f67 1 251"/>
                <a:gd name="f86" fmla="*/ f68 1 452"/>
                <a:gd name="f87" fmla="*/ f69 1 251"/>
                <a:gd name="f88" fmla="*/ f70 1 452"/>
                <a:gd name="f89" fmla="*/ f71 1 251"/>
                <a:gd name="f90" fmla="*/ f72 1 452"/>
                <a:gd name="f91" fmla="*/ f73 1 452"/>
                <a:gd name="f92" fmla="*/ f74 1 251"/>
                <a:gd name="f93" fmla="*/ f75 1 452"/>
                <a:gd name="f94" fmla="*/ f76 1 251"/>
                <a:gd name="f95" fmla="*/ f77 1 452"/>
                <a:gd name="f96" fmla="*/ f78 1 251"/>
                <a:gd name="f97" fmla="*/ f79 1 452"/>
                <a:gd name="f98" fmla="*/ f80 1 251"/>
                <a:gd name="f99" fmla="*/ 0 1 f62"/>
                <a:gd name="f100" fmla="*/ f56 1 f62"/>
                <a:gd name="f101" fmla="*/ 0 1 f63"/>
                <a:gd name="f102" fmla="*/ f57 1 f63"/>
                <a:gd name="f103" fmla="*/ f82 1 f62"/>
                <a:gd name="f104" fmla="*/ f83 1 f63"/>
                <a:gd name="f105" fmla="*/ f84 1 f62"/>
                <a:gd name="f106" fmla="*/ f85 1 f63"/>
                <a:gd name="f107" fmla="*/ f86 1 f62"/>
                <a:gd name="f108" fmla="*/ f87 1 f63"/>
                <a:gd name="f109" fmla="*/ f88 1 f62"/>
                <a:gd name="f110" fmla="*/ f89 1 f63"/>
                <a:gd name="f111" fmla="*/ f90 1 f62"/>
                <a:gd name="f112" fmla="*/ f91 1 f62"/>
                <a:gd name="f113" fmla="*/ f92 1 f63"/>
                <a:gd name="f114" fmla="*/ f93 1 f62"/>
                <a:gd name="f115" fmla="*/ f94 1 f63"/>
                <a:gd name="f116" fmla="*/ f95 1 f62"/>
                <a:gd name="f117" fmla="*/ f96 1 f63"/>
                <a:gd name="f118" fmla="*/ f97 1 f62"/>
                <a:gd name="f119" fmla="*/ f98 1 f63"/>
                <a:gd name="f120" fmla="*/ f99 f53 1"/>
                <a:gd name="f121" fmla="*/ f100 f53 1"/>
                <a:gd name="f122" fmla="*/ f102 f54 1"/>
                <a:gd name="f123" fmla="*/ f101 f54 1"/>
                <a:gd name="f124" fmla="*/ f103 f53 1"/>
                <a:gd name="f125" fmla="*/ f104 f54 1"/>
                <a:gd name="f126" fmla="*/ f105 f53 1"/>
                <a:gd name="f127" fmla="*/ f106 f54 1"/>
                <a:gd name="f128" fmla="*/ f107 f53 1"/>
                <a:gd name="f129" fmla="*/ f108 f54 1"/>
                <a:gd name="f130" fmla="*/ f109 f53 1"/>
                <a:gd name="f131" fmla="*/ f110 f54 1"/>
                <a:gd name="f132" fmla="*/ f111 f53 1"/>
                <a:gd name="f133" fmla="*/ f112 f53 1"/>
                <a:gd name="f134" fmla="*/ f113 f54 1"/>
                <a:gd name="f135" fmla="*/ f114 f53 1"/>
                <a:gd name="f136" fmla="*/ f115 f54 1"/>
                <a:gd name="f137" fmla="*/ f116 f53 1"/>
                <a:gd name="f138" fmla="*/ f117 f54 1"/>
                <a:gd name="f139" fmla="*/ f118 f53 1"/>
                <a:gd name="f140" fmla="*/ f119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1">
                  <a:pos x="f124" y="f125"/>
                </a:cxn>
                <a:cxn ang="f81">
                  <a:pos x="f126" y="f127"/>
                </a:cxn>
                <a:cxn ang="f81">
                  <a:pos x="f128" y="f129"/>
                </a:cxn>
                <a:cxn ang="f81">
                  <a:pos x="f130" y="f131"/>
                </a:cxn>
                <a:cxn ang="f81">
                  <a:pos x="f132" y="f129"/>
                </a:cxn>
                <a:cxn ang="f81">
                  <a:pos x="f133" y="f134"/>
                </a:cxn>
                <a:cxn ang="f81">
                  <a:pos x="f135" y="f136"/>
                </a:cxn>
                <a:cxn ang="f81">
                  <a:pos x="f137" y="f138"/>
                </a:cxn>
                <a:cxn ang="f81">
                  <a:pos x="f139" y="f140"/>
                </a:cxn>
                <a:cxn ang="f81">
                  <a:pos x="f124" y="f125"/>
                </a:cxn>
              </a:cxnLst>
              <a:rect l="f120" t="f123" r="f121" b="f122"/>
              <a:pathLst>
                <a:path w="452" h="25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5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7"/>
                    <a:pt x="f27" y="f22"/>
                    <a:pt x="f6" y="f20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15"/>
                    <a:pt x="f37" y="f38"/>
                  </a:cubicBezTo>
                  <a:cubicBezTo>
                    <a:pt x="f39" y="f40"/>
                    <a:pt x="f41" y="f9"/>
                    <a:pt x="f42" y="f5"/>
                  </a:cubicBezTo>
                  <a:cubicBezTo>
                    <a:pt x="f43" y="f11"/>
                    <a:pt x="f44" y="f45"/>
                    <a:pt x="f46" y="f47"/>
                  </a:cubicBezTo>
                  <a:cubicBezTo>
                    <a:pt x="f48" y="f49"/>
                    <a:pt x="f50" y="f51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FF631515-1683-42B6-9BEA-69275F1C64FC}"/>
                </a:ext>
              </a:extLst>
            </p:cNvPr>
            <p:cNvSpPr/>
            <p:nvPr/>
          </p:nvSpPr>
          <p:spPr>
            <a:xfrm>
              <a:off x="8399376" y="475186"/>
              <a:ext cx="509604" cy="2859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62"/>
                <a:gd name="f7" fmla="val 261"/>
                <a:gd name="f8" fmla="val 231"/>
                <a:gd name="f9" fmla="val 230"/>
                <a:gd name="f10" fmla="val 229"/>
                <a:gd name="f11" fmla="val 118"/>
                <a:gd name="f12" fmla="val 39"/>
                <a:gd name="f13" fmla="val 210"/>
                <a:gd name="f14" fmla="val 2"/>
                <a:gd name="f15" fmla="val 179"/>
                <a:gd name="f16" fmla="val 176"/>
                <a:gd name="f17" fmla="val 154"/>
                <a:gd name="f18" fmla="val 14"/>
                <a:gd name="f19" fmla="val 79"/>
                <a:gd name="f20" fmla="val 78"/>
                <a:gd name="f21" fmla="val 34"/>
                <a:gd name="f22" fmla="val 99"/>
                <a:gd name="f23" fmla="val 19"/>
                <a:gd name="f24" fmla="val 122"/>
                <a:gd name="f25" fmla="val 9"/>
                <a:gd name="f26" fmla="val 149"/>
                <a:gd name="f27" fmla="val 4"/>
                <a:gd name="f28" fmla="val 151"/>
                <a:gd name="f29" fmla="val 153"/>
                <a:gd name="f30" fmla="val 6"/>
                <a:gd name="f31" fmla="val 157"/>
                <a:gd name="f32" fmla="val 189"/>
                <a:gd name="f33" fmla="val 43"/>
                <a:gd name="f34" fmla="val 237"/>
                <a:gd name="f35" fmla="val 38"/>
                <a:gd name="f36" fmla="val 272"/>
                <a:gd name="f37" fmla="val 294"/>
                <a:gd name="f38" fmla="val 12"/>
                <a:gd name="f39" fmla="val 302"/>
                <a:gd name="f40" fmla="val 3"/>
                <a:gd name="f41" fmla="val 304"/>
                <a:gd name="f42" fmla="val 307"/>
                <a:gd name="f43" fmla="val 1"/>
                <a:gd name="f44" fmla="val 331"/>
                <a:gd name="f45" fmla="val 354"/>
                <a:gd name="f46" fmla="val 16"/>
                <a:gd name="f47" fmla="val 374"/>
                <a:gd name="f48" fmla="val 30"/>
                <a:gd name="f49" fmla="val 383"/>
                <a:gd name="f50" fmla="val 36"/>
                <a:gd name="f51" fmla="val 401"/>
                <a:gd name="f52" fmla="val 50"/>
                <a:gd name="f53" fmla="val 418"/>
                <a:gd name="f54" fmla="val 72"/>
                <a:gd name="f55" fmla="val 441"/>
                <a:gd name="f56" fmla="val 101"/>
                <a:gd name="f57" fmla="val 456"/>
                <a:gd name="f58" fmla="val 137"/>
                <a:gd name="f59" fmla="val 460"/>
                <a:gd name="f60" fmla="val 422"/>
                <a:gd name="f61" fmla="val 211"/>
                <a:gd name="f62" fmla="val 343"/>
                <a:gd name="f63" fmla="val 11"/>
                <a:gd name="f64" fmla="val 174"/>
                <a:gd name="f65" fmla="val 48"/>
                <a:gd name="f66" fmla="val 204"/>
                <a:gd name="f67" fmla="val 123"/>
                <a:gd name="f68" fmla="val 251"/>
                <a:gd name="f69" fmla="val 338"/>
                <a:gd name="f70" fmla="val 414"/>
                <a:gd name="f71" fmla="val 451"/>
                <a:gd name="f72" fmla="val 446"/>
                <a:gd name="f73" fmla="val 139"/>
                <a:gd name="f74" fmla="val 432"/>
                <a:gd name="f75" fmla="val 105"/>
                <a:gd name="f76" fmla="val 411"/>
                <a:gd name="f77" fmla="val 394"/>
                <a:gd name="f78" fmla="val 57"/>
                <a:gd name="f79" fmla="val 377"/>
                <a:gd name="f80" fmla="val 44"/>
                <a:gd name="f81" fmla="val 368"/>
                <a:gd name="f82" fmla="val 350"/>
                <a:gd name="f83" fmla="val 26"/>
                <a:gd name="f84" fmla="val 330"/>
                <a:gd name="f85" fmla="val 17"/>
                <a:gd name="f86" fmla="val 308"/>
                <a:gd name="f87" fmla="val 298"/>
                <a:gd name="f88" fmla="val 23"/>
                <a:gd name="f89" fmla="val 274"/>
                <a:gd name="f90" fmla="val 238"/>
                <a:gd name="f91" fmla="val 190"/>
                <a:gd name="f92" fmla="val 53"/>
                <a:gd name="f93" fmla="val 24"/>
                <a:gd name="f94" fmla="val 148"/>
                <a:gd name="f95" fmla="val 124"/>
                <a:gd name="f96" fmla="val 103"/>
                <a:gd name="f97" fmla="val 28"/>
                <a:gd name="f98" fmla="val 84"/>
                <a:gd name="f99" fmla="val 42"/>
                <a:gd name="f100" fmla="val 83"/>
                <a:gd name="f101" fmla="val 13"/>
                <a:gd name="f102" fmla="+- 0 0 -90"/>
                <a:gd name="f103" fmla="*/ f3 1 462"/>
                <a:gd name="f104" fmla="*/ f4 1 261"/>
                <a:gd name="f105" fmla="val f5"/>
                <a:gd name="f106" fmla="val f6"/>
                <a:gd name="f107" fmla="val f7"/>
                <a:gd name="f108" fmla="*/ f102 f0 1"/>
                <a:gd name="f109" fmla="+- f107 0 f105"/>
                <a:gd name="f110" fmla="+- f106 0 f105"/>
                <a:gd name="f111" fmla="*/ f108 1 f2"/>
                <a:gd name="f112" fmla="*/ f110 1 462"/>
                <a:gd name="f113" fmla="*/ f109 1 261"/>
                <a:gd name="f114" fmla="*/ 231 f110 1"/>
                <a:gd name="f115" fmla="*/ 261 f109 1"/>
                <a:gd name="f116" fmla="*/ 229 f110 1"/>
                <a:gd name="f117" fmla="*/ 2 f110 1"/>
                <a:gd name="f118" fmla="*/ 180 f109 1"/>
                <a:gd name="f119" fmla="*/ 0 f110 1"/>
                <a:gd name="f120" fmla="*/ 179 f109 1"/>
                <a:gd name="f121" fmla="*/ 176 f109 1"/>
                <a:gd name="f122" fmla="*/ 78 f110 1"/>
                <a:gd name="f123" fmla="*/ 34 f109 1"/>
                <a:gd name="f124" fmla="*/ 149 f110 1"/>
                <a:gd name="f125" fmla="*/ 4 f109 1"/>
                <a:gd name="f126" fmla="*/ 151 f110 1"/>
                <a:gd name="f127" fmla="*/ 153 f110 1"/>
                <a:gd name="f128" fmla="*/ 6 f109 1"/>
                <a:gd name="f129" fmla="*/ 237 f110 1"/>
                <a:gd name="f130" fmla="*/ 38 f109 1"/>
                <a:gd name="f131" fmla="*/ 302 f110 1"/>
                <a:gd name="f132" fmla="*/ 3 f109 1"/>
                <a:gd name="f133" fmla="*/ 304 f110 1"/>
                <a:gd name="f134" fmla="*/ 0 f109 1"/>
                <a:gd name="f135" fmla="*/ 307 f110 1"/>
                <a:gd name="f136" fmla="*/ 1 f109 1"/>
                <a:gd name="f137" fmla="*/ 374 f110 1"/>
                <a:gd name="f138" fmla="*/ 30 f109 1"/>
                <a:gd name="f139" fmla="*/ 418 f110 1"/>
                <a:gd name="f140" fmla="*/ 72 f109 1"/>
                <a:gd name="f141" fmla="*/ 462 f110 1"/>
                <a:gd name="f142" fmla="*/ 460 f110 1"/>
                <a:gd name="f143" fmla="*/ 11 f110 1"/>
                <a:gd name="f144" fmla="*/ 174 f109 1"/>
                <a:gd name="f145" fmla="*/ 251 f109 1"/>
                <a:gd name="f146" fmla="*/ 451 f110 1"/>
                <a:gd name="f147" fmla="*/ 411 f110 1"/>
                <a:gd name="f148" fmla="*/ 78 f109 1"/>
                <a:gd name="f149" fmla="*/ 368 f110 1"/>
                <a:gd name="f150" fmla="*/ 308 f110 1"/>
                <a:gd name="f151" fmla="*/ 11 f109 1"/>
                <a:gd name="f152" fmla="*/ 238 f110 1"/>
                <a:gd name="f153" fmla="*/ 48 f109 1"/>
                <a:gd name="f154" fmla="*/ 148 f110 1"/>
                <a:gd name="f155" fmla="*/ 14 f109 1"/>
                <a:gd name="f156" fmla="*/ 84 f110 1"/>
                <a:gd name="f157" fmla="*/ 42 f109 1"/>
                <a:gd name="f158" fmla="+- f111 0 f1"/>
                <a:gd name="f159" fmla="*/ f114 1 462"/>
                <a:gd name="f160" fmla="*/ f115 1 261"/>
                <a:gd name="f161" fmla="*/ f116 1 462"/>
                <a:gd name="f162" fmla="*/ f117 1 462"/>
                <a:gd name="f163" fmla="*/ f118 1 261"/>
                <a:gd name="f164" fmla="*/ f119 1 462"/>
                <a:gd name="f165" fmla="*/ f120 1 261"/>
                <a:gd name="f166" fmla="*/ f121 1 261"/>
                <a:gd name="f167" fmla="*/ f122 1 462"/>
                <a:gd name="f168" fmla="*/ f123 1 261"/>
                <a:gd name="f169" fmla="*/ f124 1 462"/>
                <a:gd name="f170" fmla="*/ f125 1 261"/>
                <a:gd name="f171" fmla="*/ f126 1 462"/>
                <a:gd name="f172" fmla="*/ f127 1 462"/>
                <a:gd name="f173" fmla="*/ f128 1 261"/>
                <a:gd name="f174" fmla="*/ f129 1 462"/>
                <a:gd name="f175" fmla="*/ f130 1 261"/>
                <a:gd name="f176" fmla="*/ f131 1 462"/>
                <a:gd name="f177" fmla="*/ f132 1 261"/>
                <a:gd name="f178" fmla="*/ f133 1 462"/>
                <a:gd name="f179" fmla="*/ f134 1 261"/>
                <a:gd name="f180" fmla="*/ f135 1 462"/>
                <a:gd name="f181" fmla="*/ f136 1 261"/>
                <a:gd name="f182" fmla="*/ f137 1 462"/>
                <a:gd name="f183" fmla="*/ f138 1 261"/>
                <a:gd name="f184" fmla="*/ f139 1 462"/>
                <a:gd name="f185" fmla="*/ f140 1 261"/>
                <a:gd name="f186" fmla="*/ f141 1 462"/>
                <a:gd name="f187" fmla="*/ f142 1 462"/>
                <a:gd name="f188" fmla="*/ f143 1 462"/>
                <a:gd name="f189" fmla="*/ f144 1 261"/>
                <a:gd name="f190" fmla="*/ f145 1 261"/>
                <a:gd name="f191" fmla="*/ f146 1 462"/>
                <a:gd name="f192" fmla="*/ f147 1 462"/>
                <a:gd name="f193" fmla="*/ f148 1 261"/>
                <a:gd name="f194" fmla="*/ f149 1 462"/>
                <a:gd name="f195" fmla="*/ f150 1 462"/>
                <a:gd name="f196" fmla="*/ f151 1 261"/>
                <a:gd name="f197" fmla="*/ f152 1 462"/>
                <a:gd name="f198" fmla="*/ f153 1 261"/>
                <a:gd name="f199" fmla="*/ f154 1 462"/>
                <a:gd name="f200" fmla="*/ f155 1 261"/>
                <a:gd name="f201" fmla="*/ f156 1 462"/>
                <a:gd name="f202" fmla="*/ f157 1 261"/>
                <a:gd name="f203" fmla="*/ 0 1 f112"/>
                <a:gd name="f204" fmla="*/ f106 1 f112"/>
                <a:gd name="f205" fmla="*/ 0 1 f113"/>
                <a:gd name="f206" fmla="*/ f107 1 f113"/>
                <a:gd name="f207" fmla="*/ f159 1 f112"/>
                <a:gd name="f208" fmla="*/ f160 1 f113"/>
                <a:gd name="f209" fmla="*/ f161 1 f112"/>
                <a:gd name="f210" fmla="*/ f162 1 f112"/>
                <a:gd name="f211" fmla="*/ f163 1 f113"/>
                <a:gd name="f212" fmla="*/ f164 1 f112"/>
                <a:gd name="f213" fmla="*/ f165 1 f113"/>
                <a:gd name="f214" fmla="*/ f166 1 f113"/>
                <a:gd name="f215" fmla="*/ f167 1 f112"/>
                <a:gd name="f216" fmla="*/ f168 1 f113"/>
                <a:gd name="f217" fmla="*/ f169 1 f112"/>
                <a:gd name="f218" fmla="*/ f170 1 f113"/>
                <a:gd name="f219" fmla="*/ f171 1 f112"/>
                <a:gd name="f220" fmla="*/ f172 1 f112"/>
                <a:gd name="f221" fmla="*/ f173 1 f113"/>
                <a:gd name="f222" fmla="*/ f174 1 f112"/>
                <a:gd name="f223" fmla="*/ f175 1 f113"/>
                <a:gd name="f224" fmla="*/ f176 1 f112"/>
                <a:gd name="f225" fmla="*/ f177 1 f113"/>
                <a:gd name="f226" fmla="*/ f178 1 f112"/>
                <a:gd name="f227" fmla="*/ f179 1 f113"/>
                <a:gd name="f228" fmla="*/ f180 1 f112"/>
                <a:gd name="f229" fmla="*/ f181 1 f113"/>
                <a:gd name="f230" fmla="*/ f182 1 f112"/>
                <a:gd name="f231" fmla="*/ f183 1 f113"/>
                <a:gd name="f232" fmla="*/ f184 1 f112"/>
                <a:gd name="f233" fmla="*/ f185 1 f113"/>
                <a:gd name="f234" fmla="*/ f186 1 f112"/>
                <a:gd name="f235" fmla="*/ f187 1 f112"/>
                <a:gd name="f236" fmla="*/ f188 1 f112"/>
                <a:gd name="f237" fmla="*/ f189 1 f113"/>
                <a:gd name="f238" fmla="*/ f190 1 f113"/>
                <a:gd name="f239" fmla="*/ f191 1 f112"/>
                <a:gd name="f240" fmla="*/ f192 1 f112"/>
                <a:gd name="f241" fmla="*/ f193 1 f113"/>
                <a:gd name="f242" fmla="*/ f194 1 f112"/>
                <a:gd name="f243" fmla="*/ f195 1 f112"/>
                <a:gd name="f244" fmla="*/ f196 1 f113"/>
                <a:gd name="f245" fmla="*/ f197 1 f112"/>
                <a:gd name="f246" fmla="*/ f198 1 f113"/>
                <a:gd name="f247" fmla="*/ f199 1 f112"/>
                <a:gd name="f248" fmla="*/ f200 1 f113"/>
                <a:gd name="f249" fmla="*/ f201 1 f112"/>
                <a:gd name="f250" fmla="*/ f202 1 f113"/>
                <a:gd name="f251" fmla="*/ f203 f103 1"/>
                <a:gd name="f252" fmla="*/ f204 f103 1"/>
                <a:gd name="f253" fmla="*/ f206 f104 1"/>
                <a:gd name="f254" fmla="*/ f205 f104 1"/>
                <a:gd name="f255" fmla="*/ f207 f103 1"/>
                <a:gd name="f256" fmla="*/ f208 f104 1"/>
                <a:gd name="f257" fmla="*/ f209 f103 1"/>
                <a:gd name="f258" fmla="*/ f210 f103 1"/>
                <a:gd name="f259" fmla="*/ f211 f104 1"/>
                <a:gd name="f260" fmla="*/ f212 f103 1"/>
                <a:gd name="f261" fmla="*/ f213 f104 1"/>
                <a:gd name="f262" fmla="*/ f214 f104 1"/>
                <a:gd name="f263" fmla="*/ f215 f103 1"/>
                <a:gd name="f264" fmla="*/ f216 f104 1"/>
                <a:gd name="f265" fmla="*/ f217 f103 1"/>
                <a:gd name="f266" fmla="*/ f218 f104 1"/>
                <a:gd name="f267" fmla="*/ f219 f103 1"/>
                <a:gd name="f268" fmla="*/ f220 f103 1"/>
                <a:gd name="f269" fmla="*/ f221 f104 1"/>
                <a:gd name="f270" fmla="*/ f222 f103 1"/>
                <a:gd name="f271" fmla="*/ f223 f104 1"/>
                <a:gd name="f272" fmla="*/ f224 f103 1"/>
                <a:gd name="f273" fmla="*/ f225 f104 1"/>
                <a:gd name="f274" fmla="*/ f226 f103 1"/>
                <a:gd name="f275" fmla="*/ f227 f104 1"/>
                <a:gd name="f276" fmla="*/ f228 f103 1"/>
                <a:gd name="f277" fmla="*/ f229 f104 1"/>
                <a:gd name="f278" fmla="*/ f230 f103 1"/>
                <a:gd name="f279" fmla="*/ f231 f104 1"/>
                <a:gd name="f280" fmla="*/ f232 f103 1"/>
                <a:gd name="f281" fmla="*/ f233 f104 1"/>
                <a:gd name="f282" fmla="*/ f234 f103 1"/>
                <a:gd name="f283" fmla="*/ f235 f103 1"/>
                <a:gd name="f284" fmla="*/ f236 f103 1"/>
                <a:gd name="f285" fmla="*/ f237 f104 1"/>
                <a:gd name="f286" fmla="*/ f238 f104 1"/>
                <a:gd name="f287" fmla="*/ f239 f103 1"/>
                <a:gd name="f288" fmla="*/ f240 f103 1"/>
                <a:gd name="f289" fmla="*/ f241 f104 1"/>
                <a:gd name="f290" fmla="*/ f242 f103 1"/>
                <a:gd name="f291" fmla="*/ f243 f103 1"/>
                <a:gd name="f292" fmla="*/ f244 f104 1"/>
                <a:gd name="f293" fmla="*/ f245 f103 1"/>
                <a:gd name="f294" fmla="*/ f246 f104 1"/>
                <a:gd name="f295" fmla="*/ f247 f103 1"/>
                <a:gd name="f296" fmla="*/ f248 f104 1"/>
                <a:gd name="f297" fmla="*/ f249 f103 1"/>
                <a:gd name="f298" fmla="*/ f250 f10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8">
                  <a:pos x="f255" y="f256"/>
                </a:cxn>
                <a:cxn ang="f158">
                  <a:pos x="f257" y="f256"/>
                </a:cxn>
                <a:cxn ang="f158">
                  <a:pos x="f258" y="f259"/>
                </a:cxn>
                <a:cxn ang="f158">
                  <a:pos x="f260" y="f261"/>
                </a:cxn>
                <a:cxn ang="f158">
                  <a:pos x="f260" y="f262"/>
                </a:cxn>
                <a:cxn ang="f158">
                  <a:pos x="f263" y="f264"/>
                </a:cxn>
                <a:cxn ang="f158">
                  <a:pos x="f265" y="f266"/>
                </a:cxn>
                <a:cxn ang="f158">
                  <a:pos x="f267" y="f266"/>
                </a:cxn>
                <a:cxn ang="f158">
                  <a:pos x="f268" y="f269"/>
                </a:cxn>
                <a:cxn ang="f158">
                  <a:pos x="f270" y="f271"/>
                </a:cxn>
                <a:cxn ang="f158">
                  <a:pos x="f272" y="f273"/>
                </a:cxn>
                <a:cxn ang="f158">
                  <a:pos x="f274" y="f275"/>
                </a:cxn>
                <a:cxn ang="f158">
                  <a:pos x="f276" y="f277"/>
                </a:cxn>
                <a:cxn ang="f158">
                  <a:pos x="f278" y="f279"/>
                </a:cxn>
                <a:cxn ang="f158">
                  <a:pos x="f280" y="f281"/>
                </a:cxn>
                <a:cxn ang="f158">
                  <a:pos x="f282" y="f262"/>
                </a:cxn>
                <a:cxn ang="f158">
                  <a:pos x="f282" y="f261"/>
                </a:cxn>
                <a:cxn ang="f158">
                  <a:pos x="f283" y="f259"/>
                </a:cxn>
                <a:cxn ang="f158">
                  <a:pos x="f255" y="f256"/>
                </a:cxn>
                <a:cxn ang="f158">
                  <a:pos x="f284" y="f285"/>
                </a:cxn>
                <a:cxn ang="f158">
                  <a:pos x="f257" y="f286"/>
                </a:cxn>
                <a:cxn ang="f158">
                  <a:pos x="f255" y="f286"/>
                </a:cxn>
                <a:cxn ang="f158">
                  <a:pos x="f287" y="f285"/>
                </a:cxn>
                <a:cxn ang="f158">
                  <a:pos x="f288" y="f289"/>
                </a:cxn>
                <a:cxn ang="f158">
                  <a:pos x="f290" y="f271"/>
                </a:cxn>
                <a:cxn ang="f158">
                  <a:pos x="f291" y="f292"/>
                </a:cxn>
                <a:cxn ang="f158">
                  <a:pos x="f293" y="f294"/>
                </a:cxn>
                <a:cxn ang="f158">
                  <a:pos x="f295" y="f296"/>
                </a:cxn>
                <a:cxn ang="f158">
                  <a:pos x="f297" y="f298"/>
                </a:cxn>
                <a:cxn ang="f158">
                  <a:pos x="f284" y="f285"/>
                </a:cxn>
              </a:cxnLst>
              <a:rect l="f251" t="f254" r="f252" b="f253"/>
              <a:pathLst>
                <a:path w="462" h="261">
                  <a:moveTo>
                    <a:pt x="f8" y="f7"/>
                  </a:moveTo>
                  <a:cubicBezTo>
                    <a:pt x="f9" y="f7"/>
                    <a:pt x="f9" y="f7"/>
                    <a:pt x="f10" y="f7"/>
                  </a:cubicBezTo>
                  <a:cubicBezTo>
                    <a:pt x="f11" y="f7"/>
                    <a:pt x="f12" y="f13"/>
                    <a:pt x="f14" y="f2"/>
                  </a:cubicBezTo>
                  <a:cubicBezTo>
                    <a:pt x="f5" y="f15"/>
                    <a:pt x="f5" y="f15"/>
                    <a:pt x="f5" y="f15"/>
                  </a:cubicBezTo>
                  <a:cubicBezTo>
                    <a:pt x="f5" y="f16"/>
                    <a:pt x="f5" y="f16"/>
                    <a:pt x="f5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7"/>
                    <a:pt x="f28" y="f27"/>
                    <a:pt x="f28" y="f27"/>
                  </a:cubicBezTo>
                  <a:cubicBezTo>
                    <a:pt x="f29" y="f30"/>
                    <a:pt x="f29" y="f30"/>
                    <a:pt x="f29" y="f30"/>
                  </a:cubicBezTo>
                  <a:cubicBezTo>
                    <a:pt x="f31" y="f25"/>
                    <a:pt x="f32" y="f33"/>
                    <a:pt x="f34" y="f35"/>
                  </a:cubicBezTo>
                  <a:cubicBezTo>
                    <a:pt x="f36" y="f21"/>
                    <a:pt x="f37" y="f38"/>
                    <a:pt x="f39" y="f40"/>
                  </a:cubicBezTo>
                  <a:cubicBezTo>
                    <a:pt x="f41" y="f5"/>
                    <a:pt x="f41" y="f5"/>
                    <a:pt x="f41" y="f5"/>
                  </a:cubicBezTo>
                  <a:cubicBezTo>
                    <a:pt x="f42" y="f43"/>
                    <a:pt x="f42" y="f43"/>
                    <a:pt x="f42" y="f43"/>
                  </a:cubicBezTo>
                  <a:cubicBezTo>
                    <a:pt x="f44" y="f30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6" y="f16"/>
                  </a:cubicBezTo>
                  <a:cubicBezTo>
                    <a:pt x="f6" y="f15"/>
                    <a:pt x="f6" y="f15"/>
                    <a:pt x="f6" y="f15"/>
                  </a:cubicBezTo>
                  <a:cubicBezTo>
                    <a:pt x="f59" y="f2"/>
                    <a:pt x="f59" y="f2"/>
                    <a:pt x="f59" y="f2"/>
                  </a:cubicBezTo>
                  <a:cubicBezTo>
                    <a:pt x="f60" y="f61"/>
                    <a:pt x="f62" y="f7"/>
                    <a:pt x="f8" y="f7"/>
                  </a:cubicBezTo>
                  <a:close/>
                  <a:moveTo>
                    <a:pt x="f63" y="f64"/>
                  </a:moveTo>
                  <a:cubicBezTo>
                    <a:pt x="f65" y="f66"/>
                    <a:pt x="f67" y="f68"/>
                    <a:pt x="f10" y="f68"/>
                  </a:cubicBezTo>
                  <a:cubicBezTo>
                    <a:pt x="f9" y="f68"/>
                    <a:pt x="f8" y="f68"/>
                    <a:pt x="f8" y="f68"/>
                  </a:cubicBezTo>
                  <a:cubicBezTo>
                    <a:pt x="f69" y="f68"/>
                    <a:pt x="f70" y="f66"/>
                    <a:pt x="f71" y="f64"/>
                  </a:cubicBezTo>
                  <a:cubicBezTo>
                    <a:pt x="f72" y="f73"/>
                    <a:pt x="f74" y="f75"/>
                    <a:pt x="f76" y="f20"/>
                  </a:cubicBezTo>
                  <a:cubicBezTo>
                    <a:pt x="f77" y="f78"/>
                    <a:pt x="f79" y="f80"/>
                    <a:pt x="f81" y="f35"/>
                  </a:cubicBezTo>
                  <a:cubicBezTo>
                    <a:pt x="f82" y="f83"/>
                    <a:pt x="f84" y="f85"/>
                    <a:pt x="f86" y="f63"/>
                  </a:cubicBezTo>
                  <a:cubicBezTo>
                    <a:pt x="f87" y="f88"/>
                    <a:pt x="f89" y="f80"/>
                    <a:pt x="f90" y="f65"/>
                  </a:cubicBezTo>
                  <a:cubicBezTo>
                    <a:pt x="f91" y="f92"/>
                    <a:pt x="f31" y="f93"/>
                    <a:pt x="f94" y="f18"/>
                  </a:cubicBezTo>
                  <a:cubicBezTo>
                    <a:pt x="f95" y="f23"/>
                    <a:pt x="f96" y="f97"/>
                    <a:pt x="f98" y="f99"/>
                  </a:cubicBezTo>
                  <a:cubicBezTo>
                    <a:pt x="f83" y="f100"/>
                    <a:pt x="f101" y="f28"/>
                    <a:pt x="f63" y="f64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5D24F17A-7699-4D9A-9CC1-AE032FDB4D15}"/>
                </a:ext>
              </a:extLst>
            </p:cNvPr>
            <p:cNvSpPr/>
            <p:nvPr/>
          </p:nvSpPr>
          <p:spPr>
            <a:xfrm>
              <a:off x="8536097" y="46277"/>
              <a:ext cx="223726" cy="1331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3"/>
                <a:gd name="f7" fmla="val 121"/>
                <a:gd name="f8" fmla="val 12"/>
                <a:gd name="f9" fmla="val 2"/>
                <a:gd name="f10" fmla="val 21"/>
                <a:gd name="f11" fmla="val 1"/>
                <a:gd name="f12" fmla="val 91"/>
                <a:gd name="f13" fmla="val 186"/>
                <a:gd name="f14" fmla="val 192"/>
                <a:gd name="f15" fmla="val 198"/>
                <a:gd name="f16" fmla="val 201"/>
                <a:gd name="f17" fmla="val 7"/>
                <a:gd name="f18" fmla="val 202"/>
                <a:gd name="f19" fmla="val 16"/>
                <a:gd name="f20" fmla="val 17"/>
                <a:gd name="f21" fmla="val 197"/>
                <a:gd name="f22" fmla="val 52"/>
                <a:gd name="f23" fmla="val 191"/>
                <a:gd name="f24" fmla="val 86"/>
                <a:gd name="f25" fmla="val 174"/>
                <a:gd name="f26" fmla="val 113"/>
                <a:gd name="f27" fmla="val 145"/>
                <a:gd name="f28" fmla="val 97"/>
                <a:gd name="f29" fmla="val 105"/>
                <a:gd name="f30" fmla="val 96"/>
                <a:gd name="f31" fmla="val 61"/>
                <a:gd name="f32" fmla="val 95"/>
                <a:gd name="f33" fmla="val 29"/>
                <a:gd name="f34" fmla="val 18"/>
                <a:gd name="f35" fmla="val 120"/>
                <a:gd name="f36" fmla="val 85"/>
                <a:gd name="f37" fmla="val 6"/>
                <a:gd name="f38" fmla="val 50"/>
                <a:gd name="f39" fmla="val 15"/>
                <a:gd name="f40" fmla="val 13"/>
                <a:gd name="f41" fmla="val 8"/>
                <a:gd name="f42" fmla="val 3"/>
                <a:gd name="f43" fmla="val 5"/>
                <a:gd name="f44" fmla="val 10"/>
                <a:gd name="f45" fmla="+- 0 0 -90"/>
                <a:gd name="f46" fmla="*/ f3 1 203"/>
                <a:gd name="f47" fmla="*/ f4 1 121"/>
                <a:gd name="f48" fmla="val f5"/>
                <a:gd name="f49" fmla="val f6"/>
                <a:gd name="f50" fmla="val f7"/>
                <a:gd name="f51" fmla="*/ f45 f0 1"/>
                <a:gd name="f52" fmla="+- f50 0 f48"/>
                <a:gd name="f53" fmla="+- f49 0 f48"/>
                <a:gd name="f54" fmla="*/ f51 1 f2"/>
                <a:gd name="f55" fmla="*/ f53 1 203"/>
                <a:gd name="f56" fmla="*/ f52 1 121"/>
                <a:gd name="f57" fmla="*/ 12 f53 1"/>
                <a:gd name="f58" fmla="*/ 2 f52 1"/>
                <a:gd name="f59" fmla="*/ 186 f53 1"/>
                <a:gd name="f60" fmla="*/ 0 f52 1"/>
                <a:gd name="f61" fmla="*/ 201 f53 1"/>
                <a:gd name="f62" fmla="*/ 7 f52 1"/>
                <a:gd name="f63" fmla="*/ 202 f53 1"/>
                <a:gd name="f64" fmla="*/ 17 f52 1"/>
                <a:gd name="f65" fmla="*/ 121 f52 1"/>
                <a:gd name="f66" fmla="*/ 105 f53 1"/>
                <a:gd name="f67" fmla="*/ 96 f52 1"/>
                <a:gd name="f68" fmla="*/ 18 f53 1"/>
                <a:gd name="f69" fmla="*/ 120 f52 1"/>
                <a:gd name="f70" fmla="*/ 1 f53 1"/>
                <a:gd name="f71" fmla="*/ 15 f52 1"/>
                <a:gd name="f72" fmla="*/ 3 f53 1"/>
                <a:gd name="f73" fmla="*/ 5 f52 1"/>
                <a:gd name="f74" fmla="+- f54 0 f1"/>
                <a:gd name="f75" fmla="*/ f57 1 203"/>
                <a:gd name="f76" fmla="*/ f58 1 121"/>
                <a:gd name="f77" fmla="*/ f59 1 203"/>
                <a:gd name="f78" fmla="*/ f60 1 121"/>
                <a:gd name="f79" fmla="*/ f61 1 203"/>
                <a:gd name="f80" fmla="*/ f62 1 121"/>
                <a:gd name="f81" fmla="*/ f63 1 203"/>
                <a:gd name="f82" fmla="*/ f64 1 121"/>
                <a:gd name="f83" fmla="*/ f65 1 121"/>
                <a:gd name="f84" fmla="*/ f66 1 203"/>
                <a:gd name="f85" fmla="*/ f67 1 121"/>
                <a:gd name="f86" fmla="*/ f68 1 203"/>
                <a:gd name="f87" fmla="*/ f69 1 121"/>
                <a:gd name="f88" fmla="*/ f70 1 203"/>
                <a:gd name="f89" fmla="*/ f71 1 121"/>
                <a:gd name="f90" fmla="*/ f72 1 203"/>
                <a:gd name="f91" fmla="*/ f73 1 121"/>
                <a:gd name="f92" fmla="*/ 0 1 f55"/>
                <a:gd name="f93" fmla="*/ f49 1 f55"/>
                <a:gd name="f94" fmla="*/ 0 1 f56"/>
                <a:gd name="f95" fmla="*/ f50 1 f56"/>
                <a:gd name="f96" fmla="*/ f75 1 f55"/>
                <a:gd name="f97" fmla="*/ f76 1 f56"/>
                <a:gd name="f98" fmla="*/ f77 1 f55"/>
                <a:gd name="f99" fmla="*/ f78 1 f56"/>
                <a:gd name="f100" fmla="*/ f79 1 f55"/>
                <a:gd name="f101" fmla="*/ f80 1 f56"/>
                <a:gd name="f102" fmla="*/ f81 1 f55"/>
                <a:gd name="f103" fmla="*/ f82 1 f56"/>
                <a:gd name="f104" fmla="*/ f83 1 f56"/>
                <a:gd name="f105" fmla="*/ f84 1 f55"/>
                <a:gd name="f106" fmla="*/ f85 1 f56"/>
                <a:gd name="f107" fmla="*/ f86 1 f55"/>
                <a:gd name="f108" fmla="*/ f87 1 f56"/>
                <a:gd name="f109" fmla="*/ f88 1 f55"/>
                <a:gd name="f110" fmla="*/ f89 1 f56"/>
                <a:gd name="f111" fmla="*/ f90 1 f55"/>
                <a:gd name="f112" fmla="*/ f91 1 f56"/>
                <a:gd name="f113" fmla="*/ f92 f46 1"/>
                <a:gd name="f114" fmla="*/ f93 f46 1"/>
                <a:gd name="f115" fmla="*/ f95 f47 1"/>
                <a:gd name="f116" fmla="*/ f94 f47 1"/>
                <a:gd name="f117" fmla="*/ f96 f46 1"/>
                <a:gd name="f118" fmla="*/ f97 f47 1"/>
                <a:gd name="f119" fmla="*/ f98 f46 1"/>
                <a:gd name="f120" fmla="*/ f99 f47 1"/>
                <a:gd name="f121" fmla="*/ f100 f46 1"/>
                <a:gd name="f122" fmla="*/ f101 f47 1"/>
                <a:gd name="f123" fmla="*/ f102 f46 1"/>
                <a:gd name="f124" fmla="*/ f103 f47 1"/>
                <a:gd name="f125" fmla="*/ f104 f47 1"/>
                <a:gd name="f126" fmla="*/ f105 f46 1"/>
                <a:gd name="f127" fmla="*/ f106 f47 1"/>
                <a:gd name="f128" fmla="*/ f107 f46 1"/>
                <a:gd name="f129" fmla="*/ f108 f47 1"/>
                <a:gd name="f130" fmla="*/ f109 f46 1"/>
                <a:gd name="f131" fmla="*/ f110 f47 1"/>
                <a:gd name="f132" fmla="*/ f111 f46 1"/>
                <a:gd name="f133" fmla="*/ f112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4">
                  <a:pos x="f117" y="f118"/>
                </a:cxn>
                <a:cxn ang="f74">
                  <a:pos x="f119" y="f120"/>
                </a:cxn>
                <a:cxn ang="f74">
                  <a:pos x="f121" y="f122"/>
                </a:cxn>
                <a:cxn ang="f74">
                  <a:pos x="f123" y="f124"/>
                </a:cxn>
                <a:cxn ang="f74">
                  <a:pos x="f119" y="f125"/>
                </a:cxn>
                <a:cxn ang="f74">
                  <a:pos x="f126" y="f127"/>
                </a:cxn>
                <a:cxn ang="f74">
                  <a:pos x="f128" y="f129"/>
                </a:cxn>
                <a:cxn ang="f74">
                  <a:pos x="f130" y="f131"/>
                </a:cxn>
                <a:cxn ang="f74">
                  <a:pos x="f132" y="f133"/>
                </a:cxn>
                <a:cxn ang="f74">
                  <a:pos x="f117" y="f118"/>
                </a:cxn>
              </a:cxnLst>
              <a:rect l="f113" t="f116" r="f114" b="f115"/>
              <a:pathLst>
                <a:path w="203" h="121">
                  <a:moveTo>
                    <a:pt x="f8" y="f9"/>
                  </a:moveTo>
                  <a:cubicBezTo>
                    <a:pt x="f10" y="f11"/>
                    <a:pt x="f12" y="f11"/>
                    <a:pt x="f13" y="f5"/>
                  </a:cubicBezTo>
                  <a:cubicBezTo>
                    <a:pt x="f14" y="f5"/>
                    <a:pt x="f15" y="f9"/>
                    <a:pt x="f16" y="f17"/>
                  </a:cubicBezTo>
                  <a:cubicBezTo>
                    <a:pt x="f6" y="f8"/>
                    <a:pt x="f18" y="f19"/>
                    <a:pt x="f18" y="f20"/>
                  </a:cubicBezTo>
                  <a:cubicBezTo>
                    <a:pt x="f21" y="f22"/>
                    <a:pt x="f23" y="f24"/>
                    <a:pt x="f13" y="f7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26"/>
                    <a:pt x="f34" y="f35"/>
                  </a:cubicBezTo>
                  <a:cubicBezTo>
                    <a:pt x="f8" y="f36"/>
                    <a:pt x="f37" y="f38"/>
                    <a:pt x="f11" y="f39"/>
                  </a:cubicBezTo>
                  <a:cubicBezTo>
                    <a:pt x="f5" y="f40"/>
                    <a:pt x="f5" y="f41"/>
                    <a:pt x="f42" y="f43"/>
                  </a:cubicBezTo>
                  <a:cubicBezTo>
                    <a:pt x="f37" y="f9"/>
                    <a:pt x="f44" y="f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id="{BC255FEE-FD24-442B-ACEB-F4A13564CF57}"/>
                </a:ext>
              </a:extLst>
            </p:cNvPr>
            <p:cNvSpPr/>
            <p:nvPr/>
          </p:nvSpPr>
          <p:spPr>
            <a:xfrm>
              <a:off x="8531123" y="41349"/>
              <a:ext cx="233665" cy="14790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3"/>
                <a:gd name="f7" fmla="val 134"/>
                <a:gd name="f8" fmla="val 195"/>
                <a:gd name="f9" fmla="val 188"/>
                <a:gd name="f10" fmla="val 130"/>
                <a:gd name="f11" fmla="val 172"/>
                <a:gd name="f12" fmla="val 120"/>
                <a:gd name="f13" fmla="val 145"/>
                <a:gd name="f14" fmla="val 107"/>
                <a:gd name="f15" fmla="val 110"/>
                <a:gd name="f16" fmla="val 106"/>
                <a:gd name="f17" fmla="val 70"/>
                <a:gd name="f18" fmla="val 105"/>
                <a:gd name="f19" fmla="val 40"/>
                <a:gd name="f20" fmla="val 25"/>
                <a:gd name="f21" fmla="val 129"/>
                <a:gd name="f22" fmla="val 19"/>
                <a:gd name="f23" fmla="val 1"/>
                <a:gd name="f24" fmla="val 21"/>
                <a:gd name="f25" fmla="val 13"/>
                <a:gd name="f26" fmla="val 2"/>
                <a:gd name="f27" fmla="val 9"/>
                <a:gd name="f28" fmla="val 5"/>
                <a:gd name="f29" fmla="val 7"/>
                <a:gd name="f30" fmla="val 15"/>
                <a:gd name="f31" fmla="val 17"/>
                <a:gd name="f32" fmla="val 27"/>
                <a:gd name="f33" fmla="val 98"/>
                <a:gd name="f34" fmla="val 191"/>
                <a:gd name="f35" fmla="val 199"/>
                <a:gd name="f36" fmla="val 206"/>
                <a:gd name="f37" fmla="val 3"/>
                <a:gd name="f38" fmla="val 210"/>
                <a:gd name="f39" fmla="val 10"/>
                <a:gd name="f40" fmla="val 212"/>
                <a:gd name="f41" fmla="val 24"/>
                <a:gd name="f42" fmla="val 96"/>
                <a:gd name="f43" fmla="val 108"/>
                <a:gd name="f44" fmla="val 109"/>
                <a:gd name="f45" fmla="val 111"/>
                <a:gd name="f46" fmla="val 143"/>
                <a:gd name="f47" fmla="val 97"/>
                <a:gd name="f48" fmla="val 169"/>
                <a:gd name="f49" fmla="val 187"/>
                <a:gd name="f50" fmla="val 118"/>
                <a:gd name="f51" fmla="val 202"/>
                <a:gd name="f52" fmla="val 22"/>
                <a:gd name="f53" fmla="val 203"/>
                <a:gd name="f54" fmla="val 20"/>
                <a:gd name="f55" fmla="val 201"/>
                <a:gd name="f56" fmla="val 200"/>
                <a:gd name="f57" fmla="val 12"/>
                <a:gd name="f58" fmla="val 196"/>
                <a:gd name="f59" fmla="val 100"/>
                <a:gd name="f60" fmla="val 11"/>
                <a:gd name="f61" fmla="val 16"/>
                <a:gd name="f62" fmla="val 14"/>
                <a:gd name="f63" fmla="val 18"/>
                <a:gd name="f64" fmla="val 26"/>
                <a:gd name="f65" fmla="val 117"/>
                <a:gd name="f66" fmla="val 43"/>
                <a:gd name="f67" fmla="val 71"/>
                <a:gd name="f68" fmla="+- 0 0 -90"/>
                <a:gd name="f69" fmla="*/ f3 1 213"/>
                <a:gd name="f70" fmla="*/ f4 1 134"/>
                <a:gd name="f71" fmla="val f5"/>
                <a:gd name="f72" fmla="val f6"/>
                <a:gd name="f73" fmla="val f7"/>
                <a:gd name="f74" fmla="*/ f68 f0 1"/>
                <a:gd name="f75" fmla="+- f73 0 f71"/>
                <a:gd name="f76" fmla="+- f72 0 f71"/>
                <a:gd name="f77" fmla="*/ f74 1 f2"/>
                <a:gd name="f78" fmla="*/ f76 1 213"/>
                <a:gd name="f79" fmla="*/ f75 1 134"/>
                <a:gd name="f80" fmla="*/ 195 f76 1"/>
                <a:gd name="f81" fmla="*/ 134 f75 1"/>
                <a:gd name="f82" fmla="*/ 188 f76 1"/>
                <a:gd name="f83" fmla="*/ 130 f75 1"/>
                <a:gd name="f84" fmla="*/ 110 f76 1"/>
                <a:gd name="f85" fmla="*/ 106 f75 1"/>
                <a:gd name="f86" fmla="*/ 25 f76 1"/>
                <a:gd name="f87" fmla="*/ 129 f75 1"/>
                <a:gd name="f88" fmla="*/ 19 f76 1"/>
                <a:gd name="f89" fmla="*/ 1 f76 1"/>
                <a:gd name="f90" fmla="*/ 21 f75 1"/>
                <a:gd name="f91" fmla="*/ 5 f76 1"/>
                <a:gd name="f92" fmla="*/ 7 f75 1"/>
                <a:gd name="f93" fmla="*/ 17 f76 1"/>
                <a:gd name="f94" fmla="*/ 2 f75 1"/>
                <a:gd name="f95" fmla="*/ 191 f76 1"/>
                <a:gd name="f96" fmla="*/ 0 f75 1"/>
                <a:gd name="f97" fmla="*/ 210 f76 1"/>
                <a:gd name="f98" fmla="*/ 10 f75 1"/>
                <a:gd name="f99" fmla="*/ 212 f76 1"/>
                <a:gd name="f100" fmla="*/ 24 f75 1"/>
                <a:gd name="f101" fmla="*/ 106 f76 1"/>
                <a:gd name="f102" fmla="*/ 96 f75 1"/>
                <a:gd name="f103" fmla="*/ 111 f76 1"/>
                <a:gd name="f104" fmla="*/ 187 f76 1"/>
                <a:gd name="f105" fmla="*/ 118 f75 1"/>
                <a:gd name="f106" fmla="*/ 202 f76 1"/>
                <a:gd name="f107" fmla="*/ 22 f75 1"/>
                <a:gd name="f108" fmla="*/ 201 f76 1"/>
                <a:gd name="f109" fmla="*/ 15 f75 1"/>
                <a:gd name="f110" fmla="*/ 12 f75 1"/>
                <a:gd name="f111" fmla="*/ 12 f76 1"/>
                <a:gd name="f112" fmla="*/ 14 f75 1"/>
                <a:gd name="f113" fmla="*/ 11 f76 1"/>
                <a:gd name="f114" fmla="*/ 20 f75 1"/>
                <a:gd name="f115" fmla="*/ 26 f76 1"/>
                <a:gd name="f116" fmla="*/ 117 f75 1"/>
                <a:gd name="f117" fmla="+- f77 0 f1"/>
                <a:gd name="f118" fmla="*/ f80 1 213"/>
                <a:gd name="f119" fmla="*/ f81 1 134"/>
                <a:gd name="f120" fmla="*/ f82 1 213"/>
                <a:gd name="f121" fmla="*/ f83 1 134"/>
                <a:gd name="f122" fmla="*/ f84 1 213"/>
                <a:gd name="f123" fmla="*/ f85 1 134"/>
                <a:gd name="f124" fmla="*/ f86 1 213"/>
                <a:gd name="f125" fmla="*/ f87 1 134"/>
                <a:gd name="f126" fmla="*/ f88 1 213"/>
                <a:gd name="f127" fmla="*/ f89 1 213"/>
                <a:gd name="f128" fmla="*/ f90 1 134"/>
                <a:gd name="f129" fmla="*/ f91 1 213"/>
                <a:gd name="f130" fmla="*/ f92 1 134"/>
                <a:gd name="f131" fmla="*/ f93 1 213"/>
                <a:gd name="f132" fmla="*/ f94 1 134"/>
                <a:gd name="f133" fmla="*/ f95 1 213"/>
                <a:gd name="f134" fmla="*/ f96 1 134"/>
                <a:gd name="f135" fmla="*/ f97 1 213"/>
                <a:gd name="f136" fmla="*/ f98 1 134"/>
                <a:gd name="f137" fmla="*/ f99 1 213"/>
                <a:gd name="f138" fmla="*/ f100 1 134"/>
                <a:gd name="f139" fmla="*/ f101 1 213"/>
                <a:gd name="f140" fmla="*/ f102 1 134"/>
                <a:gd name="f141" fmla="*/ f103 1 213"/>
                <a:gd name="f142" fmla="*/ f104 1 213"/>
                <a:gd name="f143" fmla="*/ f105 1 134"/>
                <a:gd name="f144" fmla="*/ f106 1 213"/>
                <a:gd name="f145" fmla="*/ f107 1 134"/>
                <a:gd name="f146" fmla="*/ f108 1 213"/>
                <a:gd name="f147" fmla="*/ f109 1 134"/>
                <a:gd name="f148" fmla="*/ f110 1 134"/>
                <a:gd name="f149" fmla="*/ f111 1 213"/>
                <a:gd name="f150" fmla="*/ f112 1 134"/>
                <a:gd name="f151" fmla="*/ f113 1 213"/>
                <a:gd name="f152" fmla="*/ f114 1 134"/>
                <a:gd name="f153" fmla="*/ f115 1 213"/>
                <a:gd name="f154" fmla="*/ f116 1 134"/>
                <a:gd name="f155" fmla="*/ 0 1 f78"/>
                <a:gd name="f156" fmla="*/ f72 1 f78"/>
                <a:gd name="f157" fmla="*/ 0 1 f79"/>
                <a:gd name="f158" fmla="*/ f73 1 f79"/>
                <a:gd name="f159" fmla="*/ f118 1 f78"/>
                <a:gd name="f160" fmla="*/ f119 1 f79"/>
                <a:gd name="f161" fmla="*/ f120 1 f78"/>
                <a:gd name="f162" fmla="*/ f121 1 f79"/>
                <a:gd name="f163" fmla="*/ f122 1 f78"/>
                <a:gd name="f164" fmla="*/ f123 1 f79"/>
                <a:gd name="f165" fmla="*/ f124 1 f78"/>
                <a:gd name="f166" fmla="*/ f125 1 f79"/>
                <a:gd name="f167" fmla="*/ f126 1 f78"/>
                <a:gd name="f168" fmla="*/ f127 1 f78"/>
                <a:gd name="f169" fmla="*/ f128 1 f79"/>
                <a:gd name="f170" fmla="*/ f129 1 f78"/>
                <a:gd name="f171" fmla="*/ f130 1 f79"/>
                <a:gd name="f172" fmla="*/ f131 1 f78"/>
                <a:gd name="f173" fmla="*/ f132 1 f79"/>
                <a:gd name="f174" fmla="*/ f133 1 f78"/>
                <a:gd name="f175" fmla="*/ f134 1 f79"/>
                <a:gd name="f176" fmla="*/ f135 1 f78"/>
                <a:gd name="f177" fmla="*/ f136 1 f79"/>
                <a:gd name="f178" fmla="*/ f137 1 f78"/>
                <a:gd name="f179" fmla="*/ f138 1 f79"/>
                <a:gd name="f180" fmla="*/ f139 1 f78"/>
                <a:gd name="f181" fmla="*/ f140 1 f79"/>
                <a:gd name="f182" fmla="*/ f141 1 f78"/>
                <a:gd name="f183" fmla="*/ f142 1 f78"/>
                <a:gd name="f184" fmla="*/ f143 1 f79"/>
                <a:gd name="f185" fmla="*/ f144 1 f78"/>
                <a:gd name="f186" fmla="*/ f145 1 f79"/>
                <a:gd name="f187" fmla="*/ f146 1 f78"/>
                <a:gd name="f188" fmla="*/ f147 1 f79"/>
                <a:gd name="f189" fmla="*/ f148 1 f79"/>
                <a:gd name="f190" fmla="*/ f149 1 f78"/>
                <a:gd name="f191" fmla="*/ f150 1 f79"/>
                <a:gd name="f192" fmla="*/ f151 1 f78"/>
                <a:gd name="f193" fmla="*/ f152 1 f79"/>
                <a:gd name="f194" fmla="*/ f153 1 f78"/>
                <a:gd name="f195" fmla="*/ f154 1 f79"/>
                <a:gd name="f196" fmla="*/ f155 f69 1"/>
                <a:gd name="f197" fmla="*/ f156 f69 1"/>
                <a:gd name="f198" fmla="*/ f158 f70 1"/>
                <a:gd name="f199" fmla="*/ f157 f70 1"/>
                <a:gd name="f200" fmla="*/ f159 f69 1"/>
                <a:gd name="f201" fmla="*/ f160 f70 1"/>
                <a:gd name="f202" fmla="*/ f161 f69 1"/>
                <a:gd name="f203" fmla="*/ f162 f70 1"/>
                <a:gd name="f204" fmla="*/ f163 f69 1"/>
                <a:gd name="f205" fmla="*/ f164 f70 1"/>
                <a:gd name="f206" fmla="*/ f165 f69 1"/>
                <a:gd name="f207" fmla="*/ f166 f70 1"/>
                <a:gd name="f208" fmla="*/ f167 f69 1"/>
                <a:gd name="f209" fmla="*/ f168 f69 1"/>
                <a:gd name="f210" fmla="*/ f169 f70 1"/>
                <a:gd name="f211" fmla="*/ f170 f69 1"/>
                <a:gd name="f212" fmla="*/ f171 f70 1"/>
                <a:gd name="f213" fmla="*/ f172 f69 1"/>
                <a:gd name="f214" fmla="*/ f173 f70 1"/>
                <a:gd name="f215" fmla="*/ f174 f69 1"/>
                <a:gd name="f216" fmla="*/ f175 f70 1"/>
                <a:gd name="f217" fmla="*/ f176 f69 1"/>
                <a:gd name="f218" fmla="*/ f177 f70 1"/>
                <a:gd name="f219" fmla="*/ f178 f69 1"/>
                <a:gd name="f220" fmla="*/ f179 f70 1"/>
                <a:gd name="f221" fmla="*/ f180 f69 1"/>
                <a:gd name="f222" fmla="*/ f181 f70 1"/>
                <a:gd name="f223" fmla="*/ f182 f69 1"/>
                <a:gd name="f224" fmla="*/ f183 f69 1"/>
                <a:gd name="f225" fmla="*/ f184 f70 1"/>
                <a:gd name="f226" fmla="*/ f185 f69 1"/>
                <a:gd name="f227" fmla="*/ f186 f70 1"/>
                <a:gd name="f228" fmla="*/ f187 f69 1"/>
                <a:gd name="f229" fmla="*/ f188 f70 1"/>
                <a:gd name="f230" fmla="*/ f189 f70 1"/>
                <a:gd name="f231" fmla="*/ f190 f69 1"/>
                <a:gd name="f232" fmla="*/ f191 f70 1"/>
                <a:gd name="f233" fmla="*/ f192 f69 1"/>
                <a:gd name="f234" fmla="*/ f193 f70 1"/>
                <a:gd name="f235" fmla="*/ f194 f69 1"/>
                <a:gd name="f236" fmla="*/ f195 f7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7">
                  <a:pos x="f200" y="f201"/>
                </a:cxn>
                <a:cxn ang="f117">
                  <a:pos x="f202" y="f203"/>
                </a:cxn>
                <a:cxn ang="f117">
                  <a:pos x="f204" y="f205"/>
                </a:cxn>
                <a:cxn ang="f117">
                  <a:pos x="f206" y="f207"/>
                </a:cxn>
                <a:cxn ang="f117">
                  <a:pos x="f208" y="f201"/>
                </a:cxn>
                <a:cxn ang="f117">
                  <a:pos x="f209" y="f210"/>
                </a:cxn>
                <a:cxn ang="f117">
                  <a:pos x="f211" y="f212"/>
                </a:cxn>
                <a:cxn ang="f117">
                  <a:pos x="f213" y="f214"/>
                </a:cxn>
                <a:cxn ang="f117">
                  <a:pos x="f215" y="f216"/>
                </a:cxn>
                <a:cxn ang="f117">
                  <a:pos x="f217" y="f218"/>
                </a:cxn>
                <a:cxn ang="f117">
                  <a:pos x="f219" y="f220"/>
                </a:cxn>
                <a:cxn ang="f117">
                  <a:pos x="f200" y="f201"/>
                </a:cxn>
                <a:cxn ang="f117">
                  <a:pos x="f221" y="f222"/>
                </a:cxn>
                <a:cxn ang="f117">
                  <a:pos x="f223" y="f222"/>
                </a:cxn>
                <a:cxn ang="f117">
                  <a:pos x="f224" y="f225"/>
                </a:cxn>
                <a:cxn ang="f117">
                  <a:pos x="f226" y="f227"/>
                </a:cxn>
                <a:cxn ang="f117">
                  <a:pos x="f228" y="f229"/>
                </a:cxn>
                <a:cxn ang="f117">
                  <a:pos x="f215" y="f218"/>
                </a:cxn>
                <a:cxn ang="f117">
                  <a:pos x="f215" y="f218"/>
                </a:cxn>
                <a:cxn ang="f117">
                  <a:pos x="f213" y="f230"/>
                </a:cxn>
                <a:cxn ang="f117">
                  <a:pos x="f213" y="f230"/>
                </a:cxn>
                <a:cxn ang="f117">
                  <a:pos x="f231" y="f232"/>
                </a:cxn>
                <a:cxn ang="f117">
                  <a:pos x="f233" y="f234"/>
                </a:cxn>
                <a:cxn ang="f117">
                  <a:pos x="f235" y="f236"/>
                </a:cxn>
                <a:cxn ang="f117">
                  <a:pos x="f221" y="f222"/>
                </a:cxn>
                <a:cxn ang="f117">
                  <a:pos x="f213" y="f212"/>
                </a:cxn>
                <a:cxn ang="f117">
                  <a:pos x="f213" y="f212"/>
                </a:cxn>
              </a:cxnLst>
              <a:rect l="f196" t="f199" r="f197" b="f198"/>
              <a:pathLst>
                <a:path w="213" h="134">
                  <a:moveTo>
                    <a:pt x="f8" y="f7"/>
                  </a:moveTo>
                  <a:cubicBezTo>
                    <a:pt x="f9" y="f10"/>
                    <a:pt x="f9" y="f10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12"/>
                    <a:pt x="f20" y="f21"/>
                  </a:cubicBezTo>
                  <a:cubicBezTo>
                    <a:pt x="f22" y="f7"/>
                    <a:pt x="f22" y="f7"/>
                    <a:pt x="f22" y="f7"/>
                  </a:cubicBezTo>
                  <a:cubicBezTo>
                    <a:pt x="f23" y="f24"/>
                    <a:pt x="f23" y="f24"/>
                    <a:pt x="f23" y="f24"/>
                  </a:cubicBezTo>
                  <a:cubicBezTo>
                    <a:pt x="f5" y="f25"/>
                    <a:pt x="f26" y="f27"/>
                    <a:pt x="f28" y="f29"/>
                  </a:cubicBezTo>
                  <a:cubicBezTo>
                    <a:pt x="f27" y="f26"/>
                    <a:pt x="f30" y="f26"/>
                    <a:pt x="f31" y="f26"/>
                  </a:cubicBezTo>
                  <a:cubicBezTo>
                    <a:pt x="f32" y="f23"/>
                    <a:pt x="f33" y="f23"/>
                    <a:pt x="f34" y="f5"/>
                  </a:cubicBezTo>
                  <a:cubicBezTo>
                    <a:pt x="f35" y="f5"/>
                    <a:pt x="f36" y="f37"/>
                    <a:pt x="f38" y="f39"/>
                  </a:cubicBezTo>
                  <a:cubicBezTo>
                    <a:pt x="f6" y="f30"/>
                    <a:pt x="f6" y="f24"/>
                    <a:pt x="f40" y="f41"/>
                  </a:cubicBezTo>
                  <a:lnTo>
                    <a:pt x="f8" y="f7"/>
                  </a:lnTo>
                  <a:close/>
                  <a:moveTo>
                    <a:pt x="f16" y="f42"/>
                  </a:moveTo>
                  <a:cubicBezTo>
                    <a:pt x="f43" y="f42"/>
                    <a:pt x="f44" y="f42"/>
                    <a:pt x="f45" y="f42"/>
                  </a:cubicBezTo>
                  <a:cubicBezTo>
                    <a:pt x="f46" y="f47"/>
                    <a:pt x="f48" y="f14"/>
                    <a:pt x="f49" y="f50"/>
                  </a:cubicBezTo>
                  <a:cubicBezTo>
                    <a:pt x="f51" y="f52"/>
                    <a:pt x="f51" y="f52"/>
                    <a:pt x="f51" y="f52"/>
                  </a:cubicBezTo>
                  <a:cubicBezTo>
                    <a:pt x="f53" y="f54"/>
                    <a:pt x="f53" y="f31"/>
                    <a:pt x="f55" y="f30"/>
                  </a:cubicBezTo>
                  <a:cubicBezTo>
                    <a:pt x="f56" y="f57"/>
                    <a:pt x="f58" y="f39"/>
                    <a:pt x="f34" y="f39"/>
                  </a:cubicBezTo>
                  <a:cubicBezTo>
                    <a:pt x="f34" y="f39"/>
                    <a:pt x="f34" y="f39"/>
                    <a:pt x="f34" y="f39"/>
                  </a:cubicBezTo>
                  <a:cubicBezTo>
                    <a:pt x="f59" y="f60"/>
                    <a:pt x="f32" y="f60"/>
                    <a:pt x="f31" y="f57"/>
                  </a:cubicBezTo>
                  <a:cubicBezTo>
                    <a:pt x="f31" y="f57"/>
                    <a:pt x="f31" y="f57"/>
                    <a:pt x="f31" y="f57"/>
                  </a:cubicBezTo>
                  <a:cubicBezTo>
                    <a:pt x="f61" y="f57"/>
                    <a:pt x="f25" y="f57"/>
                    <a:pt x="f57" y="f62"/>
                  </a:cubicBezTo>
                  <a:cubicBezTo>
                    <a:pt x="f60" y="f30"/>
                    <a:pt x="f39" y="f63"/>
                    <a:pt x="f60" y="f54"/>
                  </a:cubicBezTo>
                  <a:cubicBezTo>
                    <a:pt x="f64" y="f65"/>
                    <a:pt x="f64" y="f65"/>
                    <a:pt x="f64" y="f65"/>
                  </a:cubicBezTo>
                  <a:cubicBezTo>
                    <a:pt x="f66" y="f43"/>
                    <a:pt x="f67" y="f42"/>
                    <a:pt x="f16" y="f42"/>
                  </a:cubicBezTo>
                  <a:close/>
                  <a:moveTo>
                    <a:pt x="f31" y="f29"/>
                  </a:moveTo>
                  <a:cubicBezTo>
                    <a:pt x="f31" y="f29"/>
                    <a:pt x="f31" y="f29"/>
                    <a:pt x="f31" y="f29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08E2C088-C211-4319-801E-A26C9F955A36}"/>
                </a:ext>
              </a:extLst>
            </p:cNvPr>
            <p:cNvSpPr/>
            <p:nvPr/>
          </p:nvSpPr>
          <p:spPr>
            <a:xfrm>
              <a:off x="8424230" y="724159"/>
              <a:ext cx="472315" cy="838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7"/>
                <a:gd name="f7" fmla="val 75"/>
                <a:gd name="f8" fmla="val 208"/>
                <a:gd name="f9" fmla="val 205"/>
                <a:gd name="f10" fmla="val 203"/>
                <a:gd name="f11" fmla="val 200"/>
                <a:gd name="f12" fmla="val 112"/>
                <a:gd name="f13" fmla="val 73"/>
                <a:gd name="f14" fmla="val 44"/>
                <a:gd name="f15" fmla="val 42"/>
                <a:gd name="f16" fmla="val 3"/>
                <a:gd name="f17" fmla="val 17"/>
                <a:gd name="f18" fmla="val 15"/>
                <a:gd name="f19" fmla="val 12"/>
                <a:gd name="f20" fmla="val 1"/>
                <a:gd name="f21" fmla="val 10"/>
                <a:gd name="f22" fmla="val 7"/>
                <a:gd name="f23" fmla="val 6"/>
                <a:gd name="f24" fmla="val 8"/>
                <a:gd name="f25" fmla="val 49"/>
                <a:gd name="f26" fmla="val 33"/>
                <a:gd name="f27" fmla="val 115"/>
                <a:gd name="f28" fmla="val 63"/>
                <a:gd name="f29" fmla="val 65"/>
                <a:gd name="f30" fmla="val 303"/>
                <a:gd name="f31" fmla="val 67"/>
                <a:gd name="f32" fmla="val 381"/>
                <a:gd name="f33" fmla="val 26"/>
                <a:gd name="f34" fmla="val 418"/>
                <a:gd name="f35" fmla="val 2"/>
                <a:gd name="f36" fmla="val 421"/>
                <a:gd name="f37" fmla="val 424"/>
                <a:gd name="f38" fmla="val 425"/>
                <a:gd name="f39" fmla="val 5"/>
                <a:gd name="f40" fmla="val 426"/>
                <a:gd name="f41" fmla="val 386"/>
                <a:gd name="f42" fmla="val 34"/>
                <a:gd name="f43" fmla="val 309"/>
                <a:gd name="f44" fmla="+- 0 0 -90"/>
                <a:gd name="f45" fmla="*/ f3 1 427"/>
                <a:gd name="f46" fmla="*/ f4 1 75"/>
                <a:gd name="f47" fmla="val f5"/>
                <a:gd name="f48" fmla="val f6"/>
                <a:gd name="f49" fmla="val f7"/>
                <a:gd name="f50" fmla="*/ f44 f0 1"/>
                <a:gd name="f51" fmla="+- f49 0 f47"/>
                <a:gd name="f52" fmla="+- f48 0 f47"/>
                <a:gd name="f53" fmla="*/ f50 1 f2"/>
                <a:gd name="f54" fmla="*/ f52 1 427"/>
                <a:gd name="f55" fmla="*/ f51 1 75"/>
                <a:gd name="f56" fmla="*/ 208 f52 1"/>
                <a:gd name="f57" fmla="*/ 75 f51 1"/>
                <a:gd name="f58" fmla="*/ 200 f52 1"/>
                <a:gd name="f59" fmla="*/ 3 f52 1"/>
                <a:gd name="f60" fmla="*/ 17 f51 1"/>
                <a:gd name="f61" fmla="*/ 1 f52 1"/>
                <a:gd name="f62" fmla="*/ 10 f51 1"/>
                <a:gd name="f63" fmla="*/ 8 f52 1"/>
                <a:gd name="f64" fmla="*/ 8 f51 1"/>
                <a:gd name="f65" fmla="*/ 65 f51 1"/>
                <a:gd name="f66" fmla="*/ 418 f52 1"/>
                <a:gd name="f67" fmla="*/ 2 f51 1"/>
                <a:gd name="f68" fmla="*/ 425 f52 1"/>
                <a:gd name="f69" fmla="*/ 3 f51 1"/>
                <a:gd name="f70" fmla="*/ 424 f52 1"/>
                <a:gd name="f71" fmla="+- f53 0 f1"/>
                <a:gd name="f72" fmla="*/ f56 1 427"/>
                <a:gd name="f73" fmla="*/ f57 1 75"/>
                <a:gd name="f74" fmla="*/ f58 1 427"/>
                <a:gd name="f75" fmla="*/ f59 1 427"/>
                <a:gd name="f76" fmla="*/ f60 1 75"/>
                <a:gd name="f77" fmla="*/ f61 1 427"/>
                <a:gd name="f78" fmla="*/ f62 1 75"/>
                <a:gd name="f79" fmla="*/ f63 1 427"/>
                <a:gd name="f80" fmla="*/ f64 1 75"/>
                <a:gd name="f81" fmla="*/ f65 1 75"/>
                <a:gd name="f82" fmla="*/ f66 1 427"/>
                <a:gd name="f83" fmla="*/ f67 1 75"/>
                <a:gd name="f84" fmla="*/ f68 1 427"/>
                <a:gd name="f85" fmla="*/ f69 1 75"/>
                <a:gd name="f86" fmla="*/ f70 1 427"/>
                <a:gd name="f87" fmla="*/ 0 1 f54"/>
                <a:gd name="f88" fmla="*/ f48 1 f54"/>
                <a:gd name="f89" fmla="*/ 0 1 f55"/>
                <a:gd name="f90" fmla="*/ f49 1 f55"/>
                <a:gd name="f91" fmla="*/ f72 1 f54"/>
                <a:gd name="f92" fmla="*/ f73 1 f55"/>
                <a:gd name="f93" fmla="*/ f74 1 f54"/>
                <a:gd name="f94" fmla="*/ f75 1 f54"/>
                <a:gd name="f95" fmla="*/ f76 1 f55"/>
                <a:gd name="f96" fmla="*/ f77 1 f54"/>
                <a:gd name="f97" fmla="*/ f78 1 f55"/>
                <a:gd name="f98" fmla="*/ f79 1 f54"/>
                <a:gd name="f99" fmla="*/ f80 1 f55"/>
                <a:gd name="f100" fmla="*/ f81 1 f55"/>
                <a:gd name="f101" fmla="*/ f82 1 f54"/>
                <a:gd name="f102" fmla="*/ f83 1 f55"/>
                <a:gd name="f103" fmla="*/ f84 1 f54"/>
                <a:gd name="f104" fmla="*/ f85 1 f55"/>
                <a:gd name="f105" fmla="*/ f86 1 f54"/>
                <a:gd name="f106" fmla="*/ f87 f45 1"/>
                <a:gd name="f107" fmla="*/ f88 f45 1"/>
                <a:gd name="f108" fmla="*/ f90 f46 1"/>
                <a:gd name="f109" fmla="*/ f89 f46 1"/>
                <a:gd name="f110" fmla="*/ f91 f45 1"/>
                <a:gd name="f111" fmla="*/ f92 f46 1"/>
                <a:gd name="f112" fmla="*/ f93 f45 1"/>
                <a:gd name="f113" fmla="*/ f94 f45 1"/>
                <a:gd name="f114" fmla="*/ f95 f46 1"/>
                <a:gd name="f115" fmla="*/ f96 f45 1"/>
                <a:gd name="f116" fmla="*/ f97 f46 1"/>
                <a:gd name="f117" fmla="*/ f98 f45 1"/>
                <a:gd name="f118" fmla="*/ f99 f46 1"/>
                <a:gd name="f119" fmla="*/ f100 f46 1"/>
                <a:gd name="f120" fmla="*/ f101 f45 1"/>
                <a:gd name="f121" fmla="*/ f102 f46 1"/>
                <a:gd name="f122" fmla="*/ f103 f45 1"/>
                <a:gd name="f123" fmla="*/ f104 f46 1"/>
                <a:gd name="f124" fmla="*/ f10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1">
                  <a:pos x="f110" y="f111"/>
                </a:cxn>
                <a:cxn ang="f71">
                  <a:pos x="f112" y="f111"/>
                </a:cxn>
                <a:cxn ang="f71">
                  <a:pos x="f113" y="f114"/>
                </a:cxn>
                <a:cxn ang="f71">
                  <a:pos x="f115" y="f116"/>
                </a:cxn>
                <a:cxn ang="f71">
                  <a:pos x="f117" y="f118"/>
                </a:cxn>
                <a:cxn ang="f71">
                  <a:pos x="f112" y="f119"/>
                </a:cxn>
                <a:cxn ang="f71">
                  <a:pos x="f120" y="f121"/>
                </a:cxn>
                <a:cxn ang="f71">
                  <a:pos x="f122" y="f123"/>
                </a:cxn>
                <a:cxn ang="f71">
                  <a:pos x="f124" y="f116"/>
                </a:cxn>
                <a:cxn ang="f71">
                  <a:pos x="f110" y="f111"/>
                </a:cxn>
              </a:cxnLst>
              <a:rect l="f106" t="f109" r="f107" b="f108"/>
              <a:pathLst>
                <a:path w="427" h="75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5" y="f18"/>
                    <a:pt x="f5" y="f19"/>
                    <a:pt x="f20" y="f21"/>
                  </a:cubicBezTo>
                  <a:cubicBezTo>
                    <a:pt x="f16" y="f22"/>
                    <a:pt x="f23" y="f22"/>
                    <a:pt x="f24" y="f24"/>
                  </a:cubicBezTo>
                  <a:cubicBezTo>
                    <a:pt x="f25" y="f26"/>
                    <a:pt x="f27" y="f28"/>
                    <a:pt x="f11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5"/>
                    <a:pt x="f37" y="f20"/>
                    <a:pt x="f38" y="f16"/>
                  </a:cubicBezTo>
                  <a:cubicBezTo>
                    <a:pt x="f6" y="f39"/>
                    <a:pt x="f40" y="f24"/>
                    <a:pt x="f37" y="f21"/>
                  </a:cubicBezTo>
                  <a:cubicBezTo>
                    <a:pt x="f41" y="f42"/>
                    <a:pt x="f43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0" name="Freeform 30">
              <a:extLst>
                <a:ext uri="{FF2B5EF4-FFF2-40B4-BE49-F238E27FC236}">
                  <a16:creationId xmlns:a16="http://schemas.microsoft.com/office/drawing/2014/main" id="{14B8B978-0B30-4C2B-B29C-196FE6C171C7}"/>
                </a:ext>
              </a:extLst>
            </p:cNvPr>
            <p:cNvSpPr/>
            <p:nvPr/>
          </p:nvSpPr>
          <p:spPr>
            <a:xfrm>
              <a:off x="8645469" y="70930"/>
              <a:ext cx="12426" cy="542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48"/>
                <a:gd name="f8" fmla="val 5"/>
                <a:gd name="f9" fmla="val 2"/>
                <a:gd name="f10" fmla="val 46"/>
                <a:gd name="f11" fmla="val 43"/>
                <a:gd name="f12" fmla="val 7"/>
                <a:gd name="f13" fmla="val 8"/>
                <a:gd name="f14" fmla="+- 0 0 -90"/>
                <a:gd name="f15" fmla="*/ f3 1 10"/>
                <a:gd name="f16" fmla="*/ f4 1 48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2 1 10"/>
                <a:gd name="f25" fmla="*/ f21 1 48"/>
                <a:gd name="f26" fmla="*/ 5 f22 1"/>
                <a:gd name="f27" fmla="*/ 48 f21 1"/>
                <a:gd name="f28" fmla="*/ 0 f22 1"/>
                <a:gd name="f29" fmla="*/ 43 f21 1"/>
                <a:gd name="f30" fmla="*/ 5 f21 1"/>
                <a:gd name="f31" fmla="*/ 0 f21 1"/>
                <a:gd name="f32" fmla="*/ 10 f22 1"/>
                <a:gd name="f33" fmla="+- f23 0 f1"/>
                <a:gd name="f34" fmla="*/ f26 1 10"/>
                <a:gd name="f35" fmla="*/ f27 1 48"/>
                <a:gd name="f36" fmla="*/ f28 1 10"/>
                <a:gd name="f37" fmla="*/ f29 1 48"/>
                <a:gd name="f38" fmla="*/ f30 1 48"/>
                <a:gd name="f39" fmla="*/ f31 1 48"/>
                <a:gd name="f40" fmla="*/ f32 1 10"/>
                <a:gd name="f41" fmla="*/ 0 1 f24"/>
                <a:gd name="f42" fmla="*/ f18 1 f24"/>
                <a:gd name="f43" fmla="*/ 0 1 f25"/>
                <a:gd name="f44" fmla="*/ f19 1 f25"/>
                <a:gd name="f45" fmla="*/ f34 1 f24"/>
                <a:gd name="f46" fmla="*/ f35 1 f25"/>
                <a:gd name="f47" fmla="*/ f36 1 f24"/>
                <a:gd name="f48" fmla="*/ f37 1 f25"/>
                <a:gd name="f49" fmla="*/ f38 1 f25"/>
                <a:gd name="f50" fmla="*/ f39 1 f25"/>
                <a:gd name="f51" fmla="*/ f40 1 f24"/>
                <a:gd name="f52" fmla="*/ f41 f15 1"/>
                <a:gd name="f53" fmla="*/ f42 f15 1"/>
                <a:gd name="f54" fmla="*/ f44 f16 1"/>
                <a:gd name="f55" fmla="*/ f43 f16 1"/>
                <a:gd name="f56" fmla="*/ f45 f15 1"/>
                <a:gd name="f57" fmla="*/ f46 f16 1"/>
                <a:gd name="f58" fmla="*/ f47 f15 1"/>
                <a:gd name="f59" fmla="*/ f48 f16 1"/>
                <a:gd name="f60" fmla="*/ f49 f16 1"/>
                <a:gd name="f61" fmla="*/ f50 f16 1"/>
                <a:gd name="f62" fmla="*/ f51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6" y="f57"/>
                </a:cxn>
                <a:cxn ang="f33">
                  <a:pos x="f58" y="f59"/>
                </a:cxn>
                <a:cxn ang="f33">
                  <a:pos x="f58" y="f60"/>
                </a:cxn>
                <a:cxn ang="f33">
                  <a:pos x="f56" y="f61"/>
                </a:cxn>
                <a:cxn ang="f33">
                  <a:pos x="f56" y="f61"/>
                </a:cxn>
                <a:cxn ang="f33">
                  <a:pos x="f62" y="f60"/>
                </a:cxn>
                <a:cxn ang="f33">
                  <a:pos x="f62" y="f59"/>
                </a:cxn>
                <a:cxn ang="f33">
                  <a:pos x="f56" y="f57"/>
                </a:cxn>
              </a:cxnLst>
              <a:rect l="f52" t="f55" r="f53" b="f54"/>
              <a:pathLst>
                <a:path w="10" h="48">
                  <a:moveTo>
                    <a:pt x="f8" y="f7"/>
                  </a:moveTo>
                  <a:cubicBezTo>
                    <a:pt x="f9" y="f7"/>
                    <a:pt x="f5" y="f10"/>
                    <a:pt x="f5" y="f11"/>
                  </a:cubicBezTo>
                  <a:cubicBezTo>
                    <a:pt x="f5" y="f8"/>
                    <a:pt x="f5" y="f8"/>
                    <a:pt x="f5" y="f8"/>
                  </a:cubicBezTo>
                  <a:cubicBezTo>
                    <a:pt x="f5" y="f9"/>
                    <a:pt x="f9" y="f5"/>
                    <a:pt x="f8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2" y="f5"/>
                    <a:pt x="f6" y="f9"/>
                    <a:pt x="f6" y="f8"/>
                  </a:cubicBezTo>
                  <a:cubicBezTo>
                    <a:pt x="f6" y="f11"/>
                    <a:pt x="f6" y="f11"/>
                    <a:pt x="f6" y="f11"/>
                  </a:cubicBezTo>
                  <a:cubicBezTo>
                    <a:pt x="f6" y="f10"/>
                    <a:pt x="f13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1" name="Freeform 31">
              <a:extLst>
                <a:ext uri="{FF2B5EF4-FFF2-40B4-BE49-F238E27FC236}">
                  <a16:creationId xmlns:a16="http://schemas.microsoft.com/office/drawing/2014/main" id="{6D0FBADD-F526-4B29-A6BD-5C3CE2F27231}"/>
                </a:ext>
              </a:extLst>
            </p:cNvPr>
            <p:cNvSpPr/>
            <p:nvPr/>
          </p:nvSpPr>
          <p:spPr>
            <a:xfrm>
              <a:off x="8625590" y="90644"/>
              <a:ext cx="52203" cy="123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8"/>
                <a:gd name="f7" fmla="val 11"/>
                <a:gd name="f8" fmla="val 5"/>
                <a:gd name="f9" fmla="val 2"/>
                <a:gd name="f10" fmla="val 9"/>
                <a:gd name="f11" fmla="val 6"/>
                <a:gd name="f12" fmla="val 3"/>
                <a:gd name="f13" fmla="val 1"/>
                <a:gd name="f14" fmla="val 43"/>
                <a:gd name="f15" fmla="val 45"/>
                <a:gd name="f16" fmla="val 8"/>
                <a:gd name="f17" fmla="val 46"/>
                <a:gd name="f18" fmla="+- 0 0 -90"/>
                <a:gd name="f19" fmla="*/ f3 1 48"/>
                <a:gd name="f20" fmla="*/ f4 1 11"/>
                <a:gd name="f21" fmla="val f5"/>
                <a:gd name="f22" fmla="val f6"/>
                <a:gd name="f23" fmla="val f7"/>
                <a:gd name="f24" fmla="*/ f18 f0 1"/>
                <a:gd name="f25" fmla="+- f23 0 f21"/>
                <a:gd name="f26" fmla="+- f22 0 f21"/>
                <a:gd name="f27" fmla="*/ f24 1 f2"/>
                <a:gd name="f28" fmla="*/ f26 1 48"/>
                <a:gd name="f29" fmla="*/ f25 1 11"/>
                <a:gd name="f30" fmla="*/ 5 f26 1"/>
                <a:gd name="f31" fmla="*/ 11 f25 1"/>
                <a:gd name="f32" fmla="*/ 0 f26 1"/>
                <a:gd name="f33" fmla="*/ 6 f25 1"/>
                <a:gd name="f34" fmla="*/ 1 f25 1"/>
                <a:gd name="f35" fmla="*/ 43 f26 1"/>
                <a:gd name="f36" fmla="*/ 48 f26 1"/>
                <a:gd name="f37" fmla="+- f27 0 f1"/>
                <a:gd name="f38" fmla="*/ f30 1 48"/>
                <a:gd name="f39" fmla="*/ f31 1 11"/>
                <a:gd name="f40" fmla="*/ f32 1 48"/>
                <a:gd name="f41" fmla="*/ f33 1 11"/>
                <a:gd name="f42" fmla="*/ f34 1 11"/>
                <a:gd name="f43" fmla="*/ f35 1 48"/>
                <a:gd name="f44" fmla="*/ f36 1 48"/>
                <a:gd name="f45" fmla="*/ 0 1 f28"/>
                <a:gd name="f46" fmla="*/ f22 1 f28"/>
                <a:gd name="f47" fmla="*/ 0 1 f29"/>
                <a:gd name="f48" fmla="*/ f23 1 f29"/>
                <a:gd name="f49" fmla="*/ f38 1 f28"/>
                <a:gd name="f50" fmla="*/ f39 1 f29"/>
                <a:gd name="f51" fmla="*/ f40 1 f28"/>
                <a:gd name="f52" fmla="*/ f41 1 f29"/>
                <a:gd name="f53" fmla="*/ f42 1 f29"/>
                <a:gd name="f54" fmla="*/ f43 1 f28"/>
                <a:gd name="f55" fmla="*/ f44 1 f28"/>
                <a:gd name="f56" fmla="*/ f45 f19 1"/>
                <a:gd name="f57" fmla="*/ f46 f19 1"/>
                <a:gd name="f58" fmla="*/ f48 f20 1"/>
                <a:gd name="f59" fmla="*/ f47 f20 1"/>
                <a:gd name="f60" fmla="*/ f49 f19 1"/>
                <a:gd name="f61" fmla="*/ f50 f20 1"/>
                <a:gd name="f62" fmla="*/ f51 f19 1"/>
                <a:gd name="f63" fmla="*/ f52 f20 1"/>
                <a:gd name="f64" fmla="*/ f53 f20 1"/>
                <a:gd name="f65" fmla="*/ f54 f19 1"/>
                <a:gd name="f66" fmla="*/ f55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60" y="f61"/>
                </a:cxn>
                <a:cxn ang="f37">
                  <a:pos x="f62" y="f63"/>
                </a:cxn>
                <a:cxn ang="f37">
                  <a:pos x="f60" y="f64"/>
                </a:cxn>
                <a:cxn ang="f37">
                  <a:pos x="f65" y="f64"/>
                </a:cxn>
                <a:cxn ang="f37">
                  <a:pos x="f66" y="f63"/>
                </a:cxn>
                <a:cxn ang="f37">
                  <a:pos x="f65" y="f61"/>
                </a:cxn>
                <a:cxn ang="f37">
                  <a:pos x="f60" y="f61"/>
                </a:cxn>
              </a:cxnLst>
              <a:rect l="f56" t="f59" r="f57" b="f58"/>
              <a:pathLst>
                <a:path w="48" h="11">
                  <a:moveTo>
                    <a:pt x="f8" y="f7"/>
                  </a:moveTo>
                  <a:cubicBezTo>
                    <a:pt x="f9" y="f7"/>
                    <a:pt x="f5" y="f10"/>
                    <a:pt x="f5" y="f11"/>
                  </a:cubicBezTo>
                  <a:cubicBezTo>
                    <a:pt x="f5" y="f12"/>
                    <a:pt x="f9" y="f13"/>
                    <a:pt x="f8" y="f13"/>
                  </a:cubicBezTo>
                  <a:cubicBezTo>
                    <a:pt x="f14" y="f13"/>
                    <a:pt x="f14" y="f13"/>
                    <a:pt x="f14" y="f13"/>
                  </a:cubicBezTo>
                  <a:cubicBezTo>
                    <a:pt x="f15" y="f5"/>
                    <a:pt x="f6" y="f12"/>
                    <a:pt x="f6" y="f11"/>
                  </a:cubicBezTo>
                  <a:cubicBezTo>
                    <a:pt x="f6" y="f16"/>
                    <a:pt x="f17" y="f7"/>
                    <a:pt x="f14" y="f7"/>
                  </a:cubicBezTo>
                  <a:cubicBezTo>
                    <a:pt x="f8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549E6ABD-51B8-4D55-831D-8D48FBDCC531}"/>
                </a:ext>
              </a:extLst>
            </p:cNvPr>
            <p:cNvSpPr/>
            <p:nvPr/>
          </p:nvSpPr>
          <p:spPr>
            <a:xfrm>
              <a:off x="8526149" y="184315"/>
              <a:ext cx="246101" cy="2810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3"/>
                <a:gd name="f7" fmla="val 257"/>
                <a:gd name="f8" fmla="val 111"/>
                <a:gd name="f9" fmla="val 110"/>
                <a:gd name="f10" fmla="val 109"/>
                <a:gd name="f11" fmla="val 83"/>
                <a:gd name="f12" fmla="val 256"/>
                <a:gd name="f13" fmla="val 65"/>
                <a:gd name="f14" fmla="val 241"/>
                <a:gd name="f15" fmla="val 53"/>
                <a:gd name="f16" fmla="val 230"/>
                <a:gd name="f17" fmla="val 22"/>
                <a:gd name="f18" fmla="val 204"/>
                <a:gd name="f19" fmla="val 12"/>
                <a:gd name="f20" fmla="val 171"/>
                <a:gd name="f21" fmla="val 9"/>
                <a:gd name="f22" fmla="val 158"/>
                <a:gd name="f23" fmla="val 121"/>
                <a:gd name="f24" fmla="val 10"/>
                <a:gd name="f25" fmla="val 91"/>
                <a:gd name="f26" fmla="val 14"/>
                <a:gd name="f27" fmla="val 78"/>
                <a:gd name="f28" fmla="val 25"/>
                <a:gd name="f29" fmla="val 42"/>
                <a:gd name="f30" fmla="val 46"/>
                <a:gd name="f31" fmla="val 18"/>
                <a:gd name="f32" fmla="val 62"/>
                <a:gd name="f33" fmla="val 3"/>
                <a:gd name="f34" fmla="val 66"/>
                <a:gd name="f35" fmla="val 69"/>
                <a:gd name="f36" fmla="val 4"/>
                <a:gd name="f37" fmla="val 81"/>
                <a:gd name="f38" fmla="val 20"/>
                <a:gd name="f39" fmla="val 95"/>
                <a:gd name="f40" fmla="val 34"/>
                <a:gd name="f41" fmla="val 55"/>
                <a:gd name="f42" fmla="val 154"/>
                <a:gd name="f43" fmla="val 202"/>
                <a:gd name="f44" fmla="val 89"/>
                <a:gd name="f45" fmla="val 90"/>
                <a:gd name="f46" fmla="val 205"/>
                <a:gd name="f47" fmla="val 206"/>
                <a:gd name="f48" fmla="val 209"/>
                <a:gd name="f49" fmla="val 207"/>
                <a:gd name="f50" fmla="val 74"/>
                <a:gd name="f51" fmla="val 67"/>
                <a:gd name="f52" fmla="val 199"/>
                <a:gd name="f53" fmla="val 57"/>
                <a:gd name="f54" fmla="val 195"/>
                <a:gd name="f55" fmla="val 51"/>
                <a:gd name="f56" fmla="val 194"/>
                <a:gd name="f57" fmla="val 49"/>
                <a:gd name="f58" fmla="val 48"/>
                <a:gd name="f59" fmla="val 192"/>
                <a:gd name="f60" fmla="val 193"/>
                <a:gd name="f61" fmla="val 44"/>
                <a:gd name="f62" fmla="val 41"/>
                <a:gd name="f63" fmla="val 198"/>
                <a:gd name="f64" fmla="val 40"/>
                <a:gd name="f65" fmla="val 200"/>
                <a:gd name="f66" fmla="val 201"/>
                <a:gd name="f67" fmla="val 43"/>
                <a:gd name="f68" fmla="val 47"/>
                <a:gd name="f69" fmla="val 52"/>
                <a:gd name="f70" fmla="val 210"/>
                <a:gd name="f71" fmla="val 60"/>
                <a:gd name="f72" fmla="val 214"/>
                <a:gd name="f73" fmla="val 217"/>
                <a:gd name="f74" fmla="val 80"/>
                <a:gd name="f75" fmla="val 220"/>
                <a:gd name="f76" fmla="val 93"/>
                <a:gd name="f77" fmla="val 221"/>
                <a:gd name="f78" fmla="val 99"/>
                <a:gd name="f79" fmla="val 222"/>
                <a:gd name="f80" fmla="val 105"/>
                <a:gd name="f81" fmla="val 117"/>
                <a:gd name="f82" fmla="val 138"/>
                <a:gd name="f83" fmla="val 219"/>
                <a:gd name="f84" fmla="val 168"/>
                <a:gd name="f85" fmla="val 179"/>
                <a:gd name="f86" fmla="val 232"/>
                <a:gd name="f87" fmla="val 147"/>
                <a:gd name="f88" fmla="val 247"/>
                <a:gd name="f89" fmla="val 139"/>
                <a:gd name="f90" fmla="val 251"/>
                <a:gd name="f91" fmla="val 127"/>
                <a:gd name="f92" fmla="val 15"/>
                <a:gd name="f93" fmla="val 28"/>
                <a:gd name="f94" fmla="val 33"/>
                <a:gd name="f95" fmla="val 50"/>
                <a:gd name="f96" fmla="val 23"/>
                <a:gd name="f97" fmla="val 19"/>
                <a:gd name="f98" fmla="val 156"/>
                <a:gd name="f99" fmla="val 21"/>
                <a:gd name="f100" fmla="val 31"/>
                <a:gd name="f101" fmla="val 59"/>
                <a:gd name="f102" fmla="val 70"/>
                <a:gd name="f103" fmla="val 87"/>
                <a:gd name="f104" fmla="val 246"/>
                <a:gd name="f105" fmla="val 124"/>
                <a:gd name="f106" fmla="val 134"/>
                <a:gd name="f107" fmla="val 242"/>
                <a:gd name="f108" fmla="val 143"/>
                <a:gd name="f109" fmla="val 238"/>
                <a:gd name="f110" fmla="val 172"/>
                <a:gd name="f111" fmla="val 224"/>
                <a:gd name="f112" fmla="val 187"/>
                <a:gd name="f113" fmla="val 165"/>
                <a:gd name="f114" fmla="val 213"/>
                <a:gd name="f115" fmla="val 137"/>
                <a:gd name="f116" fmla="val 212"/>
                <a:gd name="f117" fmla="val 118"/>
                <a:gd name="f118" fmla="val 211"/>
                <a:gd name="f119" fmla="val 100"/>
                <a:gd name="f120" fmla="val 150"/>
                <a:gd name="f121" fmla="val 115"/>
                <a:gd name="f122" fmla="val 63"/>
                <a:gd name="f123" fmla="val 104"/>
                <a:gd name="f124" fmla="val 54"/>
                <a:gd name="f125" fmla="val 76"/>
                <a:gd name="f126" fmla="val 29"/>
                <a:gd name="f127" fmla="+- 0 0 -90"/>
                <a:gd name="f128" fmla="*/ f3 1 223"/>
                <a:gd name="f129" fmla="*/ f4 1 257"/>
                <a:gd name="f130" fmla="val f5"/>
                <a:gd name="f131" fmla="val f6"/>
                <a:gd name="f132" fmla="val f7"/>
                <a:gd name="f133" fmla="*/ f127 f0 1"/>
                <a:gd name="f134" fmla="+- f132 0 f130"/>
                <a:gd name="f135" fmla="+- f131 0 f130"/>
                <a:gd name="f136" fmla="*/ f133 1 f2"/>
                <a:gd name="f137" fmla="*/ f135 1 223"/>
                <a:gd name="f138" fmla="*/ f134 1 257"/>
                <a:gd name="f139" fmla="*/ 111 f135 1"/>
                <a:gd name="f140" fmla="*/ 257 f134 1"/>
                <a:gd name="f141" fmla="*/ 109 f135 1"/>
                <a:gd name="f142" fmla="*/ 53 f135 1"/>
                <a:gd name="f143" fmla="*/ 230 f134 1"/>
                <a:gd name="f144" fmla="*/ 9 f135 1"/>
                <a:gd name="f145" fmla="*/ 158 f134 1"/>
                <a:gd name="f146" fmla="*/ 14 f135 1"/>
                <a:gd name="f147" fmla="*/ 78 f134 1"/>
                <a:gd name="f148" fmla="*/ 62 f135 1"/>
                <a:gd name="f149" fmla="*/ 3 f134 1"/>
                <a:gd name="f150" fmla="*/ 66 f135 1"/>
                <a:gd name="f151" fmla="*/ 0 f134 1"/>
                <a:gd name="f152" fmla="*/ 69 f135 1"/>
                <a:gd name="f153" fmla="*/ 4 f134 1"/>
                <a:gd name="f154" fmla="*/ 110 f135 1"/>
                <a:gd name="f155" fmla="*/ 46 f134 1"/>
                <a:gd name="f156" fmla="*/ 202 f135 1"/>
                <a:gd name="f157" fmla="*/ 89 f134 1"/>
                <a:gd name="f158" fmla="*/ 206 f135 1"/>
                <a:gd name="f159" fmla="*/ 90 f134 1"/>
                <a:gd name="f160" fmla="*/ 209 f135 1"/>
                <a:gd name="f161" fmla="*/ 67 f134 1"/>
                <a:gd name="f162" fmla="*/ 194 f135 1"/>
                <a:gd name="f163" fmla="*/ 49 f134 1"/>
                <a:gd name="f164" fmla="*/ 48 f134 1"/>
                <a:gd name="f165" fmla="*/ 192 f135 1"/>
                <a:gd name="f166" fmla="*/ 193 f135 1"/>
                <a:gd name="f167" fmla="*/ 44 f134 1"/>
                <a:gd name="f168" fmla="*/ 41 f134 1"/>
                <a:gd name="f169" fmla="*/ 198 f135 1"/>
                <a:gd name="f170" fmla="*/ 40 f134 1"/>
                <a:gd name="f171" fmla="*/ 200 f135 1"/>
                <a:gd name="f172" fmla="*/ 43 f134 1"/>
                <a:gd name="f173" fmla="*/ 210 f135 1"/>
                <a:gd name="f174" fmla="*/ 60 f134 1"/>
                <a:gd name="f175" fmla="*/ 220 f135 1"/>
                <a:gd name="f176" fmla="*/ 93 f134 1"/>
                <a:gd name="f177" fmla="*/ 221 f135 1"/>
                <a:gd name="f178" fmla="*/ 99 f134 1"/>
                <a:gd name="f179" fmla="*/ 222 f135 1"/>
                <a:gd name="f180" fmla="*/ 117 f134 1"/>
                <a:gd name="f181" fmla="*/ 198 f134 1"/>
                <a:gd name="f182" fmla="*/ 147 f135 1"/>
                <a:gd name="f183" fmla="*/ 247 f134 1"/>
                <a:gd name="f184" fmla="*/ 65 f135 1"/>
                <a:gd name="f185" fmla="*/ 15 f134 1"/>
                <a:gd name="f186" fmla="*/ 23 f135 1"/>
                <a:gd name="f187" fmla="*/ 81 f134 1"/>
                <a:gd name="f188" fmla="*/ 19 f135 1"/>
                <a:gd name="f189" fmla="*/ 156 f134 1"/>
                <a:gd name="f190" fmla="*/ 59 f135 1"/>
                <a:gd name="f191" fmla="*/ 223 f134 1"/>
                <a:gd name="f192" fmla="*/ 143 f135 1"/>
                <a:gd name="f193" fmla="*/ 238 f134 1"/>
                <a:gd name="f194" fmla="*/ 193 f134 1"/>
                <a:gd name="f195" fmla="*/ 212 f135 1"/>
                <a:gd name="f196" fmla="*/ 118 f134 1"/>
                <a:gd name="f197" fmla="*/ 211 f135 1"/>
                <a:gd name="f198" fmla="*/ 100 f134 1"/>
                <a:gd name="f199" fmla="*/ 205 f135 1"/>
                <a:gd name="f200" fmla="*/ 104 f135 1"/>
                <a:gd name="f201" fmla="*/ 54 f134 1"/>
                <a:gd name="f202" fmla="+- f136 0 f1"/>
                <a:gd name="f203" fmla="*/ f139 1 223"/>
                <a:gd name="f204" fmla="*/ f140 1 257"/>
                <a:gd name="f205" fmla="*/ f141 1 223"/>
                <a:gd name="f206" fmla="*/ f142 1 223"/>
                <a:gd name="f207" fmla="*/ f143 1 257"/>
                <a:gd name="f208" fmla="*/ f144 1 223"/>
                <a:gd name="f209" fmla="*/ f145 1 257"/>
                <a:gd name="f210" fmla="*/ f146 1 223"/>
                <a:gd name="f211" fmla="*/ f147 1 257"/>
                <a:gd name="f212" fmla="*/ f148 1 223"/>
                <a:gd name="f213" fmla="*/ f149 1 257"/>
                <a:gd name="f214" fmla="*/ f150 1 223"/>
                <a:gd name="f215" fmla="*/ f151 1 257"/>
                <a:gd name="f216" fmla="*/ f152 1 223"/>
                <a:gd name="f217" fmla="*/ f153 1 257"/>
                <a:gd name="f218" fmla="*/ f154 1 223"/>
                <a:gd name="f219" fmla="*/ f155 1 257"/>
                <a:gd name="f220" fmla="*/ f156 1 223"/>
                <a:gd name="f221" fmla="*/ f157 1 257"/>
                <a:gd name="f222" fmla="*/ f158 1 223"/>
                <a:gd name="f223" fmla="*/ f159 1 257"/>
                <a:gd name="f224" fmla="*/ f160 1 223"/>
                <a:gd name="f225" fmla="*/ f161 1 257"/>
                <a:gd name="f226" fmla="*/ f162 1 223"/>
                <a:gd name="f227" fmla="*/ f163 1 257"/>
                <a:gd name="f228" fmla="*/ f164 1 257"/>
                <a:gd name="f229" fmla="*/ f165 1 223"/>
                <a:gd name="f230" fmla="*/ f166 1 223"/>
                <a:gd name="f231" fmla="*/ f167 1 257"/>
                <a:gd name="f232" fmla="*/ f168 1 257"/>
                <a:gd name="f233" fmla="*/ f169 1 223"/>
                <a:gd name="f234" fmla="*/ f170 1 257"/>
                <a:gd name="f235" fmla="*/ f171 1 223"/>
                <a:gd name="f236" fmla="*/ f172 1 257"/>
                <a:gd name="f237" fmla="*/ f173 1 223"/>
                <a:gd name="f238" fmla="*/ f174 1 257"/>
                <a:gd name="f239" fmla="*/ f175 1 223"/>
                <a:gd name="f240" fmla="*/ f176 1 257"/>
                <a:gd name="f241" fmla="*/ f177 1 223"/>
                <a:gd name="f242" fmla="*/ f178 1 257"/>
                <a:gd name="f243" fmla="*/ f179 1 223"/>
                <a:gd name="f244" fmla="*/ f180 1 257"/>
                <a:gd name="f245" fmla="*/ f181 1 257"/>
                <a:gd name="f246" fmla="*/ f182 1 223"/>
                <a:gd name="f247" fmla="*/ f183 1 257"/>
                <a:gd name="f248" fmla="*/ f184 1 223"/>
                <a:gd name="f249" fmla="*/ f185 1 257"/>
                <a:gd name="f250" fmla="*/ f186 1 223"/>
                <a:gd name="f251" fmla="*/ f187 1 257"/>
                <a:gd name="f252" fmla="*/ f188 1 223"/>
                <a:gd name="f253" fmla="*/ f189 1 257"/>
                <a:gd name="f254" fmla="*/ f190 1 223"/>
                <a:gd name="f255" fmla="*/ f191 1 257"/>
                <a:gd name="f256" fmla="*/ f192 1 223"/>
                <a:gd name="f257" fmla="*/ f193 1 257"/>
                <a:gd name="f258" fmla="*/ f194 1 257"/>
                <a:gd name="f259" fmla="*/ f195 1 223"/>
                <a:gd name="f260" fmla="*/ f196 1 257"/>
                <a:gd name="f261" fmla="*/ f197 1 223"/>
                <a:gd name="f262" fmla="*/ f198 1 257"/>
                <a:gd name="f263" fmla="*/ f199 1 223"/>
                <a:gd name="f264" fmla="*/ f200 1 223"/>
                <a:gd name="f265" fmla="*/ f201 1 257"/>
                <a:gd name="f266" fmla="*/ 0 1 f137"/>
                <a:gd name="f267" fmla="*/ f131 1 f137"/>
                <a:gd name="f268" fmla="*/ 0 1 f138"/>
                <a:gd name="f269" fmla="*/ f132 1 f138"/>
                <a:gd name="f270" fmla="*/ f203 1 f137"/>
                <a:gd name="f271" fmla="*/ f204 1 f138"/>
                <a:gd name="f272" fmla="*/ f205 1 f137"/>
                <a:gd name="f273" fmla="*/ f206 1 f137"/>
                <a:gd name="f274" fmla="*/ f207 1 f138"/>
                <a:gd name="f275" fmla="*/ f208 1 f137"/>
                <a:gd name="f276" fmla="*/ f209 1 f138"/>
                <a:gd name="f277" fmla="*/ f210 1 f137"/>
                <a:gd name="f278" fmla="*/ f211 1 f138"/>
                <a:gd name="f279" fmla="*/ f212 1 f137"/>
                <a:gd name="f280" fmla="*/ f213 1 f138"/>
                <a:gd name="f281" fmla="*/ f214 1 f137"/>
                <a:gd name="f282" fmla="*/ f215 1 f138"/>
                <a:gd name="f283" fmla="*/ f216 1 f137"/>
                <a:gd name="f284" fmla="*/ f217 1 f138"/>
                <a:gd name="f285" fmla="*/ f218 1 f137"/>
                <a:gd name="f286" fmla="*/ f219 1 f138"/>
                <a:gd name="f287" fmla="*/ f220 1 f137"/>
                <a:gd name="f288" fmla="*/ f221 1 f138"/>
                <a:gd name="f289" fmla="*/ f222 1 f137"/>
                <a:gd name="f290" fmla="*/ f223 1 f138"/>
                <a:gd name="f291" fmla="*/ f224 1 f137"/>
                <a:gd name="f292" fmla="*/ f225 1 f138"/>
                <a:gd name="f293" fmla="*/ f226 1 f137"/>
                <a:gd name="f294" fmla="*/ f227 1 f138"/>
                <a:gd name="f295" fmla="*/ f228 1 f138"/>
                <a:gd name="f296" fmla="*/ f229 1 f137"/>
                <a:gd name="f297" fmla="*/ f230 1 f137"/>
                <a:gd name="f298" fmla="*/ f231 1 f138"/>
                <a:gd name="f299" fmla="*/ f232 1 f138"/>
                <a:gd name="f300" fmla="*/ f233 1 f137"/>
                <a:gd name="f301" fmla="*/ f234 1 f138"/>
                <a:gd name="f302" fmla="*/ f235 1 f137"/>
                <a:gd name="f303" fmla="*/ f236 1 f138"/>
                <a:gd name="f304" fmla="*/ f237 1 f137"/>
                <a:gd name="f305" fmla="*/ f238 1 f138"/>
                <a:gd name="f306" fmla="*/ f239 1 f137"/>
                <a:gd name="f307" fmla="*/ f240 1 f138"/>
                <a:gd name="f308" fmla="*/ f241 1 f137"/>
                <a:gd name="f309" fmla="*/ f242 1 f138"/>
                <a:gd name="f310" fmla="*/ f243 1 f137"/>
                <a:gd name="f311" fmla="*/ f244 1 f138"/>
                <a:gd name="f312" fmla="*/ f245 1 f138"/>
                <a:gd name="f313" fmla="*/ f246 1 f137"/>
                <a:gd name="f314" fmla="*/ f247 1 f138"/>
                <a:gd name="f315" fmla="*/ f248 1 f137"/>
                <a:gd name="f316" fmla="*/ f249 1 f138"/>
                <a:gd name="f317" fmla="*/ f250 1 f137"/>
                <a:gd name="f318" fmla="*/ f251 1 f138"/>
                <a:gd name="f319" fmla="*/ f252 1 f137"/>
                <a:gd name="f320" fmla="*/ f253 1 f138"/>
                <a:gd name="f321" fmla="*/ f254 1 f137"/>
                <a:gd name="f322" fmla="*/ f255 1 f138"/>
                <a:gd name="f323" fmla="*/ f256 1 f137"/>
                <a:gd name="f324" fmla="*/ f257 1 f138"/>
                <a:gd name="f325" fmla="*/ f258 1 f138"/>
                <a:gd name="f326" fmla="*/ f259 1 f137"/>
                <a:gd name="f327" fmla="*/ f260 1 f138"/>
                <a:gd name="f328" fmla="*/ f261 1 f137"/>
                <a:gd name="f329" fmla="*/ f262 1 f138"/>
                <a:gd name="f330" fmla="*/ f263 1 f137"/>
                <a:gd name="f331" fmla="*/ f264 1 f137"/>
                <a:gd name="f332" fmla="*/ f265 1 f138"/>
                <a:gd name="f333" fmla="*/ f266 f128 1"/>
                <a:gd name="f334" fmla="*/ f267 f128 1"/>
                <a:gd name="f335" fmla="*/ f269 f129 1"/>
                <a:gd name="f336" fmla="*/ f268 f129 1"/>
                <a:gd name="f337" fmla="*/ f270 f128 1"/>
                <a:gd name="f338" fmla="*/ f271 f129 1"/>
                <a:gd name="f339" fmla="*/ f272 f128 1"/>
                <a:gd name="f340" fmla="*/ f273 f128 1"/>
                <a:gd name="f341" fmla="*/ f274 f129 1"/>
                <a:gd name="f342" fmla="*/ f275 f128 1"/>
                <a:gd name="f343" fmla="*/ f276 f129 1"/>
                <a:gd name="f344" fmla="*/ f277 f128 1"/>
                <a:gd name="f345" fmla="*/ f278 f129 1"/>
                <a:gd name="f346" fmla="*/ f279 f128 1"/>
                <a:gd name="f347" fmla="*/ f280 f129 1"/>
                <a:gd name="f348" fmla="*/ f281 f128 1"/>
                <a:gd name="f349" fmla="*/ f282 f129 1"/>
                <a:gd name="f350" fmla="*/ f283 f128 1"/>
                <a:gd name="f351" fmla="*/ f284 f129 1"/>
                <a:gd name="f352" fmla="*/ f285 f128 1"/>
                <a:gd name="f353" fmla="*/ f286 f129 1"/>
                <a:gd name="f354" fmla="*/ f287 f128 1"/>
                <a:gd name="f355" fmla="*/ f288 f129 1"/>
                <a:gd name="f356" fmla="*/ f289 f128 1"/>
                <a:gd name="f357" fmla="*/ f290 f129 1"/>
                <a:gd name="f358" fmla="*/ f291 f128 1"/>
                <a:gd name="f359" fmla="*/ f292 f129 1"/>
                <a:gd name="f360" fmla="*/ f293 f128 1"/>
                <a:gd name="f361" fmla="*/ f294 f129 1"/>
                <a:gd name="f362" fmla="*/ f295 f129 1"/>
                <a:gd name="f363" fmla="*/ f296 f128 1"/>
                <a:gd name="f364" fmla="*/ f297 f128 1"/>
                <a:gd name="f365" fmla="*/ f298 f129 1"/>
                <a:gd name="f366" fmla="*/ f299 f129 1"/>
                <a:gd name="f367" fmla="*/ f300 f128 1"/>
                <a:gd name="f368" fmla="*/ f301 f129 1"/>
                <a:gd name="f369" fmla="*/ f302 f128 1"/>
                <a:gd name="f370" fmla="*/ f303 f129 1"/>
                <a:gd name="f371" fmla="*/ f304 f128 1"/>
                <a:gd name="f372" fmla="*/ f305 f129 1"/>
                <a:gd name="f373" fmla="*/ f306 f128 1"/>
                <a:gd name="f374" fmla="*/ f307 f129 1"/>
                <a:gd name="f375" fmla="*/ f308 f128 1"/>
                <a:gd name="f376" fmla="*/ f309 f129 1"/>
                <a:gd name="f377" fmla="*/ f310 f128 1"/>
                <a:gd name="f378" fmla="*/ f311 f129 1"/>
                <a:gd name="f379" fmla="*/ f312 f129 1"/>
                <a:gd name="f380" fmla="*/ f313 f128 1"/>
                <a:gd name="f381" fmla="*/ f314 f129 1"/>
                <a:gd name="f382" fmla="*/ f315 f128 1"/>
                <a:gd name="f383" fmla="*/ f316 f129 1"/>
                <a:gd name="f384" fmla="*/ f317 f128 1"/>
                <a:gd name="f385" fmla="*/ f318 f129 1"/>
                <a:gd name="f386" fmla="*/ f319 f128 1"/>
                <a:gd name="f387" fmla="*/ f320 f129 1"/>
                <a:gd name="f388" fmla="*/ f321 f128 1"/>
                <a:gd name="f389" fmla="*/ f322 f129 1"/>
                <a:gd name="f390" fmla="*/ f323 f128 1"/>
                <a:gd name="f391" fmla="*/ f324 f129 1"/>
                <a:gd name="f392" fmla="*/ f325 f129 1"/>
                <a:gd name="f393" fmla="*/ f326 f128 1"/>
                <a:gd name="f394" fmla="*/ f327 f129 1"/>
                <a:gd name="f395" fmla="*/ f328 f128 1"/>
                <a:gd name="f396" fmla="*/ f329 f129 1"/>
                <a:gd name="f397" fmla="*/ f330 f128 1"/>
                <a:gd name="f398" fmla="*/ f331 f128 1"/>
                <a:gd name="f399" fmla="*/ f332 f1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02">
                  <a:pos x="f337" y="f338"/>
                </a:cxn>
                <a:cxn ang="f202">
                  <a:pos x="f339" y="f338"/>
                </a:cxn>
                <a:cxn ang="f202">
                  <a:pos x="f340" y="f341"/>
                </a:cxn>
                <a:cxn ang="f202">
                  <a:pos x="f342" y="f343"/>
                </a:cxn>
                <a:cxn ang="f202">
                  <a:pos x="f344" y="f345"/>
                </a:cxn>
                <a:cxn ang="f202">
                  <a:pos x="f346" y="f347"/>
                </a:cxn>
                <a:cxn ang="f202">
                  <a:pos x="f348" y="f349"/>
                </a:cxn>
                <a:cxn ang="f202">
                  <a:pos x="f350" y="f351"/>
                </a:cxn>
                <a:cxn ang="f202">
                  <a:pos x="f352" y="f353"/>
                </a:cxn>
                <a:cxn ang="f202">
                  <a:pos x="f354" y="f355"/>
                </a:cxn>
                <a:cxn ang="f202">
                  <a:pos x="f356" y="f357"/>
                </a:cxn>
                <a:cxn ang="f202">
                  <a:pos x="f358" y="f357"/>
                </a:cxn>
                <a:cxn ang="f202">
                  <a:pos x="f354" y="f359"/>
                </a:cxn>
                <a:cxn ang="f202">
                  <a:pos x="f360" y="f361"/>
                </a:cxn>
                <a:cxn ang="f202">
                  <a:pos x="f360" y="f362"/>
                </a:cxn>
                <a:cxn ang="f202">
                  <a:pos x="f363" y="f353"/>
                </a:cxn>
                <a:cxn ang="f202">
                  <a:pos x="f364" y="f365"/>
                </a:cxn>
                <a:cxn ang="f202">
                  <a:pos x="f364" y="f366"/>
                </a:cxn>
                <a:cxn ang="f202">
                  <a:pos x="f367" y="f368"/>
                </a:cxn>
                <a:cxn ang="f202">
                  <a:pos x="f369" y="f366"/>
                </a:cxn>
                <a:cxn ang="f202">
                  <a:pos x="f354" y="f370"/>
                </a:cxn>
                <a:cxn ang="f202">
                  <a:pos x="f354" y="f370"/>
                </a:cxn>
                <a:cxn ang="f202">
                  <a:pos x="f371" y="f372"/>
                </a:cxn>
                <a:cxn ang="f202">
                  <a:pos x="f373" y="f374"/>
                </a:cxn>
                <a:cxn ang="f202">
                  <a:pos x="f373" y="f374"/>
                </a:cxn>
                <a:cxn ang="f202">
                  <a:pos x="f375" y="f376"/>
                </a:cxn>
                <a:cxn ang="f202">
                  <a:pos x="f375" y="f376"/>
                </a:cxn>
                <a:cxn ang="f202">
                  <a:pos x="f377" y="f378"/>
                </a:cxn>
                <a:cxn ang="f202">
                  <a:pos x="f369" y="f379"/>
                </a:cxn>
                <a:cxn ang="f202">
                  <a:pos x="f380" y="f381"/>
                </a:cxn>
                <a:cxn ang="f202">
                  <a:pos x="f337" y="f338"/>
                </a:cxn>
                <a:cxn ang="f202">
                  <a:pos x="f382" y="f383"/>
                </a:cxn>
                <a:cxn ang="f202">
                  <a:pos x="f384" y="f385"/>
                </a:cxn>
                <a:cxn ang="f202">
                  <a:pos x="f386" y="f387"/>
                </a:cxn>
                <a:cxn ang="f202">
                  <a:pos x="f388" y="f389"/>
                </a:cxn>
                <a:cxn ang="f202">
                  <a:pos x="f352" y="f381"/>
                </a:cxn>
                <a:cxn ang="f202">
                  <a:pos x="f390" y="f391"/>
                </a:cxn>
                <a:cxn ang="f202">
                  <a:pos x="f363" y="f392"/>
                </a:cxn>
                <a:cxn ang="f202">
                  <a:pos x="f393" y="f394"/>
                </a:cxn>
                <a:cxn ang="f202">
                  <a:pos x="f395" y="f396"/>
                </a:cxn>
                <a:cxn ang="f202">
                  <a:pos x="f356" y="f396"/>
                </a:cxn>
                <a:cxn ang="f202">
                  <a:pos x="f397" y="f396"/>
                </a:cxn>
                <a:cxn ang="f202">
                  <a:pos x="f369" y="f376"/>
                </a:cxn>
                <a:cxn ang="f202">
                  <a:pos x="f398" y="f399"/>
                </a:cxn>
                <a:cxn ang="f202">
                  <a:pos x="f382" y="f383"/>
                </a:cxn>
              </a:cxnLst>
              <a:rect l="f333" t="f336" r="f334" b="f335"/>
              <a:pathLst>
                <a:path w="223" h="257">
                  <a:moveTo>
                    <a:pt x="f8" y="f7"/>
                  </a:moveTo>
                  <a:cubicBezTo>
                    <a:pt x="f9" y="f7"/>
                    <a:pt x="f9" y="f7"/>
                    <a:pt x="f10" y="f7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5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5"/>
                    <a:pt x="f34" y="f5"/>
                    <a:pt x="f34" y="f5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8"/>
                    <a:pt x="f39" y="f40"/>
                    <a:pt x="f9" y="f30"/>
                  </a:cubicBezTo>
                  <a:cubicBezTo>
                    <a:pt x="f23" y="f41"/>
                    <a:pt x="f42" y="f37"/>
                    <a:pt x="f43" y="f44"/>
                  </a:cubicBezTo>
                  <a:cubicBezTo>
                    <a:pt x="f18" y="f45"/>
                    <a:pt x="f46" y="f45"/>
                    <a:pt x="f47" y="f45"/>
                  </a:cubicBezTo>
                  <a:cubicBezTo>
                    <a:pt x="f48" y="f45"/>
                    <a:pt x="f48" y="f45"/>
                    <a:pt x="f48" y="f45"/>
                  </a:cubicBezTo>
                  <a:cubicBezTo>
                    <a:pt x="f49" y="f37"/>
                    <a:pt x="f18" y="f50"/>
                    <a:pt x="f43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6" y="f58"/>
                    <a:pt x="f56" y="f58"/>
                    <a:pt x="f56" y="f58"/>
                  </a:cubicBezTo>
                  <a:cubicBezTo>
                    <a:pt x="f59" y="f30"/>
                    <a:pt x="f59" y="f30"/>
                    <a:pt x="f59" y="f30"/>
                  </a:cubicBezTo>
                  <a:cubicBezTo>
                    <a:pt x="f60" y="f61"/>
                    <a:pt x="f60" y="f61"/>
                    <a:pt x="f60" y="f61"/>
                  </a:cubicBezTo>
                  <a:cubicBezTo>
                    <a:pt x="f60" y="f62"/>
                    <a:pt x="f60" y="f62"/>
                    <a:pt x="f60" y="f62"/>
                  </a:cubicBezTo>
                  <a:cubicBezTo>
                    <a:pt x="f63" y="f64"/>
                    <a:pt x="f63" y="f64"/>
                    <a:pt x="f63" y="f64"/>
                  </a:cubicBezTo>
                  <a:cubicBezTo>
                    <a:pt x="f65" y="f62"/>
                    <a:pt x="f65" y="f62"/>
                    <a:pt x="f65" y="f62"/>
                  </a:cubicBezTo>
                  <a:cubicBezTo>
                    <a:pt x="f66" y="f62"/>
                    <a:pt x="f66" y="f29"/>
                    <a:pt x="f43" y="f67"/>
                  </a:cubicBezTo>
                  <a:cubicBezTo>
                    <a:pt x="f43" y="f67"/>
                    <a:pt x="f43" y="f67"/>
                    <a:pt x="f43" y="f67"/>
                  </a:cubicBezTo>
                  <a:cubicBezTo>
                    <a:pt x="f46" y="f68"/>
                    <a:pt x="f49" y="f69"/>
                    <a:pt x="f70" y="f71"/>
                  </a:cubicBezTo>
                  <a:cubicBezTo>
                    <a:pt x="f72" y="f35"/>
                    <a:pt x="f73" y="f74"/>
                    <a:pt x="f75" y="f76"/>
                  </a:cubicBezTo>
                  <a:cubicBezTo>
                    <a:pt x="f75" y="f76"/>
                    <a:pt x="f75" y="f76"/>
                    <a:pt x="f75" y="f76"/>
                  </a:cubicBezTo>
                  <a:cubicBezTo>
                    <a:pt x="f77" y="f78"/>
                    <a:pt x="f77" y="f78"/>
                    <a:pt x="f77" y="f78"/>
                  </a:cubicBezTo>
                  <a:cubicBezTo>
                    <a:pt x="f77" y="f78"/>
                    <a:pt x="f77" y="f78"/>
                    <a:pt x="f77" y="f78"/>
                  </a:cubicBezTo>
                  <a:cubicBezTo>
                    <a:pt x="f79" y="f80"/>
                    <a:pt x="f79" y="f8"/>
                    <a:pt x="f79" y="f81"/>
                  </a:cubicBezTo>
                  <a:cubicBezTo>
                    <a:pt x="f6" y="f82"/>
                    <a:pt x="f83" y="f84"/>
                    <a:pt x="f65" y="f63"/>
                  </a:cubicBezTo>
                  <a:cubicBezTo>
                    <a:pt x="f54" y="f49"/>
                    <a:pt x="f85" y="f86"/>
                    <a:pt x="f87" y="f88"/>
                  </a:cubicBezTo>
                  <a:cubicBezTo>
                    <a:pt x="f89" y="f90"/>
                    <a:pt x="f91" y="f7"/>
                    <a:pt x="f8" y="f7"/>
                  </a:cubicBezTo>
                  <a:close/>
                  <a:moveTo>
                    <a:pt x="f13" y="f92"/>
                  </a:moveTo>
                  <a:cubicBezTo>
                    <a:pt x="f55" y="f93"/>
                    <a:pt x="f94" y="f95"/>
                    <a:pt x="f96" y="f37"/>
                  </a:cubicBezTo>
                  <a:cubicBezTo>
                    <a:pt x="f97" y="f76"/>
                    <a:pt x="f24" y="f23"/>
                    <a:pt x="f97" y="f98"/>
                  </a:cubicBezTo>
                  <a:cubicBezTo>
                    <a:pt x="f99" y="f84"/>
                    <a:pt x="f100" y="f63"/>
                    <a:pt x="f101" y="f6"/>
                  </a:cubicBezTo>
                  <a:cubicBezTo>
                    <a:pt x="f102" y="f86"/>
                    <a:pt x="f103" y="f104"/>
                    <a:pt x="f9" y="f88"/>
                  </a:cubicBezTo>
                  <a:cubicBezTo>
                    <a:pt x="f105" y="f88"/>
                    <a:pt x="f106" y="f107"/>
                    <a:pt x="f108" y="f109"/>
                  </a:cubicBezTo>
                  <a:cubicBezTo>
                    <a:pt x="f110" y="f111"/>
                    <a:pt x="f112" y="f66"/>
                    <a:pt x="f59" y="f60"/>
                  </a:cubicBezTo>
                  <a:cubicBezTo>
                    <a:pt x="f70" y="f113"/>
                    <a:pt x="f114" y="f115"/>
                    <a:pt x="f116" y="f117"/>
                  </a:cubicBezTo>
                  <a:cubicBezTo>
                    <a:pt x="f116" y="f8"/>
                    <a:pt x="f116" y="f80"/>
                    <a:pt x="f118" y="f119"/>
                  </a:cubicBezTo>
                  <a:cubicBezTo>
                    <a:pt x="f47" y="f119"/>
                    <a:pt x="f47" y="f119"/>
                    <a:pt x="f47" y="f119"/>
                  </a:cubicBezTo>
                  <a:cubicBezTo>
                    <a:pt x="f46" y="f119"/>
                    <a:pt x="f46" y="f119"/>
                    <a:pt x="f46" y="f119"/>
                  </a:cubicBezTo>
                  <a:cubicBezTo>
                    <a:pt x="f18" y="f119"/>
                    <a:pt x="f43" y="f119"/>
                    <a:pt x="f65" y="f78"/>
                  </a:cubicBezTo>
                  <a:cubicBezTo>
                    <a:pt x="f120" y="f45"/>
                    <a:pt x="f121" y="f122"/>
                    <a:pt x="f123" y="f124"/>
                  </a:cubicBezTo>
                  <a:cubicBezTo>
                    <a:pt x="f44" y="f29"/>
                    <a:pt x="f125" y="f126"/>
                    <a:pt x="f13" y="f92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F68EC073-E1C0-466C-B80C-7C4543F0D845}"/>
                </a:ext>
              </a:extLst>
            </p:cNvPr>
            <p:cNvSpPr/>
            <p:nvPr/>
          </p:nvSpPr>
          <p:spPr>
            <a:xfrm>
              <a:off x="8578352" y="300170"/>
              <a:ext cx="39776" cy="123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"/>
                <a:gd name="f7" fmla="val 10"/>
                <a:gd name="f8" fmla="val 31"/>
                <a:gd name="f9" fmla="val 5"/>
                <a:gd name="f10" fmla="val 3"/>
                <a:gd name="f11" fmla="val 8"/>
                <a:gd name="f12" fmla="val 2"/>
                <a:gd name="f13" fmla="val 34"/>
                <a:gd name="f14" fmla="+- 0 0 -90"/>
                <a:gd name="f15" fmla="*/ f3 1 36"/>
                <a:gd name="f16" fmla="*/ f4 1 10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1 1 10"/>
                <a:gd name="f25" fmla="*/ f22 1 36"/>
                <a:gd name="f26" fmla="*/ 31 f22 1"/>
                <a:gd name="f27" fmla="*/ 10 f21 1"/>
                <a:gd name="f28" fmla="*/ 5 f22 1"/>
                <a:gd name="f29" fmla="*/ 0 f22 1"/>
                <a:gd name="f30" fmla="*/ 5 f21 1"/>
                <a:gd name="f31" fmla="*/ 0 f21 1"/>
                <a:gd name="f32" fmla="*/ 36 f22 1"/>
                <a:gd name="f33" fmla="+- f23 0 f1"/>
                <a:gd name="f34" fmla="*/ f26 1 36"/>
                <a:gd name="f35" fmla="*/ f27 1 10"/>
                <a:gd name="f36" fmla="*/ f28 1 36"/>
                <a:gd name="f37" fmla="*/ f29 1 36"/>
                <a:gd name="f38" fmla="*/ f30 1 10"/>
                <a:gd name="f39" fmla="*/ f31 1 10"/>
                <a:gd name="f40" fmla="*/ f32 1 36"/>
                <a:gd name="f41" fmla="*/ 0 1 f25"/>
                <a:gd name="f42" fmla="*/ f18 1 f25"/>
                <a:gd name="f43" fmla="*/ 0 1 f24"/>
                <a:gd name="f44" fmla="*/ f19 1 f24"/>
                <a:gd name="f45" fmla="*/ f34 1 f25"/>
                <a:gd name="f46" fmla="*/ f35 1 f24"/>
                <a:gd name="f47" fmla="*/ f36 1 f25"/>
                <a:gd name="f48" fmla="*/ f37 1 f25"/>
                <a:gd name="f49" fmla="*/ f38 1 f24"/>
                <a:gd name="f50" fmla="*/ f39 1 f24"/>
                <a:gd name="f51" fmla="*/ f40 1 f25"/>
                <a:gd name="f52" fmla="*/ f41 f15 1"/>
                <a:gd name="f53" fmla="*/ f42 f15 1"/>
                <a:gd name="f54" fmla="*/ f44 f16 1"/>
                <a:gd name="f55" fmla="*/ f43 f16 1"/>
                <a:gd name="f56" fmla="*/ f45 f15 1"/>
                <a:gd name="f57" fmla="*/ f46 f16 1"/>
                <a:gd name="f58" fmla="*/ f47 f15 1"/>
                <a:gd name="f59" fmla="*/ f48 f15 1"/>
                <a:gd name="f60" fmla="*/ f49 f16 1"/>
                <a:gd name="f61" fmla="*/ f50 f16 1"/>
                <a:gd name="f62" fmla="*/ f51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6" y="f57"/>
                </a:cxn>
                <a:cxn ang="f33">
                  <a:pos x="f58" y="f57"/>
                </a:cxn>
                <a:cxn ang="f33">
                  <a:pos x="f59" y="f60"/>
                </a:cxn>
                <a:cxn ang="f33">
                  <a:pos x="f58" y="f61"/>
                </a:cxn>
                <a:cxn ang="f33">
                  <a:pos x="f56" y="f61"/>
                </a:cxn>
                <a:cxn ang="f33">
                  <a:pos x="f62" y="f60"/>
                </a:cxn>
                <a:cxn ang="f33">
                  <a:pos x="f56" y="f57"/>
                </a:cxn>
              </a:cxnLst>
              <a:rect l="f52" t="f55" r="f53" b="f54"/>
              <a:pathLst>
                <a:path w="36" h="10">
                  <a:moveTo>
                    <a:pt x="f8" y="f7"/>
                  </a:moveTo>
                  <a:cubicBezTo>
                    <a:pt x="f9" y="f7"/>
                    <a:pt x="f9" y="f7"/>
                    <a:pt x="f9" y="f7"/>
                  </a:cubicBezTo>
                  <a:cubicBezTo>
                    <a:pt x="f10" y="f7"/>
                    <a:pt x="f5" y="f11"/>
                    <a:pt x="f5" y="f9"/>
                  </a:cubicBezTo>
                  <a:cubicBezTo>
                    <a:pt x="f5" y="f12"/>
                    <a:pt x="f10" y="f5"/>
                    <a:pt x="f9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3" y="f5"/>
                    <a:pt x="f6" y="f12"/>
                    <a:pt x="f6" y="f9"/>
                  </a:cubicBezTo>
                  <a:cubicBezTo>
                    <a:pt x="f6" y="f11"/>
                    <a:pt x="f13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4" name="Freeform 34">
              <a:extLst>
                <a:ext uri="{FF2B5EF4-FFF2-40B4-BE49-F238E27FC236}">
                  <a16:creationId xmlns:a16="http://schemas.microsoft.com/office/drawing/2014/main" id="{D6794198-8D26-4ECA-B183-1A9642A6B0AA}"/>
                </a:ext>
              </a:extLst>
            </p:cNvPr>
            <p:cNvSpPr/>
            <p:nvPr/>
          </p:nvSpPr>
          <p:spPr>
            <a:xfrm>
              <a:off x="8682758" y="300170"/>
              <a:ext cx="42263" cy="123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8"/>
                <a:gd name="f7" fmla="val 11"/>
                <a:gd name="f8" fmla="val 6"/>
                <a:gd name="f9" fmla="val 3"/>
                <a:gd name="f10" fmla="val 1"/>
                <a:gd name="f11" fmla="val 9"/>
                <a:gd name="f12" fmla="val 4"/>
                <a:gd name="f13" fmla="val 5"/>
                <a:gd name="f14" fmla="val 33"/>
                <a:gd name="f15" fmla="val 36"/>
                <a:gd name="f16" fmla="val 8"/>
                <a:gd name="f17" fmla="val 10"/>
                <a:gd name="f18" fmla="+- 0 0 -90"/>
                <a:gd name="f19" fmla="*/ f3 1 38"/>
                <a:gd name="f20" fmla="*/ f4 1 11"/>
                <a:gd name="f21" fmla="val f5"/>
                <a:gd name="f22" fmla="val f6"/>
                <a:gd name="f23" fmla="val f7"/>
                <a:gd name="f24" fmla="*/ f18 f0 1"/>
                <a:gd name="f25" fmla="+- f23 0 f21"/>
                <a:gd name="f26" fmla="+- f22 0 f21"/>
                <a:gd name="f27" fmla="*/ f24 1 f2"/>
                <a:gd name="f28" fmla="*/ f26 1 38"/>
                <a:gd name="f29" fmla="*/ f25 1 11"/>
                <a:gd name="f30" fmla="*/ 6 f26 1"/>
                <a:gd name="f31" fmla="*/ 11 f25 1"/>
                <a:gd name="f32" fmla="*/ 1 f26 1"/>
                <a:gd name="f33" fmla="*/ 6 f25 1"/>
                <a:gd name="f34" fmla="*/ 5 f26 1"/>
                <a:gd name="f35" fmla="*/ 1 f25 1"/>
                <a:gd name="f36" fmla="*/ 33 f26 1"/>
                <a:gd name="f37" fmla="*/ 0 f25 1"/>
                <a:gd name="f38" fmla="*/ 38 f26 1"/>
                <a:gd name="f39" fmla="*/ 5 f25 1"/>
                <a:gd name="f40" fmla="*/ 10 f25 1"/>
                <a:gd name="f41" fmla="+- f27 0 f1"/>
                <a:gd name="f42" fmla="*/ f30 1 38"/>
                <a:gd name="f43" fmla="*/ f31 1 11"/>
                <a:gd name="f44" fmla="*/ f32 1 38"/>
                <a:gd name="f45" fmla="*/ f33 1 11"/>
                <a:gd name="f46" fmla="*/ f34 1 38"/>
                <a:gd name="f47" fmla="*/ f35 1 11"/>
                <a:gd name="f48" fmla="*/ f36 1 38"/>
                <a:gd name="f49" fmla="*/ f37 1 11"/>
                <a:gd name="f50" fmla="*/ f38 1 38"/>
                <a:gd name="f51" fmla="*/ f39 1 11"/>
                <a:gd name="f52" fmla="*/ f40 1 11"/>
                <a:gd name="f53" fmla="*/ 0 1 f28"/>
                <a:gd name="f54" fmla="*/ f22 1 f28"/>
                <a:gd name="f55" fmla="*/ 0 1 f29"/>
                <a:gd name="f56" fmla="*/ f23 1 f29"/>
                <a:gd name="f57" fmla="*/ f42 1 f28"/>
                <a:gd name="f58" fmla="*/ f43 1 f29"/>
                <a:gd name="f59" fmla="*/ f44 1 f28"/>
                <a:gd name="f60" fmla="*/ f45 1 f29"/>
                <a:gd name="f61" fmla="*/ f46 1 f28"/>
                <a:gd name="f62" fmla="*/ f47 1 f29"/>
                <a:gd name="f63" fmla="*/ f48 1 f28"/>
                <a:gd name="f64" fmla="*/ f49 1 f29"/>
                <a:gd name="f65" fmla="*/ f50 1 f28"/>
                <a:gd name="f66" fmla="*/ f51 1 f29"/>
                <a:gd name="f67" fmla="*/ f52 1 f29"/>
                <a:gd name="f68" fmla="*/ f53 f19 1"/>
                <a:gd name="f69" fmla="*/ f54 f19 1"/>
                <a:gd name="f70" fmla="*/ f56 f20 1"/>
                <a:gd name="f71" fmla="*/ f55 f20 1"/>
                <a:gd name="f72" fmla="*/ f57 f19 1"/>
                <a:gd name="f73" fmla="*/ f58 f20 1"/>
                <a:gd name="f74" fmla="*/ f59 f19 1"/>
                <a:gd name="f75" fmla="*/ f60 f20 1"/>
                <a:gd name="f76" fmla="*/ f61 f19 1"/>
                <a:gd name="f77" fmla="*/ f62 f20 1"/>
                <a:gd name="f78" fmla="*/ f63 f19 1"/>
                <a:gd name="f79" fmla="*/ f64 f20 1"/>
                <a:gd name="f80" fmla="*/ f65 f19 1"/>
                <a:gd name="f81" fmla="*/ f66 f20 1"/>
                <a:gd name="f82" fmla="*/ f67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72" y="f73"/>
                </a:cxn>
                <a:cxn ang="f41">
                  <a:pos x="f74" y="f75"/>
                </a:cxn>
                <a:cxn ang="f41">
                  <a:pos x="f76" y="f77"/>
                </a:cxn>
                <a:cxn ang="f41">
                  <a:pos x="f78" y="f79"/>
                </a:cxn>
                <a:cxn ang="f41">
                  <a:pos x="f80" y="f81"/>
                </a:cxn>
                <a:cxn ang="f41">
                  <a:pos x="f78" y="f82"/>
                </a:cxn>
                <a:cxn ang="f41">
                  <a:pos x="f72" y="f73"/>
                </a:cxn>
              </a:cxnLst>
              <a:rect l="f68" t="f71" r="f69" b="f70"/>
              <a:pathLst>
                <a:path w="38" h="11">
                  <a:moveTo>
                    <a:pt x="f8" y="f7"/>
                  </a:moveTo>
                  <a:cubicBezTo>
                    <a:pt x="f9" y="f7"/>
                    <a:pt x="f10" y="f11"/>
                    <a:pt x="f10" y="f8"/>
                  </a:cubicBezTo>
                  <a:cubicBezTo>
                    <a:pt x="f5" y="f12"/>
                    <a:pt x="f9" y="f10"/>
                    <a:pt x="f13" y="f10"/>
                  </a:cubicBezTo>
                  <a:cubicBezTo>
                    <a:pt x="f14" y="f5"/>
                    <a:pt x="f14" y="f5"/>
                    <a:pt x="f14" y="f5"/>
                  </a:cubicBezTo>
                  <a:cubicBezTo>
                    <a:pt x="f15" y="f10"/>
                    <a:pt x="f6" y="f9"/>
                    <a:pt x="f6" y="f13"/>
                  </a:cubicBezTo>
                  <a:cubicBezTo>
                    <a:pt x="f6" y="f16"/>
                    <a:pt x="f15" y="f17"/>
                    <a:pt x="f14" y="f17"/>
                  </a:cubicBezTo>
                  <a:cubicBezTo>
                    <a:pt x="f8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5" name="Freeform 35">
              <a:extLst>
                <a:ext uri="{FF2B5EF4-FFF2-40B4-BE49-F238E27FC236}">
                  <a16:creationId xmlns:a16="http://schemas.microsoft.com/office/drawing/2014/main" id="{78FFBA0A-9C45-45D8-9DB2-9F9F5D828F75}"/>
                </a:ext>
              </a:extLst>
            </p:cNvPr>
            <p:cNvSpPr/>
            <p:nvPr/>
          </p:nvSpPr>
          <p:spPr>
            <a:xfrm>
              <a:off x="8615641" y="391381"/>
              <a:ext cx="77065" cy="246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"/>
                <a:gd name="f7" fmla="val 22"/>
                <a:gd name="f8" fmla="val 35"/>
                <a:gd name="f9" fmla="val 34"/>
                <a:gd name="f10" fmla="val 33"/>
                <a:gd name="f11" fmla="val 18"/>
                <a:gd name="f12" fmla="val 21"/>
                <a:gd name="f13" fmla="val 7"/>
                <a:gd name="f14" fmla="val 14"/>
                <a:gd name="f15" fmla="val 2"/>
                <a:gd name="f16" fmla="val 9"/>
                <a:gd name="f17" fmla="val 8"/>
                <a:gd name="f18" fmla="val 4"/>
                <a:gd name="f19" fmla="val 13"/>
                <a:gd name="f20" fmla="val 5"/>
                <a:gd name="f21" fmla="val 11"/>
                <a:gd name="f22" fmla="val 12"/>
                <a:gd name="f23" fmla="val 48"/>
                <a:gd name="f24" fmla="val 57"/>
                <a:gd name="f25" fmla="val 61"/>
                <a:gd name="f26" fmla="val 63"/>
                <a:gd name="f27" fmla="val 66"/>
                <a:gd name="f28" fmla="val 68"/>
                <a:gd name="f29" fmla="val 52"/>
                <a:gd name="f30" fmla="+- 0 0 -90"/>
                <a:gd name="f31" fmla="*/ f3 1 70"/>
                <a:gd name="f32" fmla="*/ f4 1 22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70"/>
                <a:gd name="f41" fmla="*/ f37 1 22"/>
                <a:gd name="f42" fmla="*/ 35 f38 1"/>
                <a:gd name="f43" fmla="*/ 22 f37 1"/>
                <a:gd name="f44" fmla="*/ 33 f38 1"/>
                <a:gd name="f45" fmla="*/ 2 f38 1"/>
                <a:gd name="f46" fmla="*/ 9 f37 1"/>
                <a:gd name="f47" fmla="*/ 2 f37 1"/>
                <a:gd name="f48" fmla="*/ 9 f38 1"/>
                <a:gd name="f49" fmla="*/ 34 f38 1"/>
                <a:gd name="f50" fmla="*/ 12 f37 1"/>
                <a:gd name="f51" fmla="*/ 61 f38 1"/>
                <a:gd name="f52" fmla="*/ 68 f38 1"/>
                <a:gd name="f53" fmla="+- f39 0 f1"/>
                <a:gd name="f54" fmla="*/ f42 1 70"/>
                <a:gd name="f55" fmla="*/ f43 1 22"/>
                <a:gd name="f56" fmla="*/ f44 1 70"/>
                <a:gd name="f57" fmla="*/ f45 1 70"/>
                <a:gd name="f58" fmla="*/ f46 1 22"/>
                <a:gd name="f59" fmla="*/ f47 1 22"/>
                <a:gd name="f60" fmla="*/ f48 1 70"/>
                <a:gd name="f61" fmla="*/ f49 1 70"/>
                <a:gd name="f62" fmla="*/ f50 1 22"/>
                <a:gd name="f63" fmla="*/ f51 1 70"/>
                <a:gd name="f64" fmla="*/ f52 1 70"/>
                <a:gd name="f65" fmla="*/ 0 1 f40"/>
                <a:gd name="f66" fmla="*/ f34 1 f40"/>
                <a:gd name="f67" fmla="*/ 0 1 f41"/>
                <a:gd name="f68" fmla="*/ f35 1 f41"/>
                <a:gd name="f69" fmla="*/ f54 1 f40"/>
                <a:gd name="f70" fmla="*/ f55 1 f41"/>
                <a:gd name="f71" fmla="*/ f56 1 f40"/>
                <a:gd name="f72" fmla="*/ f57 1 f40"/>
                <a:gd name="f73" fmla="*/ f58 1 f41"/>
                <a:gd name="f74" fmla="*/ f59 1 f41"/>
                <a:gd name="f75" fmla="*/ f60 1 f40"/>
                <a:gd name="f76" fmla="*/ f61 1 f40"/>
                <a:gd name="f77" fmla="*/ f62 1 f41"/>
                <a:gd name="f78" fmla="*/ f63 1 f40"/>
                <a:gd name="f79" fmla="*/ f64 1 f40"/>
                <a:gd name="f80" fmla="*/ f65 f31 1"/>
                <a:gd name="f81" fmla="*/ f66 f31 1"/>
                <a:gd name="f82" fmla="*/ f68 f32 1"/>
                <a:gd name="f83" fmla="*/ f67 f32 1"/>
                <a:gd name="f84" fmla="*/ f69 f31 1"/>
                <a:gd name="f85" fmla="*/ f70 f32 1"/>
                <a:gd name="f86" fmla="*/ f71 f31 1"/>
                <a:gd name="f87" fmla="*/ f72 f31 1"/>
                <a:gd name="f88" fmla="*/ f73 f32 1"/>
                <a:gd name="f89" fmla="*/ f74 f32 1"/>
                <a:gd name="f90" fmla="*/ f75 f31 1"/>
                <a:gd name="f91" fmla="*/ f76 f31 1"/>
                <a:gd name="f92" fmla="*/ f77 f32 1"/>
                <a:gd name="f93" fmla="*/ f78 f31 1"/>
                <a:gd name="f94" fmla="*/ f79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3">
                  <a:pos x="f84" y="f85"/>
                </a:cxn>
                <a:cxn ang="f53">
                  <a:pos x="f86" y="f85"/>
                </a:cxn>
                <a:cxn ang="f53">
                  <a:pos x="f87" y="f88"/>
                </a:cxn>
                <a:cxn ang="f53">
                  <a:pos x="f87" y="f89"/>
                </a:cxn>
                <a:cxn ang="f53">
                  <a:pos x="f90" y="f89"/>
                </a:cxn>
                <a:cxn ang="f53">
                  <a:pos x="f91" y="f92"/>
                </a:cxn>
                <a:cxn ang="f53">
                  <a:pos x="f93" y="f89"/>
                </a:cxn>
                <a:cxn ang="f53">
                  <a:pos x="f94" y="f89"/>
                </a:cxn>
                <a:cxn ang="f53">
                  <a:pos x="f94" y="f88"/>
                </a:cxn>
                <a:cxn ang="f53">
                  <a:pos x="f84" y="f85"/>
                </a:cxn>
              </a:cxnLst>
              <a:rect l="f80" t="f83" r="f81" b="f82"/>
              <a:pathLst>
                <a:path w="70" h="22">
                  <a:moveTo>
                    <a:pt x="f8" y="f7"/>
                  </a:moveTo>
                  <a:cubicBezTo>
                    <a:pt x="f9" y="f7"/>
                    <a:pt x="f9" y="f7"/>
                    <a:pt x="f10" y="f7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5" y="f17"/>
                    <a:pt x="f5" y="f18"/>
                    <a:pt x="f15" y="f15"/>
                  </a:cubicBezTo>
                  <a:cubicBezTo>
                    <a:pt x="f18" y="f5"/>
                    <a:pt x="f13" y="f5"/>
                    <a:pt x="f16" y="f15"/>
                  </a:cubicBezTo>
                  <a:cubicBezTo>
                    <a:pt x="f19" y="f20"/>
                    <a:pt x="f12" y="f21"/>
                    <a:pt x="f9" y="f22"/>
                  </a:cubicBezTo>
                  <a:cubicBezTo>
                    <a:pt x="f23" y="f22"/>
                    <a:pt x="f24" y="f20"/>
                    <a:pt x="f25" y="f15"/>
                  </a:cubicBezTo>
                  <a:cubicBezTo>
                    <a:pt x="f26" y="f5"/>
                    <a:pt x="f27" y="f5"/>
                    <a:pt x="f28" y="f15"/>
                  </a:cubicBezTo>
                  <a:cubicBezTo>
                    <a:pt x="f6" y="f18"/>
                    <a:pt x="f6" y="f13"/>
                    <a:pt x="f28" y="f16"/>
                  </a:cubicBezTo>
                  <a:cubicBezTo>
                    <a:pt x="f26" y="f19"/>
                    <a:pt x="f29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46531164-1178-4A94-9185-FDC538FCC9D4}"/>
                </a:ext>
              </a:extLst>
            </p:cNvPr>
            <p:cNvSpPr/>
            <p:nvPr/>
          </p:nvSpPr>
          <p:spPr>
            <a:xfrm>
              <a:off x="8720047" y="645273"/>
              <a:ext cx="32314" cy="985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0"/>
                <a:gd name="f7" fmla="val 10"/>
                <a:gd name="f8" fmla="val 25"/>
                <a:gd name="f9" fmla="val 5"/>
                <a:gd name="f10" fmla="val 2"/>
                <a:gd name="f11" fmla="val 7"/>
                <a:gd name="f12" fmla="val 28"/>
                <a:gd name="f13" fmla="+- 0 0 -90"/>
                <a:gd name="f14" fmla="*/ f3 1 30"/>
                <a:gd name="f15" fmla="*/ f4 1 10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0 1 10"/>
                <a:gd name="f24" fmla="*/ f21 1 30"/>
                <a:gd name="f25" fmla="*/ 25 f21 1"/>
                <a:gd name="f26" fmla="*/ 10 f20 1"/>
                <a:gd name="f27" fmla="*/ 5 f21 1"/>
                <a:gd name="f28" fmla="*/ 0 f21 1"/>
                <a:gd name="f29" fmla="*/ 5 f20 1"/>
                <a:gd name="f30" fmla="*/ 0 f20 1"/>
                <a:gd name="f31" fmla="*/ 30 f21 1"/>
                <a:gd name="f32" fmla="+- f22 0 f1"/>
                <a:gd name="f33" fmla="*/ f25 1 30"/>
                <a:gd name="f34" fmla="*/ f26 1 10"/>
                <a:gd name="f35" fmla="*/ f27 1 30"/>
                <a:gd name="f36" fmla="*/ f28 1 30"/>
                <a:gd name="f37" fmla="*/ f29 1 10"/>
                <a:gd name="f38" fmla="*/ f30 1 10"/>
                <a:gd name="f39" fmla="*/ f31 1 30"/>
                <a:gd name="f40" fmla="*/ 0 1 f24"/>
                <a:gd name="f41" fmla="*/ f17 1 f24"/>
                <a:gd name="f42" fmla="*/ 0 1 f23"/>
                <a:gd name="f43" fmla="*/ f18 1 f23"/>
                <a:gd name="f44" fmla="*/ f33 1 f24"/>
                <a:gd name="f45" fmla="*/ f34 1 f23"/>
                <a:gd name="f46" fmla="*/ f35 1 f24"/>
                <a:gd name="f47" fmla="*/ f36 1 f24"/>
                <a:gd name="f48" fmla="*/ f37 1 f23"/>
                <a:gd name="f49" fmla="*/ f38 1 f23"/>
                <a:gd name="f50" fmla="*/ f39 1 f24"/>
                <a:gd name="f51" fmla="*/ f40 f14 1"/>
                <a:gd name="f52" fmla="*/ f41 f14 1"/>
                <a:gd name="f53" fmla="*/ f43 f15 1"/>
                <a:gd name="f54" fmla="*/ f42 f15 1"/>
                <a:gd name="f55" fmla="*/ f44 f14 1"/>
                <a:gd name="f56" fmla="*/ f45 f15 1"/>
                <a:gd name="f57" fmla="*/ f46 f14 1"/>
                <a:gd name="f58" fmla="*/ f47 f14 1"/>
                <a:gd name="f59" fmla="*/ f48 f15 1"/>
                <a:gd name="f60" fmla="*/ f49 f15 1"/>
                <a:gd name="f61" fmla="*/ f50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55" y="f56"/>
                </a:cxn>
                <a:cxn ang="f32">
                  <a:pos x="f57" y="f56"/>
                </a:cxn>
                <a:cxn ang="f32">
                  <a:pos x="f58" y="f59"/>
                </a:cxn>
                <a:cxn ang="f32">
                  <a:pos x="f57" y="f60"/>
                </a:cxn>
                <a:cxn ang="f32">
                  <a:pos x="f55" y="f60"/>
                </a:cxn>
                <a:cxn ang="f32">
                  <a:pos x="f61" y="f59"/>
                </a:cxn>
                <a:cxn ang="f32">
                  <a:pos x="f55" y="f56"/>
                </a:cxn>
              </a:cxnLst>
              <a:rect l="f51" t="f54" r="f52" b="f53"/>
              <a:pathLst>
                <a:path w="30" h="10">
                  <a:moveTo>
                    <a:pt x="f8" y="f7"/>
                  </a:moveTo>
                  <a:cubicBezTo>
                    <a:pt x="f9" y="f7"/>
                    <a:pt x="f9" y="f7"/>
                    <a:pt x="f9" y="f7"/>
                  </a:cubicBezTo>
                  <a:cubicBezTo>
                    <a:pt x="f10" y="f7"/>
                    <a:pt x="f5" y="f11"/>
                    <a:pt x="f5" y="f9"/>
                  </a:cubicBezTo>
                  <a:cubicBezTo>
                    <a:pt x="f5" y="f10"/>
                    <a:pt x="f10" y="f5"/>
                    <a:pt x="f9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2" y="f5"/>
                    <a:pt x="f6" y="f10"/>
                    <a:pt x="f6" y="f9"/>
                  </a:cubicBezTo>
                  <a:cubicBezTo>
                    <a:pt x="f6" y="f11"/>
                    <a:pt x="f12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F273E666-4178-4544-9659-27907AD46BF6}"/>
                </a:ext>
              </a:extLst>
            </p:cNvPr>
            <p:cNvSpPr/>
            <p:nvPr/>
          </p:nvSpPr>
          <p:spPr>
            <a:xfrm>
              <a:off x="8802078" y="637876"/>
              <a:ext cx="9939" cy="887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82"/>
                <a:gd name="f8" fmla="val 5"/>
                <a:gd name="f9" fmla="val 2"/>
                <a:gd name="f10" fmla="val 79"/>
                <a:gd name="f11" fmla="val 77"/>
                <a:gd name="f12" fmla="val 8"/>
                <a:gd name="f13" fmla="+- 0 0 -90"/>
                <a:gd name="f14" fmla="*/ f3 1 10"/>
                <a:gd name="f15" fmla="*/ f4 1 82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1 1 10"/>
                <a:gd name="f24" fmla="*/ f20 1 82"/>
                <a:gd name="f25" fmla="*/ 5 f21 1"/>
                <a:gd name="f26" fmla="*/ 82 f20 1"/>
                <a:gd name="f27" fmla="*/ 0 f21 1"/>
                <a:gd name="f28" fmla="*/ 77 f20 1"/>
                <a:gd name="f29" fmla="*/ 5 f20 1"/>
                <a:gd name="f30" fmla="*/ 0 f20 1"/>
                <a:gd name="f31" fmla="*/ 10 f21 1"/>
                <a:gd name="f32" fmla="+- f22 0 f1"/>
                <a:gd name="f33" fmla="*/ f25 1 10"/>
                <a:gd name="f34" fmla="*/ f26 1 82"/>
                <a:gd name="f35" fmla="*/ f27 1 10"/>
                <a:gd name="f36" fmla="*/ f28 1 82"/>
                <a:gd name="f37" fmla="*/ f29 1 82"/>
                <a:gd name="f38" fmla="*/ f30 1 82"/>
                <a:gd name="f39" fmla="*/ f31 1 10"/>
                <a:gd name="f40" fmla="*/ 0 1 f23"/>
                <a:gd name="f41" fmla="*/ f17 1 f23"/>
                <a:gd name="f42" fmla="*/ 0 1 f24"/>
                <a:gd name="f43" fmla="*/ f18 1 f24"/>
                <a:gd name="f44" fmla="*/ f33 1 f23"/>
                <a:gd name="f45" fmla="*/ f34 1 f24"/>
                <a:gd name="f46" fmla="*/ f35 1 f23"/>
                <a:gd name="f47" fmla="*/ f36 1 f24"/>
                <a:gd name="f48" fmla="*/ f37 1 f24"/>
                <a:gd name="f49" fmla="*/ f38 1 f24"/>
                <a:gd name="f50" fmla="*/ f39 1 f23"/>
                <a:gd name="f51" fmla="*/ f40 f14 1"/>
                <a:gd name="f52" fmla="*/ f41 f14 1"/>
                <a:gd name="f53" fmla="*/ f43 f15 1"/>
                <a:gd name="f54" fmla="*/ f42 f15 1"/>
                <a:gd name="f55" fmla="*/ f44 f14 1"/>
                <a:gd name="f56" fmla="*/ f45 f15 1"/>
                <a:gd name="f57" fmla="*/ f46 f14 1"/>
                <a:gd name="f58" fmla="*/ f47 f15 1"/>
                <a:gd name="f59" fmla="*/ f48 f15 1"/>
                <a:gd name="f60" fmla="*/ f49 f15 1"/>
                <a:gd name="f61" fmla="*/ f50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55" y="f56"/>
                </a:cxn>
                <a:cxn ang="f32">
                  <a:pos x="f57" y="f58"/>
                </a:cxn>
                <a:cxn ang="f32">
                  <a:pos x="f57" y="f59"/>
                </a:cxn>
                <a:cxn ang="f32">
                  <a:pos x="f55" y="f60"/>
                </a:cxn>
                <a:cxn ang="f32">
                  <a:pos x="f61" y="f59"/>
                </a:cxn>
                <a:cxn ang="f32">
                  <a:pos x="f61" y="f58"/>
                </a:cxn>
                <a:cxn ang="f32">
                  <a:pos x="f55" y="f56"/>
                </a:cxn>
              </a:cxnLst>
              <a:rect l="f51" t="f54" r="f52" b="f53"/>
              <a:pathLst>
                <a:path w="10" h="82">
                  <a:moveTo>
                    <a:pt x="f8" y="f7"/>
                  </a:moveTo>
                  <a:cubicBezTo>
                    <a:pt x="f9" y="f7"/>
                    <a:pt x="f5" y="f10"/>
                    <a:pt x="f5" y="f11"/>
                  </a:cubicBezTo>
                  <a:cubicBezTo>
                    <a:pt x="f5" y="f8"/>
                    <a:pt x="f5" y="f8"/>
                    <a:pt x="f5" y="f8"/>
                  </a:cubicBezTo>
                  <a:cubicBezTo>
                    <a:pt x="f5" y="f9"/>
                    <a:pt x="f9" y="f5"/>
                    <a:pt x="f8" y="f5"/>
                  </a:cubicBezTo>
                  <a:cubicBezTo>
                    <a:pt x="f12" y="f5"/>
                    <a:pt x="f6" y="f9"/>
                    <a:pt x="f6" y="f8"/>
                  </a:cubicBezTo>
                  <a:cubicBezTo>
                    <a:pt x="f6" y="f11"/>
                    <a:pt x="f6" y="f11"/>
                    <a:pt x="f6" y="f11"/>
                  </a:cubicBezTo>
                  <a:cubicBezTo>
                    <a:pt x="f6" y="f10"/>
                    <a:pt x="f12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8" name="Freeform 38">
              <a:extLst>
                <a:ext uri="{FF2B5EF4-FFF2-40B4-BE49-F238E27FC236}">
                  <a16:creationId xmlns:a16="http://schemas.microsoft.com/office/drawing/2014/main" id="{4779CE5B-093D-46C0-8C0F-5969E5168094}"/>
                </a:ext>
              </a:extLst>
            </p:cNvPr>
            <p:cNvSpPr/>
            <p:nvPr/>
          </p:nvSpPr>
          <p:spPr>
            <a:xfrm>
              <a:off x="8496321" y="637876"/>
              <a:ext cx="9939" cy="887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81"/>
                <a:gd name="f8" fmla="val 5"/>
                <a:gd name="f9" fmla="val 3"/>
                <a:gd name="f10" fmla="val 79"/>
                <a:gd name="f11" fmla="val 76"/>
                <a:gd name="f12" fmla="val 2"/>
                <a:gd name="f13" fmla="val 8"/>
                <a:gd name="f14" fmla="+- 0 0 -90"/>
                <a:gd name="f15" fmla="*/ f3 1 10"/>
                <a:gd name="f16" fmla="*/ f4 1 81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2 1 10"/>
                <a:gd name="f25" fmla="*/ f21 1 81"/>
                <a:gd name="f26" fmla="*/ 5 f22 1"/>
                <a:gd name="f27" fmla="*/ 81 f21 1"/>
                <a:gd name="f28" fmla="*/ 0 f22 1"/>
                <a:gd name="f29" fmla="*/ 76 f21 1"/>
                <a:gd name="f30" fmla="*/ 5 f21 1"/>
                <a:gd name="f31" fmla="*/ 0 f21 1"/>
                <a:gd name="f32" fmla="*/ 10 f22 1"/>
                <a:gd name="f33" fmla="+- f23 0 f1"/>
                <a:gd name="f34" fmla="*/ f26 1 10"/>
                <a:gd name="f35" fmla="*/ f27 1 81"/>
                <a:gd name="f36" fmla="*/ f28 1 10"/>
                <a:gd name="f37" fmla="*/ f29 1 81"/>
                <a:gd name="f38" fmla="*/ f30 1 81"/>
                <a:gd name="f39" fmla="*/ f31 1 81"/>
                <a:gd name="f40" fmla="*/ f32 1 10"/>
                <a:gd name="f41" fmla="*/ 0 1 f24"/>
                <a:gd name="f42" fmla="*/ f18 1 f24"/>
                <a:gd name="f43" fmla="*/ 0 1 f25"/>
                <a:gd name="f44" fmla="*/ f19 1 f25"/>
                <a:gd name="f45" fmla="*/ f34 1 f24"/>
                <a:gd name="f46" fmla="*/ f35 1 f25"/>
                <a:gd name="f47" fmla="*/ f36 1 f24"/>
                <a:gd name="f48" fmla="*/ f37 1 f25"/>
                <a:gd name="f49" fmla="*/ f38 1 f25"/>
                <a:gd name="f50" fmla="*/ f39 1 f25"/>
                <a:gd name="f51" fmla="*/ f40 1 f24"/>
                <a:gd name="f52" fmla="*/ f41 f15 1"/>
                <a:gd name="f53" fmla="*/ f42 f15 1"/>
                <a:gd name="f54" fmla="*/ f44 f16 1"/>
                <a:gd name="f55" fmla="*/ f43 f16 1"/>
                <a:gd name="f56" fmla="*/ f45 f15 1"/>
                <a:gd name="f57" fmla="*/ f46 f16 1"/>
                <a:gd name="f58" fmla="*/ f47 f15 1"/>
                <a:gd name="f59" fmla="*/ f48 f16 1"/>
                <a:gd name="f60" fmla="*/ f49 f16 1"/>
                <a:gd name="f61" fmla="*/ f50 f16 1"/>
                <a:gd name="f62" fmla="*/ f51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6" y="f57"/>
                </a:cxn>
                <a:cxn ang="f33">
                  <a:pos x="f58" y="f59"/>
                </a:cxn>
                <a:cxn ang="f33">
                  <a:pos x="f58" y="f60"/>
                </a:cxn>
                <a:cxn ang="f33">
                  <a:pos x="f56" y="f61"/>
                </a:cxn>
                <a:cxn ang="f33">
                  <a:pos x="f62" y="f60"/>
                </a:cxn>
                <a:cxn ang="f33">
                  <a:pos x="f62" y="f59"/>
                </a:cxn>
                <a:cxn ang="f33">
                  <a:pos x="f56" y="f57"/>
                </a:cxn>
              </a:cxnLst>
              <a:rect l="f52" t="f55" r="f53" b="f54"/>
              <a:pathLst>
                <a:path w="10" h="81">
                  <a:moveTo>
                    <a:pt x="f8" y="f7"/>
                  </a:moveTo>
                  <a:cubicBezTo>
                    <a:pt x="f9" y="f7"/>
                    <a:pt x="f5" y="f10"/>
                    <a:pt x="f5" y="f11"/>
                  </a:cubicBezTo>
                  <a:cubicBezTo>
                    <a:pt x="f5" y="f8"/>
                    <a:pt x="f5" y="f8"/>
                    <a:pt x="f5" y="f8"/>
                  </a:cubicBezTo>
                  <a:cubicBezTo>
                    <a:pt x="f5" y="f12"/>
                    <a:pt x="f12" y="f5"/>
                    <a:pt x="f8" y="f5"/>
                  </a:cubicBezTo>
                  <a:cubicBezTo>
                    <a:pt x="f13" y="f5"/>
                    <a:pt x="f6" y="f12"/>
                    <a:pt x="f6" y="f8"/>
                  </a:cubicBezTo>
                  <a:cubicBezTo>
                    <a:pt x="f6" y="f11"/>
                    <a:pt x="f6" y="f11"/>
                    <a:pt x="f6" y="f11"/>
                  </a:cubicBezTo>
                  <a:cubicBezTo>
                    <a:pt x="f6" y="f10"/>
                    <a:pt x="f13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9" name="Freeform 39">
              <a:extLst>
                <a:ext uri="{FF2B5EF4-FFF2-40B4-BE49-F238E27FC236}">
                  <a16:creationId xmlns:a16="http://schemas.microsoft.com/office/drawing/2014/main" id="{A43AC843-8E85-462D-B2CE-E91271C29499}"/>
                </a:ext>
              </a:extLst>
            </p:cNvPr>
            <p:cNvSpPr/>
            <p:nvPr/>
          </p:nvSpPr>
          <p:spPr>
            <a:xfrm>
              <a:off x="8546037" y="519562"/>
              <a:ext cx="211299" cy="1503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0"/>
                <a:gd name="f7" fmla="val 136"/>
                <a:gd name="f8" fmla="val 90"/>
                <a:gd name="f9" fmla="val 86"/>
                <a:gd name="f10" fmla="val 128"/>
                <a:gd name="f11" fmla="val 74"/>
                <a:gd name="f12" fmla="val 104"/>
                <a:gd name="f13" fmla="val 61"/>
                <a:gd name="f14" fmla="val 81"/>
                <a:gd name="f15" fmla="val 45"/>
                <a:gd name="f16" fmla="val 60"/>
                <a:gd name="f17" fmla="val 32"/>
                <a:gd name="f18" fmla="val 43"/>
                <a:gd name="f19" fmla="val 17"/>
                <a:gd name="f20" fmla="val 26"/>
                <a:gd name="f21" fmla="val 2"/>
                <a:gd name="f22" fmla="val 10"/>
                <a:gd name="f23" fmla="val 8"/>
                <a:gd name="f24" fmla="val 5"/>
                <a:gd name="f25" fmla="val 3"/>
                <a:gd name="f26" fmla="val 4"/>
                <a:gd name="f27" fmla="val 1"/>
                <a:gd name="f28" fmla="val 7"/>
                <a:gd name="f29" fmla="val 9"/>
                <a:gd name="f30" fmla="val 25"/>
                <a:gd name="f31" fmla="val 19"/>
                <a:gd name="f32" fmla="val 40"/>
                <a:gd name="f33" fmla="val 36"/>
                <a:gd name="f34" fmla="val 53"/>
                <a:gd name="f35" fmla="val 54"/>
                <a:gd name="f36" fmla="val 67"/>
                <a:gd name="f37" fmla="val 80"/>
                <a:gd name="f38" fmla="val 94"/>
                <a:gd name="f39" fmla="val 91"/>
                <a:gd name="f40" fmla="val 115"/>
                <a:gd name="f41" fmla="val 107"/>
                <a:gd name="f42" fmla="val 125"/>
                <a:gd name="f43" fmla="val 65"/>
                <a:gd name="f44" fmla="val 144"/>
                <a:gd name="f45" fmla="val 42"/>
                <a:gd name="f46" fmla="val 156"/>
                <a:gd name="f47" fmla="val 29"/>
                <a:gd name="f48" fmla="val 169"/>
                <a:gd name="f49" fmla="val 15"/>
                <a:gd name="f50" fmla="val 181"/>
                <a:gd name="f51" fmla="val 183"/>
                <a:gd name="f52" fmla="val 187"/>
                <a:gd name="f53" fmla="val 189"/>
                <a:gd name="f54" fmla="val 176"/>
                <a:gd name="f55" fmla="val 22"/>
                <a:gd name="f56" fmla="val 164"/>
                <a:gd name="f57" fmla="val 35"/>
                <a:gd name="f58" fmla="val 152"/>
                <a:gd name="f59" fmla="val 49"/>
                <a:gd name="f60" fmla="val 131"/>
                <a:gd name="f61" fmla="val 112"/>
                <a:gd name="f62" fmla="val 100"/>
                <a:gd name="f63" fmla="val 95"/>
                <a:gd name="f64" fmla="+- 0 0 -90"/>
                <a:gd name="f65" fmla="*/ f3 1 190"/>
                <a:gd name="f66" fmla="*/ f4 1 136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90"/>
                <a:gd name="f75" fmla="*/ f71 1 136"/>
                <a:gd name="f76" fmla="*/ 90 f72 1"/>
                <a:gd name="f77" fmla="*/ 136 f71 1"/>
                <a:gd name="f78" fmla="*/ 86 f72 1"/>
                <a:gd name="f79" fmla="*/ 128 f71 1"/>
                <a:gd name="f80" fmla="*/ 45 f72 1"/>
                <a:gd name="f81" fmla="*/ 60 f71 1"/>
                <a:gd name="f82" fmla="*/ 2 f72 1"/>
                <a:gd name="f83" fmla="*/ 10 f71 1"/>
                <a:gd name="f84" fmla="*/ 3 f71 1"/>
                <a:gd name="f85" fmla="*/ 9 f72 1"/>
                <a:gd name="f86" fmla="*/ 53 f72 1"/>
                <a:gd name="f87" fmla="*/ 54 f71 1"/>
                <a:gd name="f88" fmla="*/ 91 f72 1"/>
                <a:gd name="f89" fmla="*/ 115 f71 1"/>
                <a:gd name="f90" fmla="*/ 144 f72 1"/>
                <a:gd name="f91" fmla="*/ 42 f71 1"/>
                <a:gd name="f92" fmla="*/ 181 f72 1"/>
                <a:gd name="f93" fmla="*/ 2 f71 1"/>
                <a:gd name="f94" fmla="*/ 189 f72 1"/>
                <a:gd name="f95" fmla="*/ 9 f71 1"/>
                <a:gd name="f96" fmla="*/ 152 f72 1"/>
                <a:gd name="f97" fmla="*/ 49 f71 1"/>
                <a:gd name="f98" fmla="*/ 95 f72 1"/>
                <a:gd name="f99" fmla="+- f73 0 f1"/>
                <a:gd name="f100" fmla="*/ f76 1 190"/>
                <a:gd name="f101" fmla="*/ f77 1 136"/>
                <a:gd name="f102" fmla="*/ f78 1 190"/>
                <a:gd name="f103" fmla="*/ f79 1 136"/>
                <a:gd name="f104" fmla="*/ f80 1 190"/>
                <a:gd name="f105" fmla="*/ f81 1 136"/>
                <a:gd name="f106" fmla="*/ f82 1 190"/>
                <a:gd name="f107" fmla="*/ f83 1 136"/>
                <a:gd name="f108" fmla="*/ f84 1 136"/>
                <a:gd name="f109" fmla="*/ f85 1 190"/>
                <a:gd name="f110" fmla="*/ f86 1 190"/>
                <a:gd name="f111" fmla="*/ f87 1 136"/>
                <a:gd name="f112" fmla="*/ f88 1 190"/>
                <a:gd name="f113" fmla="*/ f89 1 136"/>
                <a:gd name="f114" fmla="*/ f90 1 190"/>
                <a:gd name="f115" fmla="*/ f91 1 136"/>
                <a:gd name="f116" fmla="*/ f92 1 190"/>
                <a:gd name="f117" fmla="*/ f93 1 136"/>
                <a:gd name="f118" fmla="*/ f94 1 190"/>
                <a:gd name="f119" fmla="*/ f95 1 136"/>
                <a:gd name="f120" fmla="*/ f96 1 190"/>
                <a:gd name="f121" fmla="*/ f97 1 136"/>
                <a:gd name="f122" fmla="*/ f98 1 190"/>
                <a:gd name="f123" fmla="*/ 0 1 f74"/>
                <a:gd name="f124" fmla="*/ f68 1 f74"/>
                <a:gd name="f125" fmla="*/ 0 1 f75"/>
                <a:gd name="f126" fmla="*/ f69 1 f75"/>
                <a:gd name="f127" fmla="*/ f100 1 f74"/>
                <a:gd name="f128" fmla="*/ f101 1 f75"/>
                <a:gd name="f129" fmla="*/ f102 1 f74"/>
                <a:gd name="f130" fmla="*/ f103 1 f75"/>
                <a:gd name="f131" fmla="*/ f104 1 f74"/>
                <a:gd name="f132" fmla="*/ f105 1 f75"/>
                <a:gd name="f133" fmla="*/ f106 1 f74"/>
                <a:gd name="f134" fmla="*/ f107 1 f75"/>
                <a:gd name="f135" fmla="*/ f108 1 f75"/>
                <a:gd name="f136" fmla="*/ f109 1 f74"/>
                <a:gd name="f137" fmla="*/ f110 1 f74"/>
                <a:gd name="f138" fmla="*/ f111 1 f75"/>
                <a:gd name="f139" fmla="*/ f112 1 f74"/>
                <a:gd name="f140" fmla="*/ f113 1 f75"/>
                <a:gd name="f141" fmla="*/ f114 1 f74"/>
                <a:gd name="f142" fmla="*/ f115 1 f75"/>
                <a:gd name="f143" fmla="*/ f116 1 f74"/>
                <a:gd name="f144" fmla="*/ f117 1 f75"/>
                <a:gd name="f145" fmla="*/ f118 1 f74"/>
                <a:gd name="f146" fmla="*/ f119 1 f75"/>
                <a:gd name="f147" fmla="*/ f120 1 f74"/>
                <a:gd name="f148" fmla="*/ f121 1 f75"/>
                <a:gd name="f149" fmla="*/ f122 1 f74"/>
                <a:gd name="f150" fmla="*/ f123 f65 1"/>
                <a:gd name="f151" fmla="*/ f124 f65 1"/>
                <a:gd name="f152" fmla="*/ f126 f66 1"/>
                <a:gd name="f153" fmla="*/ f125 f66 1"/>
                <a:gd name="f154" fmla="*/ f127 f65 1"/>
                <a:gd name="f155" fmla="*/ f128 f66 1"/>
                <a:gd name="f156" fmla="*/ f129 f65 1"/>
                <a:gd name="f157" fmla="*/ f130 f66 1"/>
                <a:gd name="f158" fmla="*/ f131 f65 1"/>
                <a:gd name="f159" fmla="*/ f132 f66 1"/>
                <a:gd name="f160" fmla="*/ f133 f65 1"/>
                <a:gd name="f161" fmla="*/ f134 f66 1"/>
                <a:gd name="f162" fmla="*/ f135 f66 1"/>
                <a:gd name="f163" fmla="*/ f136 f65 1"/>
                <a:gd name="f164" fmla="*/ f137 f65 1"/>
                <a:gd name="f165" fmla="*/ f138 f66 1"/>
                <a:gd name="f166" fmla="*/ f139 f65 1"/>
                <a:gd name="f167" fmla="*/ f140 f66 1"/>
                <a:gd name="f168" fmla="*/ f141 f65 1"/>
                <a:gd name="f169" fmla="*/ f142 f66 1"/>
                <a:gd name="f170" fmla="*/ f143 f65 1"/>
                <a:gd name="f171" fmla="*/ f144 f66 1"/>
                <a:gd name="f172" fmla="*/ f145 f65 1"/>
                <a:gd name="f173" fmla="*/ f146 f66 1"/>
                <a:gd name="f174" fmla="*/ f147 f65 1"/>
                <a:gd name="f175" fmla="*/ f148 f66 1"/>
                <a:gd name="f176" fmla="*/ f149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54" y="f155"/>
                </a:cxn>
                <a:cxn ang="f99">
                  <a:pos x="f156" y="f157"/>
                </a:cxn>
                <a:cxn ang="f99">
                  <a:pos x="f158" y="f159"/>
                </a:cxn>
                <a:cxn ang="f99">
                  <a:pos x="f160" y="f161"/>
                </a:cxn>
                <a:cxn ang="f99">
                  <a:pos x="f160" y="f162"/>
                </a:cxn>
                <a:cxn ang="f99">
                  <a:pos x="f163" y="f162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68" y="f169"/>
                </a:cxn>
                <a:cxn ang="f99">
                  <a:pos x="f170" y="f171"/>
                </a:cxn>
                <a:cxn ang="f99">
                  <a:pos x="f172" y="f171"/>
                </a:cxn>
                <a:cxn ang="f99">
                  <a:pos x="f172" y="f173"/>
                </a:cxn>
                <a:cxn ang="f99">
                  <a:pos x="f174" y="f175"/>
                </a:cxn>
                <a:cxn ang="f99">
                  <a:pos x="f176" y="f157"/>
                </a:cxn>
                <a:cxn ang="f99">
                  <a:pos x="f154" y="f155"/>
                </a:cxn>
              </a:cxnLst>
              <a:rect l="f150" t="f153" r="f151" b="f152"/>
              <a:pathLst>
                <a:path w="190" h="136">
                  <a:moveTo>
                    <a:pt x="f8" y="f7"/>
                  </a:moveTo>
                  <a:cubicBezTo>
                    <a:pt x="f9" y="f10"/>
                    <a:pt x="f9" y="f10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5" y="f23"/>
                    <a:pt x="f5" y="f24"/>
                    <a:pt x="f21" y="f25"/>
                  </a:cubicBezTo>
                  <a:cubicBezTo>
                    <a:pt x="f26" y="f27"/>
                    <a:pt x="f28" y="f27"/>
                    <a:pt x="f29" y="f25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11"/>
                    <a:pt x="f37" y="f38"/>
                    <a:pt x="f39" y="f40"/>
                  </a:cubicBezTo>
                  <a:cubicBezTo>
                    <a:pt x="f41" y="f8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21"/>
                  </a:cubicBezTo>
                  <a:cubicBezTo>
                    <a:pt x="f51" y="f5"/>
                    <a:pt x="f52" y="f5"/>
                    <a:pt x="f53" y="f21"/>
                  </a:cubicBezTo>
                  <a:cubicBezTo>
                    <a:pt x="f6" y="f26"/>
                    <a:pt x="f6" y="f28"/>
                    <a:pt x="f53" y="f29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11"/>
                    <a:pt x="f61" y="f62"/>
                    <a:pt x="f63" y="f10"/>
                  </a:cubicBezTo>
                  <a:lnTo>
                    <a:pt x="f8" y="f7"/>
                  </a:ln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725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2979655E-1208-4B84-B658-0808AE86C35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1091052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grpSp>
        <p:nvGrpSpPr>
          <p:cNvPr id="5" name="Grupo 55">
            <a:extLst>
              <a:ext uri="{FF2B5EF4-FFF2-40B4-BE49-F238E27FC236}">
                <a16:creationId xmlns:a16="http://schemas.microsoft.com/office/drawing/2014/main" id="{8B99279E-079B-4AB8-95C2-C2FEBC19EFDC}"/>
              </a:ext>
            </a:extLst>
          </p:cNvPr>
          <p:cNvGrpSpPr/>
          <p:nvPr userDrawn="1"/>
        </p:nvGrpSpPr>
        <p:grpSpPr>
          <a:xfrm>
            <a:off x="8333457" y="3149687"/>
            <a:ext cx="658816" cy="1897059"/>
            <a:chOff x="8333457" y="3149687"/>
            <a:chExt cx="658816" cy="1897059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64119E07-DD37-40CA-ABCC-46BC18F98B41}"/>
                </a:ext>
              </a:extLst>
            </p:cNvPr>
            <p:cNvSpPr/>
            <p:nvPr/>
          </p:nvSpPr>
          <p:spPr>
            <a:xfrm>
              <a:off x="8333457" y="3149687"/>
              <a:ext cx="655633" cy="189705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2"/>
                <a:gd name="f7" fmla="val 503"/>
                <a:gd name="f8" fmla="val 101"/>
                <a:gd name="f9" fmla="val 452"/>
                <a:gd name="f10" fmla="val 98"/>
                <a:gd name="f11" fmla="val 458"/>
                <a:gd name="f12" fmla="val 99"/>
                <a:gd name="f13" fmla="val 464"/>
                <a:gd name="f14" fmla="val 102"/>
                <a:gd name="f15" fmla="val 469"/>
                <a:gd name="f16" fmla="val 104"/>
                <a:gd name="f17" fmla="val 473"/>
                <a:gd name="f18" fmla="val 103"/>
                <a:gd name="f19" fmla="val 476"/>
                <a:gd name="f20" fmla="val 100"/>
                <a:gd name="f21" fmla="val 478"/>
                <a:gd name="f22" fmla="val 89"/>
                <a:gd name="f23" fmla="val 486"/>
                <a:gd name="f24" fmla="val 78"/>
                <a:gd name="f25" fmla="val 494"/>
                <a:gd name="f26" fmla="val 65"/>
                <a:gd name="f27" fmla="val 499"/>
                <a:gd name="f28" fmla="val 56"/>
                <a:gd name="f29" fmla="val 52"/>
                <a:gd name="f30" fmla="val 501"/>
                <a:gd name="f31" fmla="val 48"/>
                <a:gd name="f32" fmla="val 491"/>
                <a:gd name="f33" fmla="val 47"/>
                <a:gd name="f34" fmla="val 487"/>
                <a:gd name="f35" fmla="val 484"/>
                <a:gd name="f36" fmla="val 50"/>
                <a:gd name="f37" fmla="val 481"/>
                <a:gd name="f38" fmla="val 54"/>
                <a:gd name="f39" fmla="val 475"/>
                <a:gd name="f40" fmla="val 59"/>
                <a:gd name="f41" fmla="val 472"/>
                <a:gd name="f42" fmla="val 64"/>
                <a:gd name="f43" fmla="val 467"/>
                <a:gd name="f44" fmla="val 68"/>
                <a:gd name="f45" fmla="val 463"/>
                <a:gd name="f46" fmla="val 73"/>
                <a:gd name="f47" fmla="val 460"/>
                <a:gd name="f48" fmla="val 67"/>
                <a:gd name="f49" fmla="val 453"/>
                <a:gd name="f50" fmla="val 66"/>
                <a:gd name="f51" fmla="val 450"/>
                <a:gd name="f52" fmla="val 448"/>
                <a:gd name="f53" fmla="val 428"/>
                <a:gd name="f54" fmla="val 408"/>
                <a:gd name="f55" fmla="val 63"/>
                <a:gd name="f56" fmla="val 389"/>
                <a:gd name="f57" fmla="val 385"/>
                <a:gd name="f58" fmla="val 62"/>
                <a:gd name="f59" fmla="val 384"/>
                <a:gd name="f60" fmla="val 58"/>
                <a:gd name="f61" fmla="val 45"/>
                <a:gd name="f62" fmla="val 46"/>
                <a:gd name="f63" fmla="val 371"/>
                <a:gd name="f64" fmla="val 364"/>
                <a:gd name="f65" fmla="val 356"/>
                <a:gd name="f66" fmla="val 44"/>
                <a:gd name="f67" fmla="val 349"/>
                <a:gd name="f68" fmla="val 345"/>
                <a:gd name="f69" fmla="val 43"/>
                <a:gd name="f70" fmla="val 343"/>
                <a:gd name="f71" fmla="val 39"/>
                <a:gd name="f72" fmla="val 37"/>
                <a:gd name="f73" fmla="val 36"/>
                <a:gd name="f74" fmla="val 342"/>
                <a:gd name="f75" fmla="val 35"/>
                <a:gd name="f76" fmla="val 341"/>
                <a:gd name="f77" fmla="val 31"/>
                <a:gd name="f78" fmla="val 333"/>
                <a:gd name="f79" fmla="val 25"/>
                <a:gd name="f80" fmla="val 326"/>
                <a:gd name="f81" fmla="val 27"/>
                <a:gd name="f82" fmla="val 316"/>
                <a:gd name="f83" fmla="val 314"/>
                <a:gd name="f84" fmla="val 312"/>
                <a:gd name="f85" fmla="val 310"/>
                <a:gd name="f86" fmla="val 22"/>
                <a:gd name="f87" fmla="val 308"/>
                <a:gd name="f88" fmla="val 305"/>
                <a:gd name="f89" fmla="val 23"/>
                <a:gd name="f90" fmla="val 302"/>
                <a:gd name="f91" fmla="val 24"/>
                <a:gd name="f92" fmla="val 269"/>
                <a:gd name="f93" fmla="val 237"/>
                <a:gd name="f94" fmla="val 204"/>
                <a:gd name="f95" fmla="val 189"/>
                <a:gd name="f96" fmla="val 33"/>
                <a:gd name="f97" fmla="val 176"/>
                <a:gd name="f98" fmla="val 166"/>
                <a:gd name="f99" fmla="val 164"/>
                <a:gd name="f100" fmla="val 162"/>
                <a:gd name="f101" fmla="val 49"/>
                <a:gd name="f102" fmla="val 160"/>
                <a:gd name="f103" fmla="val 157"/>
                <a:gd name="f104" fmla="val 60"/>
                <a:gd name="f105" fmla="val 155"/>
                <a:gd name="f106" fmla="val 61"/>
                <a:gd name="f107" fmla="val 148"/>
                <a:gd name="f108" fmla="val 144"/>
                <a:gd name="f109" fmla="val 142"/>
                <a:gd name="f110" fmla="val 71"/>
                <a:gd name="f111" fmla="val 139"/>
                <a:gd name="f112" fmla="val 137"/>
                <a:gd name="f113" fmla="val 51"/>
                <a:gd name="f114" fmla="val 130"/>
                <a:gd name="f115" fmla="val 119"/>
                <a:gd name="f116" fmla="val 126"/>
                <a:gd name="f117" fmla="val 132"/>
                <a:gd name="f118" fmla="val 135"/>
                <a:gd name="f119" fmla="val 26"/>
                <a:gd name="f120" fmla="val 20"/>
                <a:gd name="f121" fmla="val 141"/>
                <a:gd name="f122" fmla="val 12"/>
                <a:gd name="f123" fmla="val 10"/>
                <a:gd name="f124" fmla="val 138"/>
                <a:gd name="f125" fmla="val 8"/>
                <a:gd name="f126" fmla="val 14"/>
                <a:gd name="f127" fmla="val 129"/>
                <a:gd name="f128" fmla="val 123"/>
                <a:gd name="f129" fmla="val 11"/>
                <a:gd name="f130" fmla="val 117"/>
                <a:gd name="f131" fmla="val 2"/>
                <a:gd name="f132" fmla="val 92"/>
                <a:gd name="f133" fmla="val 79"/>
                <a:gd name="f134" fmla="val 40"/>
                <a:gd name="f135" fmla="val 19"/>
                <a:gd name="f136" fmla="val 15"/>
                <a:gd name="f137" fmla="val 9"/>
                <a:gd name="f138" fmla="val 6"/>
                <a:gd name="f139" fmla="val 77"/>
                <a:gd name="f140" fmla="val 84"/>
                <a:gd name="f141" fmla="val 106"/>
                <a:gd name="f142" fmla="val 118"/>
                <a:gd name="f143" fmla="val 121"/>
                <a:gd name="f144" fmla="val 85"/>
                <a:gd name="f145" fmla="val 122"/>
                <a:gd name="f146" fmla="val 88"/>
                <a:gd name="f147" fmla="val 90"/>
                <a:gd name="f148" fmla="val 91"/>
                <a:gd name="f149" fmla="val 131"/>
                <a:gd name="f150" fmla="val 97"/>
                <a:gd name="f151" fmla="val 128"/>
                <a:gd name="f152" fmla="val 125"/>
                <a:gd name="f153" fmla="val 107"/>
                <a:gd name="f154" fmla="val 116"/>
                <a:gd name="f155" fmla="val 115"/>
                <a:gd name="f156" fmla="val 110"/>
                <a:gd name="f157" fmla="val 114"/>
                <a:gd name="f158" fmla="val 111"/>
                <a:gd name="f159" fmla="val 105"/>
                <a:gd name="f160" fmla="val 133"/>
                <a:gd name="f161" fmla="val 96"/>
                <a:gd name="f162" fmla="val 94"/>
                <a:gd name="f163" fmla="val 140"/>
                <a:gd name="f164" fmla="val 143"/>
                <a:gd name="f165" fmla="val 150"/>
                <a:gd name="f166" fmla="val 108"/>
                <a:gd name="f167" fmla="val 151"/>
                <a:gd name="f168" fmla="val 120"/>
                <a:gd name="f169" fmla="val 152"/>
                <a:gd name="f170" fmla="val 158"/>
                <a:gd name="f171" fmla="val 134"/>
                <a:gd name="f172" fmla="val 149"/>
                <a:gd name="f173" fmla="val 188"/>
                <a:gd name="f174" fmla="val 161"/>
                <a:gd name="f175" fmla="val 211"/>
                <a:gd name="f176" fmla="val 167"/>
                <a:gd name="f177" fmla="val 241"/>
                <a:gd name="f178" fmla="val 244"/>
                <a:gd name="f179" fmla="val 248"/>
                <a:gd name="f180" fmla="val 163"/>
                <a:gd name="f181" fmla="val 249"/>
                <a:gd name="f182" fmla="val 251"/>
                <a:gd name="f183" fmla="val 252"/>
                <a:gd name="f184" fmla="val 257"/>
                <a:gd name="f185" fmla="val 168"/>
                <a:gd name="f186" fmla="val 262"/>
                <a:gd name="f187" fmla="val 170"/>
                <a:gd name="f188" fmla="val 267"/>
                <a:gd name="f189" fmla="val 272"/>
                <a:gd name="f190" fmla="val 171"/>
                <a:gd name="f191" fmla="val 275"/>
                <a:gd name="f192" fmla="val 278"/>
                <a:gd name="f193" fmla="val 281"/>
                <a:gd name="f194" fmla="val 283"/>
                <a:gd name="f195" fmla="val 284"/>
                <a:gd name="f196" fmla="val 286"/>
                <a:gd name="f197" fmla="val 146"/>
                <a:gd name="f198" fmla="val 288"/>
                <a:gd name="f199" fmla="val 147"/>
                <a:gd name="f200" fmla="val 293"/>
                <a:gd name="f201" fmla="val 315"/>
                <a:gd name="f202" fmla="val 337"/>
                <a:gd name="f203" fmla="val 145"/>
                <a:gd name="f204" fmla="val 358"/>
                <a:gd name="f205" fmla="val 363"/>
                <a:gd name="f206" fmla="val 368"/>
                <a:gd name="f207" fmla="val 373"/>
                <a:gd name="f208" fmla="val 378"/>
                <a:gd name="f209" fmla="val 136"/>
                <a:gd name="f210" fmla="val 379"/>
                <a:gd name="f211" fmla="val 380"/>
                <a:gd name="f212" fmla="val 383"/>
                <a:gd name="f213" fmla="val 127"/>
                <a:gd name="f214" fmla="val 402"/>
                <a:gd name="f215" fmla="val 422"/>
                <a:gd name="f216" fmla="val 441"/>
                <a:gd name="f217" fmla="val 444"/>
                <a:gd name="f218" fmla="val 447"/>
                <a:gd name="f219" fmla="val 480"/>
                <a:gd name="f220" fmla="val 483"/>
                <a:gd name="f221" fmla="val 495"/>
                <a:gd name="f222" fmla="val 493"/>
                <a:gd name="f223" fmla="val 492"/>
                <a:gd name="f224" fmla="val 490"/>
                <a:gd name="f225" fmla="val 470"/>
                <a:gd name="f226" fmla="val 465"/>
                <a:gd name="f227" fmla="val 459"/>
                <a:gd name="f228" fmla="+- 0 0 -90"/>
                <a:gd name="f229" fmla="*/ f3 1 172"/>
                <a:gd name="f230" fmla="*/ f4 1 503"/>
                <a:gd name="f231" fmla="val f5"/>
                <a:gd name="f232" fmla="val f6"/>
                <a:gd name="f233" fmla="val f7"/>
                <a:gd name="f234" fmla="*/ f228 f0 1"/>
                <a:gd name="f235" fmla="+- f233 0 f231"/>
                <a:gd name="f236" fmla="+- f232 0 f231"/>
                <a:gd name="f237" fmla="*/ f234 1 f2"/>
                <a:gd name="f238" fmla="*/ f236 1 172"/>
                <a:gd name="f239" fmla="*/ f235 1 503"/>
                <a:gd name="f240" fmla="*/ 101 f236 1"/>
                <a:gd name="f241" fmla="*/ 452 f235 1"/>
                <a:gd name="f242" fmla="*/ 102 f236 1"/>
                <a:gd name="f243" fmla="*/ 469 f235 1"/>
                <a:gd name="f244" fmla="*/ 100 f236 1"/>
                <a:gd name="f245" fmla="*/ 478 f235 1"/>
                <a:gd name="f246" fmla="*/ 65 f236 1"/>
                <a:gd name="f247" fmla="*/ 499 f235 1"/>
                <a:gd name="f248" fmla="*/ 48 f236 1"/>
                <a:gd name="f249" fmla="*/ 491 f235 1"/>
                <a:gd name="f250" fmla="*/ 50 f236 1"/>
                <a:gd name="f251" fmla="*/ 481 f235 1"/>
                <a:gd name="f252" fmla="*/ 64 f236 1"/>
                <a:gd name="f253" fmla="*/ 467 f235 1"/>
                <a:gd name="f254" fmla="*/ 67 f236 1"/>
                <a:gd name="f255" fmla="*/ 453 f235 1"/>
                <a:gd name="f256" fmla="*/ 66 f236 1"/>
                <a:gd name="f257" fmla="*/ 448 f235 1"/>
                <a:gd name="f258" fmla="*/ 63 f236 1"/>
                <a:gd name="f259" fmla="*/ 389 f235 1"/>
                <a:gd name="f260" fmla="*/ 58 f236 1"/>
                <a:gd name="f261" fmla="*/ 384 f235 1"/>
                <a:gd name="f262" fmla="*/ 45 f236 1"/>
                <a:gd name="f263" fmla="*/ 371 f235 1"/>
                <a:gd name="f264" fmla="*/ 44 f236 1"/>
                <a:gd name="f265" fmla="*/ 349 f235 1"/>
                <a:gd name="f266" fmla="*/ 39 f236 1"/>
                <a:gd name="f267" fmla="*/ 343 f235 1"/>
                <a:gd name="f268" fmla="*/ 35 f236 1"/>
                <a:gd name="f269" fmla="*/ 341 f235 1"/>
                <a:gd name="f270" fmla="*/ 27 f236 1"/>
                <a:gd name="f271" fmla="*/ 316 f235 1"/>
                <a:gd name="f272" fmla="*/ 25 f236 1"/>
                <a:gd name="f273" fmla="*/ 310 f235 1"/>
                <a:gd name="f274" fmla="*/ 23 f236 1"/>
                <a:gd name="f275" fmla="*/ 302 f235 1"/>
                <a:gd name="f276" fmla="*/ 204 f235 1"/>
                <a:gd name="f277" fmla="*/ 43 f236 1"/>
                <a:gd name="f278" fmla="*/ 166 f235 1"/>
                <a:gd name="f279" fmla="*/ 49 f236 1"/>
                <a:gd name="f280" fmla="*/ 160 f235 1"/>
                <a:gd name="f281" fmla="*/ 61 f236 1"/>
                <a:gd name="f282" fmla="*/ 148 f235 1"/>
                <a:gd name="f283" fmla="*/ 71 f236 1"/>
                <a:gd name="f284" fmla="*/ 139 f235 1"/>
                <a:gd name="f285" fmla="*/ 46 f236 1"/>
                <a:gd name="f286" fmla="*/ 119 f235 1"/>
                <a:gd name="f287" fmla="*/ 33 f236 1"/>
                <a:gd name="f288" fmla="*/ 135 f235 1"/>
                <a:gd name="f289" fmla="*/ 12 f236 1"/>
                <a:gd name="f290" fmla="*/ 10 f236 1"/>
                <a:gd name="f291" fmla="*/ 11 f236 1"/>
                <a:gd name="f292" fmla="*/ 117 f235 1"/>
                <a:gd name="f293" fmla="*/ 2 f236 1"/>
                <a:gd name="f294" fmla="*/ 79 f235 1"/>
                <a:gd name="f295" fmla="*/ 23 f235 1"/>
                <a:gd name="f296" fmla="*/ 37 f236 1"/>
                <a:gd name="f297" fmla="*/ 6 f235 1"/>
                <a:gd name="f298" fmla="*/ 78 f236 1"/>
                <a:gd name="f299" fmla="*/ 39 f235 1"/>
                <a:gd name="f300" fmla="*/ 84 f236 1"/>
                <a:gd name="f301" fmla="*/ 46 f235 1"/>
                <a:gd name="f302" fmla="*/ 121 f236 1"/>
                <a:gd name="f303" fmla="*/ 85 f235 1"/>
                <a:gd name="f304" fmla="*/ 126 f236 1"/>
                <a:gd name="f305" fmla="*/ 91 f235 1"/>
                <a:gd name="f306" fmla="*/ 129 f236 1"/>
                <a:gd name="f307" fmla="*/ 101 f235 1"/>
                <a:gd name="f308" fmla="*/ 122 f236 1"/>
                <a:gd name="f309" fmla="*/ 107 f235 1"/>
                <a:gd name="f310" fmla="*/ 114 f236 1"/>
                <a:gd name="f311" fmla="*/ 115 f235 1"/>
                <a:gd name="f312" fmla="*/ 96 f236 1"/>
                <a:gd name="f313" fmla="*/ 137 f235 1"/>
                <a:gd name="f314" fmla="*/ 91 f236 1"/>
                <a:gd name="f315" fmla="*/ 140 f235 1"/>
                <a:gd name="f316" fmla="*/ 104 f236 1"/>
                <a:gd name="f317" fmla="*/ 110 f236 1"/>
                <a:gd name="f318" fmla="*/ 151 f235 1"/>
                <a:gd name="f319" fmla="*/ 134 f236 1"/>
                <a:gd name="f320" fmla="*/ 166 f236 1"/>
                <a:gd name="f321" fmla="*/ 237 f235 1"/>
                <a:gd name="f322" fmla="*/ 164 f236 1"/>
                <a:gd name="f323" fmla="*/ 248 f235 1"/>
                <a:gd name="f324" fmla="*/ 252 f235 1"/>
                <a:gd name="f325" fmla="*/ 170 f236 1"/>
                <a:gd name="f326" fmla="*/ 267 f235 1"/>
                <a:gd name="f327" fmla="*/ 168 f236 1"/>
                <a:gd name="f328" fmla="*/ 278 f235 1"/>
                <a:gd name="f329" fmla="*/ 152 f236 1"/>
                <a:gd name="f330" fmla="*/ 284 f235 1"/>
                <a:gd name="f331" fmla="*/ 147 f236 1"/>
                <a:gd name="f332" fmla="*/ 293 f235 1"/>
                <a:gd name="f333" fmla="*/ 145 f236 1"/>
                <a:gd name="f334" fmla="*/ 358 f235 1"/>
                <a:gd name="f335" fmla="*/ 142 f236 1"/>
                <a:gd name="f336" fmla="*/ 373 f235 1"/>
                <a:gd name="f337" fmla="*/ 132 f236 1"/>
                <a:gd name="f338" fmla="*/ 379 f235 1"/>
                <a:gd name="f339" fmla="*/ 383 f235 1"/>
                <a:gd name="f340" fmla="*/ 125 f236 1"/>
                <a:gd name="f341" fmla="*/ 441 f235 1"/>
                <a:gd name="f342" fmla="*/ 127 f236 1"/>
                <a:gd name="f343" fmla="*/ 450 f235 1"/>
                <a:gd name="f344" fmla="*/ 476 f235 1"/>
                <a:gd name="f345" fmla="*/ 487 f235 1"/>
                <a:gd name="f346" fmla="*/ 493 f235 1"/>
                <a:gd name="f347" fmla="*/ 486 f235 1"/>
                <a:gd name="f348" fmla="*/ 106 f236 1"/>
                <a:gd name="f349" fmla="*/ 470 f235 1"/>
                <a:gd name="f350" fmla="+- f237 0 f1"/>
                <a:gd name="f351" fmla="*/ f240 1 172"/>
                <a:gd name="f352" fmla="*/ f241 1 503"/>
                <a:gd name="f353" fmla="*/ f242 1 172"/>
                <a:gd name="f354" fmla="*/ f243 1 503"/>
                <a:gd name="f355" fmla="*/ f244 1 172"/>
                <a:gd name="f356" fmla="*/ f245 1 503"/>
                <a:gd name="f357" fmla="*/ f246 1 172"/>
                <a:gd name="f358" fmla="*/ f247 1 503"/>
                <a:gd name="f359" fmla="*/ f248 1 172"/>
                <a:gd name="f360" fmla="*/ f249 1 503"/>
                <a:gd name="f361" fmla="*/ f250 1 172"/>
                <a:gd name="f362" fmla="*/ f251 1 503"/>
                <a:gd name="f363" fmla="*/ f252 1 172"/>
                <a:gd name="f364" fmla="*/ f253 1 503"/>
                <a:gd name="f365" fmla="*/ f254 1 172"/>
                <a:gd name="f366" fmla="*/ f255 1 503"/>
                <a:gd name="f367" fmla="*/ f256 1 172"/>
                <a:gd name="f368" fmla="*/ f257 1 503"/>
                <a:gd name="f369" fmla="*/ f258 1 172"/>
                <a:gd name="f370" fmla="*/ f259 1 503"/>
                <a:gd name="f371" fmla="*/ f260 1 172"/>
                <a:gd name="f372" fmla="*/ f261 1 503"/>
                <a:gd name="f373" fmla="*/ f262 1 172"/>
                <a:gd name="f374" fmla="*/ f263 1 503"/>
                <a:gd name="f375" fmla="*/ f264 1 172"/>
                <a:gd name="f376" fmla="*/ f265 1 503"/>
                <a:gd name="f377" fmla="*/ f266 1 172"/>
                <a:gd name="f378" fmla="*/ f267 1 503"/>
                <a:gd name="f379" fmla="*/ f268 1 172"/>
                <a:gd name="f380" fmla="*/ f269 1 503"/>
                <a:gd name="f381" fmla="*/ f270 1 172"/>
                <a:gd name="f382" fmla="*/ f271 1 503"/>
                <a:gd name="f383" fmla="*/ f272 1 172"/>
                <a:gd name="f384" fmla="*/ f273 1 503"/>
                <a:gd name="f385" fmla="*/ f274 1 172"/>
                <a:gd name="f386" fmla="*/ f275 1 503"/>
                <a:gd name="f387" fmla="*/ f276 1 503"/>
                <a:gd name="f388" fmla="*/ f277 1 172"/>
                <a:gd name="f389" fmla="*/ f278 1 503"/>
                <a:gd name="f390" fmla="*/ f279 1 172"/>
                <a:gd name="f391" fmla="*/ f280 1 503"/>
                <a:gd name="f392" fmla="*/ f281 1 172"/>
                <a:gd name="f393" fmla="*/ f282 1 503"/>
                <a:gd name="f394" fmla="*/ f283 1 172"/>
                <a:gd name="f395" fmla="*/ f284 1 503"/>
                <a:gd name="f396" fmla="*/ f285 1 172"/>
                <a:gd name="f397" fmla="*/ f286 1 503"/>
                <a:gd name="f398" fmla="*/ f287 1 172"/>
                <a:gd name="f399" fmla="*/ f288 1 503"/>
                <a:gd name="f400" fmla="*/ f289 1 172"/>
                <a:gd name="f401" fmla="*/ f290 1 172"/>
                <a:gd name="f402" fmla="*/ f291 1 172"/>
                <a:gd name="f403" fmla="*/ f292 1 503"/>
                <a:gd name="f404" fmla="*/ f293 1 172"/>
                <a:gd name="f405" fmla="*/ f294 1 503"/>
                <a:gd name="f406" fmla="*/ f295 1 503"/>
                <a:gd name="f407" fmla="*/ f296 1 172"/>
                <a:gd name="f408" fmla="*/ f297 1 503"/>
                <a:gd name="f409" fmla="*/ f298 1 172"/>
                <a:gd name="f410" fmla="*/ f299 1 503"/>
                <a:gd name="f411" fmla="*/ f300 1 172"/>
                <a:gd name="f412" fmla="*/ f301 1 503"/>
                <a:gd name="f413" fmla="*/ f302 1 172"/>
                <a:gd name="f414" fmla="*/ f303 1 503"/>
                <a:gd name="f415" fmla="*/ f304 1 172"/>
                <a:gd name="f416" fmla="*/ f305 1 503"/>
                <a:gd name="f417" fmla="*/ f306 1 172"/>
                <a:gd name="f418" fmla="*/ f307 1 503"/>
                <a:gd name="f419" fmla="*/ f308 1 172"/>
                <a:gd name="f420" fmla="*/ f309 1 503"/>
                <a:gd name="f421" fmla="*/ f310 1 172"/>
                <a:gd name="f422" fmla="*/ f311 1 503"/>
                <a:gd name="f423" fmla="*/ f312 1 172"/>
                <a:gd name="f424" fmla="*/ f313 1 503"/>
                <a:gd name="f425" fmla="*/ f314 1 172"/>
                <a:gd name="f426" fmla="*/ f315 1 503"/>
                <a:gd name="f427" fmla="*/ f316 1 172"/>
                <a:gd name="f428" fmla="*/ f317 1 172"/>
                <a:gd name="f429" fmla="*/ f318 1 503"/>
                <a:gd name="f430" fmla="*/ f319 1 172"/>
                <a:gd name="f431" fmla="*/ f320 1 172"/>
                <a:gd name="f432" fmla="*/ f321 1 503"/>
                <a:gd name="f433" fmla="*/ f322 1 172"/>
                <a:gd name="f434" fmla="*/ f323 1 503"/>
                <a:gd name="f435" fmla="*/ f324 1 503"/>
                <a:gd name="f436" fmla="*/ f325 1 172"/>
                <a:gd name="f437" fmla="*/ f326 1 503"/>
                <a:gd name="f438" fmla="*/ f327 1 172"/>
                <a:gd name="f439" fmla="*/ f328 1 503"/>
                <a:gd name="f440" fmla="*/ f329 1 172"/>
                <a:gd name="f441" fmla="*/ f330 1 503"/>
                <a:gd name="f442" fmla="*/ f331 1 172"/>
                <a:gd name="f443" fmla="*/ f332 1 503"/>
                <a:gd name="f444" fmla="*/ f333 1 172"/>
                <a:gd name="f445" fmla="*/ f334 1 503"/>
                <a:gd name="f446" fmla="*/ f335 1 172"/>
                <a:gd name="f447" fmla="*/ f336 1 503"/>
                <a:gd name="f448" fmla="*/ f337 1 172"/>
                <a:gd name="f449" fmla="*/ f338 1 503"/>
                <a:gd name="f450" fmla="*/ f339 1 503"/>
                <a:gd name="f451" fmla="*/ f340 1 172"/>
                <a:gd name="f452" fmla="*/ f341 1 503"/>
                <a:gd name="f453" fmla="*/ f342 1 172"/>
                <a:gd name="f454" fmla="*/ f343 1 503"/>
                <a:gd name="f455" fmla="*/ f344 1 503"/>
                <a:gd name="f456" fmla="*/ f345 1 503"/>
                <a:gd name="f457" fmla="*/ f346 1 503"/>
                <a:gd name="f458" fmla="*/ f347 1 503"/>
                <a:gd name="f459" fmla="*/ f348 1 172"/>
                <a:gd name="f460" fmla="*/ f349 1 503"/>
                <a:gd name="f461" fmla="*/ 0 1 f238"/>
                <a:gd name="f462" fmla="*/ f232 1 f238"/>
                <a:gd name="f463" fmla="*/ 0 1 f239"/>
                <a:gd name="f464" fmla="*/ f233 1 f239"/>
                <a:gd name="f465" fmla="*/ f351 1 f238"/>
                <a:gd name="f466" fmla="*/ f352 1 f239"/>
                <a:gd name="f467" fmla="*/ f353 1 f238"/>
                <a:gd name="f468" fmla="*/ f354 1 f239"/>
                <a:gd name="f469" fmla="*/ f355 1 f238"/>
                <a:gd name="f470" fmla="*/ f356 1 f239"/>
                <a:gd name="f471" fmla="*/ f357 1 f238"/>
                <a:gd name="f472" fmla="*/ f358 1 f239"/>
                <a:gd name="f473" fmla="*/ f359 1 f238"/>
                <a:gd name="f474" fmla="*/ f360 1 f239"/>
                <a:gd name="f475" fmla="*/ f361 1 f238"/>
                <a:gd name="f476" fmla="*/ f362 1 f239"/>
                <a:gd name="f477" fmla="*/ f363 1 f238"/>
                <a:gd name="f478" fmla="*/ f364 1 f239"/>
                <a:gd name="f479" fmla="*/ f365 1 f238"/>
                <a:gd name="f480" fmla="*/ f366 1 f239"/>
                <a:gd name="f481" fmla="*/ f367 1 f238"/>
                <a:gd name="f482" fmla="*/ f368 1 f239"/>
                <a:gd name="f483" fmla="*/ f369 1 f238"/>
                <a:gd name="f484" fmla="*/ f370 1 f239"/>
                <a:gd name="f485" fmla="*/ f371 1 f238"/>
                <a:gd name="f486" fmla="*/ f372 1 f239"/>
                <a:gd name="f487" fmla="*/ f373 1 f238"/>
                <a:gd name="f488" fmla="*/ f374 1 f239"/>
                <a:gd name="f489" fmla="*/ f375 1 f238"/>
                <a:gd name="f490" fmla="*/ f376 1 f239"/>
                <a:gd name="f491" fmla="*/ f377 1 f238"/>
                <a:gd name="f492" fmla="*/ f378 1 f239"/>
                <a:gd name="f493" fmla="*/ f379 1 f238"/>
                <a:gd name="f494" fmla="*/ f380 1 f239"/>
                <a:gd name="f495" fmla="*/ f381 1 f238"/>
                <a:gd name="f496" fmla="*/ f382 1 f239"/>
                <a:gd name="f497" fmla="*/ f383 1 f238"/>
                <a:gd name="f498" fmla="*/ f384 1 f239"/>
                <a:gd name="f499" fmla="*/ f385 1 f238"/>
                <a:gd name="f500" fmla="*/ f386 1 f239"/>
                <a:gd name="f501" fmla="*/ f387 1 f239"/>
                <a:gd name="f502" fmla="*/ f388 1 f238"/>
                <a:gd name="f503" fmla="*/ f389 1 f239"/>
                <a:gd name="f504" fmla="*/ f390 1 f238"/>
                <a:gd name="f505" fmla="*/ f391 1 f239"/>
                <a:gd name="f506" fmla="*/ f392 1 f238"/>
                <a:gd name="f507" fmla="*/ f393 1 f239"/>
                <a:gd name="f508" fmla="*/ f394 1 f238"/>
                <a:gd name="f509" fmla="*/ f395 1 f239"/>
                <a:gd name="f510" fmla="*/ f396 1 f238"/>
                <a:gd name="f511" fmla="*/ f397 1 f239"/>
                <a:gd name="f512" fmla="*/ f398 1 f238"/>
                <a:gd name="f513" fmla="*/ f399 1 f239"/>
                <a:gd name="f514" fmla="*/ f400 1 f238"/>
                <a:gd name="f515" fmla="*/ f401 1 f238"/>
                <a:gd name="f516" fmla="*/ f402 1 f238"/>
                <a:gd name="f517" fmla="*/ f403 1 f239"/>
                <a:gd name="f518" fmla="*/ f404 1 f238"/>
                <a:gd name="f519" fmla="*/ f405 1 f239"/>
                <a:gd name="f520" fmla="*/ f406 1 f239"/>
                <a:gd name="f521" fmla="*/ f407 1 f238"/>
                <a:gd name="f522" fmla="*/ f408 1 f239"/>
                <a:gd name="f523" fmla="*/ f409 1 f238"/>
                <a:gd name="f524" fmla="*/ f410 1 f239"/>
                <a:gd name="f525" fmla="*/ f411 1 f238"/>
                <a:gd name="f526" fmla="*/ f412 1 f239"/>
                <a:gd name="f527" fmla="*/ f413 1 f238"/>
                <a:gd name="f528" fmla="*/ f414 1 f239"/>
                <a:gd name="f529" fmla="*/ f415 1 f238"/>
                <a:gd name="f530" fmla="*/ f416 1 f239"/>
                <a:gd name="f531" fmla="*/ f417 1 f238"/>
                <a:gd name="f532" fmla="*/ f418 1 f239"/>
                <a:gd name="f533" fmla="*/ f419 1 f238"/>
                <a:gd name="f534" fmla="*/ f420 1 f239"/>
                <a:gd name="f535" fmla="*/ f421 1 f238"/>
                <a:gd name="f536" fmla="*/ f422 1 f239"/>
                <a:gd name="f537" fmla="*/ f423 1 f238"/>
                <a:gd name="f538" fmla="*/ f424 1 f239"/>
                <a:gd name="f539" fmla="*/ f425 1 f238"/>
                <a:gd name="f540" fmla="*/ f426 1 f239"/>
                <a:gd name="f541" fmla="*/ f427 1 f238"/>
                <a:gd name="f542" fmla="*/ f428 1 f238"/>
                <a:gd name="f543" fmla="*/ f429 1 f239"/>
                <a:gd name="f544" fmla="*/ f430 1 f238"/>
                <a:gd name="f545" fmla="*/ f431 1 f238"/>
                <a:gd name="f546" fmla="*/ f432 1 f239"/>
                <a:gd name="f547" fmla="*/ f433 1 f238"/>
                <a:gd name="f548" fmla="*/ f434 1 f239"/>
                <a:gd name="f549" fmla="*/ f435 1 f239"/>
                <a:gd name="f550" fmla="*/ f436 1 f238"/>
                <a:gd name="f551" fmla="*/ f437 1 f239"/>
                <a:gd name="f552" fmla="*/ f438 1 f238"/>
                <a:gd name="f553" fmla="*/ f439 1 f239"/>
                <a:gd name="f554" fmla="*/ f440 1 f238"/>
                <a:gd name="f555" fmla="*/ f441 1 f239"/>
                <a:gd name="f556" fmla="*/ f442 1 f238"/>
                <a:gd name="f557" fmla="*/ f443 1 f239"/>
                <a:gd name="f558" fmla="*/ f444 1 f238"/>
                <a:gd name="f559" fmla="*/ f445 1 f239"/>
                <a:gd name="f560" fmla="*/ f446 1 f238"/>
                <a:gd name="f561" fmla="*/ f447 1 f239"/>
                <a:gd name="f562" fmla="*/ f448 1 f238"/>
                <a:gd name="f563" fmla="*/ f449 1 f239"/>
                <a:gd name="f564" fmla="*/ f450 1 f239"/>
                <a:gd name="f565" fmla="*/ f451 1 f238"/>
                <a:gd name="f566" fmla="*/ f452 1 f239"/>
                <a:gd name="f567" fmla="*/ f453 1 f238"/>
                <a:gd name="f568" fmla="*/ f454 1 f239"/>
                <a:gd name="f569" fmla="*/ f455 1 f239"/>
                <a:gd name="f570" fmla="*/ f456 1 f239"/>
                <a:gd name="f571" fmla="*/ f457 1 f239"/>
                <a:gd name="f572" fmla="*/ f458 1 f239"/>
                <a:gd name="f573" fmla="*/ f459 1 f238"/>
                <a:gd name="f574" fmla="*/ f460 1 f239"/>
                <a:gd name="f575" fmla="*/ f461 f229 1"/>
                <a:gd name="f576" fmla="*/ f462 f229 1"/>
                <a:gd name="f577" fmla="*/ f464 f230 1"/>
                <a:gd name="f578" fmla="*/ f463 f230 1"/>
                <a:gd name="f579" fmla="*/ f465 f229 1"/>
                <a:gd name="f580" fmla="*/ f466 f230 1"/>
                <a:gd name="f581" fmla="*/ f467 f229 1"/>
                <a:gd name="f582" fmla="*/ f468 f230 1"/>
                <a:gd name="f583" fmla="*/ f469 f229 1"/>
                <a:gd name="f584" fmla="*/ f470 f230 1"/>
                <a:gd name="f585" fmla="*/ f471 f229 1"/>
                <a:gd name="f586" fmla="*/ f472 f230 1"/>
                <a:gd name="f587" fmla="*/ f473 f229 1"/>
                <a:gd name="f588" fmla="*/ f474 f230 1"/>
                <a:gd name="f589" fmla="*/ f475 f229 1"/>
                <a:gd name="f590" fmla="*/ f476 f230 1"/>
                <a:gd name="f591" fmla="*/ f477 f229 1"/>
                <a:gd name="f592" fmla="*/ f478 f230 1"/>
                <a:gd name="f593" fmla="*/ f479 f229 1"/>
                <a:gd name="f594" fmla="*/ f480 f230 1"/>
                <a:gd name="f595" fmla="*/ f481 f229 1"/>
                <a:gd name="f596" fmla="*/ f482 f230 1"/>
                <a:gd name="f597" fmla="*/ f483 f229 1"/>
                <a:gd name="f598" fmla="*/ f484 f230 1"/>
                <a:gd name="f599" fmla="*/ f485 f229 1"/>
                <a:gd name="f600" fmla="*/ f486 f230 1"/>
                <a:gd name="f601" fmla="*/ f487 f229 1"/>
                <a:gd name="f602" fmla="*/ f488 f230 1"/>
                <a:gd name="f603" fmla="*/ f489 f229 1"/>
                <a:gd name="f604" fmla="*/ f490 f230 1"/>
                <a:gd name="f605" fmla="*/ f491 f229 1"/>
                <a:gd name="f606" fmla="*/ f492 f230 1"/>
                <a:gd name="f607" fmla="*/ f493 f229 1"/>
                <a:gd name="f608" fmla="*/ f494 f230 1"/>
                <a:gd name="f609" fmla="*/ f495 f229 1"/>
                <a:gd name="f610" fmla="*/ f496 f230 1"/>
                <a:gd name="f611" fmla="*/ f497 f229 1"/>
                <a:gd name="f612" fmla="*/ f498 f230 1"/>
                <a:gd name="f613" fmla="*/ f499 f229 1"/>
                <a:gd name="f614" fmla="*/ f500 f230 1"/>
                <a:gd name="f615" fmla="*/ f501 f230 1"/>
                <a:gd name="f616" fmla="*/ f502 f229 1"/>
                <a:gd name="f617" fmla="*/ f503 f230 1"/>
                <a:gd name="f618" fmla="*/ f504 f229 1"/>
                <a:gd name="f619" fmla="*/ f505 f230 1"/>
                <a:gd name="f620" fmla="*/ f506 f229 1"/>
                <a:gd name="f621" fmla="*/ f507 f230 1"/>
                <a:gd name="f622" fmla="*/ f508 f229 1"/>
                <a:gd name="f623" fmla="*/ f509 f230 1"/>
                <a:gd name="f624" fmla="*/ f510 f229 1"/>
                <a:gd name="f625" fmla="*/ f511 f230 1"/>
                <a:gd name="f626" fmla="*/ f512 f229 1"/>
                <a:gd name="f627" fmla="*/ f513 f230 1"/>
                <a:gd name="f628" fmla="*/ f514 f229 1"/>
                <a:gd name="f629" fmla="*/ f515 f229 1"/>
                <a:gd name="f630" fmla="*/ f516 f229 1"/>
                <a:gd name="f631" fmla="*/ f517 f230 1"/>
                <a:gd name="f632" fmla="*/ f518 f229 1"/>
                <a:gd name="f633" fmla="*/ f519 f230 1"/>
                <a:gd name="f634" fmla="*/ f520 f230 1"/>
                <a:gd name="f635" fmla="*/ f521 f229 1"/>
                <a:gd name="f636" fmla="*/ f522 f230 1"/>
                <a:gd name="f637" fmla="*/ f523 f229 1"/>
                <a:gd name="f638" fmla="*/ f524 f230 1"/>
                <a:gd name="f639" fmla="*/ f525 f229 1"/>
                <a:gd name="f640" fmla="*/ f526 f230 1"/>
                <a:gd name="f641" fmla="*/ f527 f229 1"/>
                <a:gd name="f642" fmla="*/ f528 f230 1"/>
                <a:gd name="f643" fmla="*/ f529 f229 1"/>
                <a:gd name="f644" fmla="*/ f530 f230 1"/>
                <a:gd name="f645" fmla="*/ f531 f229 1"/>
                <a:gd name="f646" fmla="*/ f532 f230 1"/>
                <a:gd name="f647" fmla="*/ f533 f229 1"/>
                <a:gd name="f648" fmla="*/ f534 f230 1"/>
                <a:gd name="f649" fmla="*/ f535 f229 1"/>
                <a:gd name="f650" fmla="*/ f536 f230 1"/>
                <a:gd name="f651" fmla="*/ f537 f229 1"/>
                <a:gd name="f652" fmla="*/ f538 f230 1"/>
                <a:gd name="f653" fmla="*/ f539 f229 1"/>
                <a:gd name="f654" fmla="*/ f540 f230 1"/>
                <a:gd name="f655" fmla="*/ f541 f229 1"/>
                <a:gd name="f656" fmla="*/ f542 f229 1"/>
                <a:gd name="f657" fmla="*/ f543 f230 1"/>
                <a:gd name="f658" fmla="*/ f544 f229 1"/>
                <a:gd name="f659" fmla="*/ f545 f229 1"/>
                <a:gd name="f660" fmla="*/ f546 f230 1"/>
                <a:gd name="f661" fmla="*/ f547 f229 1"/>
                <a:gd name="f662" fmla="*/ f548 f230 1"/>
                <a:gd name="f663" fmla="*/ f549 f230 1"/>
                <a:gd name="f664" fmla="*/ f550 f229 1"/>
                <a:gd name="f665" fmla="*/ f551 f230 1"/>
                <a:gd name="f666" fmla="*/ f552 f229 1"/>
                <a:gd name="f667" fmla="*/ f553 f230 1"/>
                <a:gd name="f668" fmla="*/ f554 f229 1"/>
                <a:gd name="f669" fmla="*/ f555 f230 1"/>
                <a:gd name="f670" fmla="*/ f556 f229 1"/>
                <a:gd name="f671" fmla="*/ f557 f230 1"/>
                <a:gd name="f672" fmla="*/ f558 f229 1"/>
                <a:gd name="f673" fmla="*/ f559 f230 1"/>
                <a:gd name="f674" fmla="*/ f560 f229 1"/>
                <a:gd name="f675" fmla="*/ f561 f230 1"/>
                <a:gd name="f676" fmla="*/ f562 f229 1"/>
                <a:gd name="f677" fmla="*/ f563 f230 1"/>
                <a:gd name="f678" fmla="*/ f564 f230 1"/>
                <a:gd name="f679" fmla="*/ f565 f229 1"/>
                <a:gd name="f680" fmla="*/ f566 f230 1"/>
                <a:gd name="f681" fmla="*/ f567 f229 1"/>
                <a:gd name="f682" fmla="*/ f568 f230 1"/>
                <a:gd name="f683" fmla="*/ f569 f230 1"/>
                <a:gd name="f684" fmla="*/ f570 f230 1"/>
                <a:gd name="f685" fmla="*/ f571 f230 1"/>
                <a:gd name="f686" fmla="*/ f572 f230 1"/>
                <a:gd name="f687" fmla="*/ f573 f229 1"/>
                <a:gd name="f688" fmla="*/ f574 f2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0">
                  <a:pos x="f579" y="f580"/>
                </a:cxn>
                <a:cxn ang="f350">
                  <a:pos x="f581" y="f582"/>
                </a:cxn>
                <a:cxn ang="f350">
                  <a:pos x="f583" y="f584"/>
                </a:cxn>
                <a:cxn ang="f350">
                  <a:pos x="f585" y="f586"/>
                </a:cxn>
                <a:cxn ang="f350">
                  <a:pos x="f587" y="f588"/>
                </a:cxn>
                <a:cxn ang="f350">
                  <a:pos x="f589" y="f590"/>
                </a:cxn>
                <a:cxn ang="f350">
                  <a:pos x="f591" y="f592"/>
                </a:cxn>
                <a:cxn ang="f350">
                  <a:pos x="f593" y="f594"/>
                </a:cxn>
                <a:cxn ang="f350">
                  <a:pos x="f595" y="f596"/>
                </a:cxn>
                <a:cxn ang="f350">
                  <a:pos x="f597" y="f598"/>
                </a:cxn>
                <a:cxn ang="f350">
                  <a:pos x="f599" y="f600"/>
                </a:cxn>
                <a:cxn ang="f350">
                  <a:pos x="f601" y="f602"/>
                </a:cxn>
                <a:cxn ang="f350">
                  <a:pos x="f603" y="f604"/>
                </a:cxn>
                <a:cxn ang="f350">
                  <a:pos x="f605" y="f606"/>
                </a:cxn>
                <a:cxn ang="f350">
                  <a:pos x="f607" y="f608"/>
                </a:cxn>
                <a:cxn ang="f350">
                  <a:pos x="f609" y="f610"/>
                </a:cxn>
                <a:cxn ang="f350">
                  <a:pos x="f611" y="f612"/>
                </a:cxn>
                <a:cxn ang="f350">
                  <a:pos x="f613" y="f614"/>
                </a:cxn>
                <a:cxn ang="f350">
                  <a:pos x="f609" y="f615"/>
                </a:cxn>
                <a:cxn ang="f350">
                  <a:pos x="f616" y="f617"/>
                </a:cxn>
                <a:cxn ang="f350">
                  <a:pos x="f618" y="f619"/>
                </a:cxn>
                <a:cxn ang="f350">
                  <a:pos x="f620" y="f621"/>
                </a:cxn>
                <a:cxn ang="f350">
                  <a:pos x="f622" y="f623"/>
                </a:cxn>
                <a:cxn ang="f350">
                  <a:pos x="f624" y="f625"/>
                </a:cxn>
                <a:cxn ang="f350">
                  <a:pos x="f626" y="f627"/>
                </a:cxn>
                <a:cxn ang="f350">
                  <a:pos x="f628" y="f623"/>
                </a:cxn>
                <a:cxn ang="f350">
                  <a:pos x="f629" y="f627"/>
                </a:cxn>
                <a:cxn ang="f350">
                  <a:pos x="f630" y="f631"/>
                </a:cxn>
                <a:cxn ang="f350">
                  <a:pos x="f632" y="f633"/>
                </a:cxn>
                <a:cxn ang="f350">
                  <a:pos x="f628" y="f634"/>
                </a:cxn>
                <a:cxn ang="f350">
                  <a:pos x="f635" y="f636"/>
                </a:cxn>
                <a:cxn ang="f350">
                  <a:pos x="f637" y="f638"/>
                </a:cxn>
                <a:cxn ang="f350">
                  <a:pos x="f639" y="f640"/>
                </a:cxn>
                <a:cxn ang="f350">
                  <a:pos x="f641" y="f642"/>
                </a:cxn>
                <a:cxn ang="f350">
                  <a:pos x="f643" y="f644"/>
                </a:cxn>
                <a:cxn ang="f350">
                  <a:pos x="f645" y="f646"/>
                </a:cxn>
                <a:cxn ang="f350">
                  <a:pos x="f647" y="f648"/>
                </a:cxn>
                <a:cxn ang="f350">
                  <a:pos x="f649" y="f650"/>
                </a:cxn>
                <a:cxn ang="f350">
                  <a:pos x="f651" y="f652"/>
                </a:cxn>
                <a:cxn ang="f350">
                  <a:pos x="f653" y="f654"/>
                </a:cxn>
                <a:cxn ang="f350">
                  <a:pos x="f655" y="f621"/>
                </a:cxn>
                <a:cxn ang="f350">
                  <a:pos x="f656" y="f657"/>
                </a:cxn>
                <a:cxn ang="f350">
                  <a:pos x="f658" y="f617"/>
                </a:cxn>
                <a:cxn ang="f350">
                  <a:pos x="f659" y="f660"/>
                </a:cxn>
                <a:cxn ang="f350">
                  <a:pos x="f661" y="f662"/>
                </a:cxn>
                <a:cxn ang="f350">
                  <a:pos x="f661" y="f663"/>
                </a:cxn>
                <a:cxn ang="f350">
                  <a:pos x="f664" y="f665"/>
                </a:cxn>
                <a:cxn ang="f350">
                  <a:pos x="f666" y="f667"/>
                </a:cxn>
                <a:cxn ang="f350">
                  <a:pos x="f668" y="f669"/>
                </a:cxn>
                <a:cxn ang="f350">
                  <a:pos x="f670" y="f671"/>
                </a:cxn>
                <a:cxn ang="f350">
                  <a:pos x="f672" y="f673"/>
                </a:cxn>
                <a:cxn ang="f350">
                  <a:pos x="f674" y="f675"/>
                </a:cxn>
                <a:cxn ang="f350">
                  <a:pos x="f676" y="f677"/>
                </a:cxn>
                <a:cxn ang="f350">
                  <a:pos x="f645" y="f678"/>
                </a:cxn>
                <a:cxn ang="f350">
                  <a:pos x="f679" y="f680"/>
                </a:cxn>
                <a:cxn ang="f350">
                  <a:pos x="f681" y="f682"/>
                </a:cxn>
                <a:cxn ang="f350">
                  <a:pos x="f672" y="f683"/>
                </a:cxn>
                <a:cxn ang="f350">
                  <a:pos x="f670" y="f684"/>
                </a:cxn>
                <a:cxn ang="f350">
                  <a:pos x="f658" y="f685"/>
                </a:cxn>
                <a:cxn ang="f350">
                  <a:pos x="f647" y="f686"/>
                </a:cxn>
                <a:cxn ang="f350">
                  <a:pos x="f687" y="f688"/>
                </a:cxn>
                <a:cxn ang="f350">
                  <a:pos x="f579" y="f580"/>
                </a:cxn>
              </a:cxnLst>
              <a:rect l="f575" t="f578" r="f576" b="f577"/>
              <a:pathLst>
                <a:path w="172" h="50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7"/>
                    <a:pt x="f29" y="f30"/>
                    <a:pt x="f31" y="f32"/>
                  </a:cubicBezTo>
                  <a:cubicBezTo>
                    <a:pt x="f33" y="f34"/>
                    <a:pt x="f31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9"/>
                    <a:pt x="f50" y="f51"/>
                    <a:pt x="f50" y="f52"/>
                  </a:cubicBezTo>
                  <a:cubicBezTo>
                    <a:pt x="f26" y="f53"/>
                    <a:pt x="f42" y="f54"/>
                    <a:pt x="f55" y="f56"/>
                  </a:cubicBezTo>
                  <a:cubicBezTo>
                    <a:pt x="f55" y="f57"/>
                    <a:pt x="f58" y="f59"/>
                    <a:pt x="f60" y="f59"/>
                  </a:cubicBezTo>
                  <a:cubicBezTo>
                    <a:pt x="f61" y="f59"/>
                    <a:pt x="f62" y="f59"/>
                    <a:pt x="f61" y="f63"/>
                  </a:cubicBezTo>
                  <a:cubicBezTo>
                    <a:pt x="f61" y="f64"/>
                    <a:pt x="f61" y="f65"/>
                    <a:pt x="f66" y="f67"/>
                  </a:cubicBezTo>
                  <a:cubicBezTo>
                    <a:pt x="f66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cubicBezTo>
                    <a:pt x="f77" y="f78"/>
                    <a:pt x="f79" y="f80"/>
                    <a:pt x="f81" y="f82"/>
                  </a:cubicBezTo>
                  <a:cubicBezTo>
                    <a:pt x="f81" y="f83"/>
                    <a:pt x="f81" y="f84"/>
                    <a:pt x="f79" y="f85"/>
                  </a:cubicBezTo>
                  <a:cubicBezTo>
                    <a:pt x="f86" y="f87"/>
                    <a:pt x="f86" y="f88"/>
                    <a:pt x="f89" y="f90"/>
                  </a:cubicBezTo>
                  <a:cubicBezTo>
                    <a:pt x="f91" y="f92"/>
                    <a:pt x="f79" y="f93"/>
                    <a:pt x="f81" y="f94"/>
                  </a:cubicBezTo>
                  <a:cubicBezTo>
                    <a:pt x="f81" y="f95"/>
                    <a:pt x="f96" y="f97"/>
                    <a:pt x="f69" y="f98"/>
                  </a:cubicBezTo>
                  <a:cubicBezTo>
                    <a:pt x="f61" y="f99"/>
                    <a:pt x="f33" y="f100"/>
                    <a:pt x="f101" y="f102"/>
                  </a:cubicBezTo>
                  <a:cubicBezTo>
                    <a:pt x="f38" y="f103"/>
                    <a:pt x="f104" y="f105"/>
                    <a:pt x="f106" y="f107"/>
                  </a:cubicBezTo>
                  <a:cubicBezTo>
                    <a:pt x="f58" y="f108"/>
                    <a:pt x="f48" y="f109"/>
                    <a:pt x="f110" y="f111"/>
                  </a:cubicBezTo>
                  <a:cubicBezTo>
                    <a:pt x="f40" y="f112"/>
                    <a:pt x="f113" y="f114"/>
                    <a:pt x="f62" y="f115"/>
                  </a:cubicBezTo>
                  <a:cubicBezTo>
                    <a:pt x="f69" y="f116"/>
                    <a:pt x="f71" y="f117"/>
                    <a:pt x="f96" y="f118"/>
                  </a:cubicBezTo>
                  <a:cubicBezTo>
                    <a:pt x="f119" y="f111"/>
                    <a:pt x="f120" y="f121"/>
                    <a:pt x="f122" y="f111"/>
                  </a:cubicBezTo>
                  <a:cubicBezTo>
                    <a:pt x="f123" y="f124"/>
                    <a:pt x="f125" y="f124"/>
                    <a:pt x="f123" y="f118"/>
                  </a:cubicBezTo>
                  <a:cubicBezTo>
                    <a:pt x="f126" y="f127"/>
                    <a:pt x="f122" y="f128"/>
                    <a:pt x="f129" y="f130"/>
                  </a:cubicBezTo>
                  <a:cubicBezTo>
                    <a:pt x="f125" y="f16"/>
                    <a:pt x="f131" y="f132"/>
                    <a:pt x="f131" y="f133"/>
                  </a:cubicBezTo>
                  <a:cubicBezTo>
                    <a:pt x="f5" y="f104"/>
                    <a:pt x="f5" y="f134"/>
                    <a:pt x="f122" y="f89"/>
                  </a:cubicBezTo>
                  <a:cubicBezTo>
                    <a:pt x="f135" y="f136"/>
                    <a:pt x="f81" y="f137"/>
                    <a:pt x="f72" y="f138"/>
                  </a:cubicBezTo>
                  <a:cubicBezTo>
                    <a:pt x="f106" y="f5"/>
                    <a:pt x="f24" y="f126"/>
                    <a:pt x="f24" y="f71"/>
                  </a:cubicBezTo>
                  <a:cubicBezTo>
                    <a:pt x="f139" y="f66"/>
                    <a:pt x="f133" y="f62"/>
                    <a:pt x="f140" y="f62"/>
                  </a:cubicBezTo>
                  <a:cubicBezTo>
                    <a:pt x="f141" y="f113"/>
                    <a:pt x="f142" y="f55"/>
                    <a:pt x="f143" y="f144"/>
                  </a:cubicBezTo>
                  <a:cubicBezTo>
                    <a:pt x="f145" y="f146"/>
                    <a:pt x="f145" y="f147"/>
                    <a:pt x="f116" y="f148"/>
                  </a:cubicBezTo>
                  <a:cubicBezTo>
                    <a:pt x="f114" y="f132"/>
                    <a:pt x="f149" y="f150"/>
                    <a:pt x="f127" y="f8"/>
                  </a:cubicBezTo>
                  <a:cubicBezTo>
                    <a:pt x="f151" y="f16"/>
                    <a:pt x="f152" y="f141"/>
                    <a:pt x="f145" y="f153"/>
                  </a:cubicBezTo>
                  <a:cubicBezTo>
                    <a:pt x="f154" y="f153"/>
                    <a:pt x="f155" y="f156"/>
                    <a:pt x="f157" y="f155"/>
                  </a:cubicBezTo>
                  <a:cubicBezTo>
                    <a:pt x="f158" y="f116"/>
                    <a:pt x="f159" y="f160"/>
                    <a:pt x="f161" y="f112"/>
                  </a:cubicBezTo>
                  <a:cubicBezTo>
                    <a:pt x="f162" y="f124"/>
                    <a:pt x="f132" y="f124"/>
                    <a:pt x="f148" y="f163"/>
                  </a:cubicBezTo>
                  <a:cubicBezTo>
                    <a:pt x="f150" y="f121"/>
                    <a:pt x="f14" y="f164"/>
                    <a:pt x="f16" y="f107"/>
                  </a:cubicBezTo>
                  <a:cubicBezTo>
                    <a:pt x="f159" y="f165"/>
                    <a:pt x="f166" y="f165"/>
                    <a:pt x="f156" y="f167"/>
                  </a:cubicBezTo>
                  <a:cubicBezTo>
                    <a:pt x="f168" y="f169"/>
                    <a:pt x="f127" y="f170"/>
                    <a:pt x="f171" y="f98"/>
                  </a:cubicBezTo>
                  <a:cubicBezTo>
                    <a:pt x="f172" y="f173"/>
                    <a:pt x="f174" y="f175"/>
                    <a:pt x="f98" y="f93"/>
                  </a:cubicBezTo>
                  <a:cubicBezTo>
                    <a:pt x="f176" y="f177"/>
                    <a:pt x="f176" y="f178"/>
                    <a:pt x="f99" y="f179"/>
                  </a:cubicBezTo>
                  <a:cubicBezTo>
                    <a:pt x="f180" y="f181"/>
                    <a:pt x="f180" y="f182"/>
                    <a:pt x="f99" y="f183"/>
                  </a:cubicBezTo>
                  <a:cubicBezTo>
                    <a:pt x="f98" y="f184"/>
                    <a:pt x="f185" y="f186"/>
                    <a:pt x="f187" y="f188"/>
                  </a:cubicBezTo>
                  <a:cubicBezTo>
                    <a:pt x="f6" y="f189"/>
                    <a:pt x="f190" y="f191"/>
                    <a:pt x="f185" y="f192"/>
                  </a:cubicBezTo>
                  <a:cubicBezTo>
                    <a:pt x="f180" y="f193"/>
                    <a:pt x="f170" y="f194"/>
                    <a:pt x="f169" y="f195"/>
                  </a:cubicBezTo>
                  <a:cubicBezTo>
                    <a:pt x="f107" y="f196"/>
                    <a:pt x="f197" y="f198"/>
                    <a:pt x="f199" y="f200"/>
                  </a:cubicBezTo>
                  <a:cubicBezTo>
                    <a:pt x="f172" y="f201"/>
                    <a:pt x="f199" y="f202"/>
                    <a:pt x="f203" y="f204"/>
                  </a:cubicBezTo>
                  <a:cubicBezTo>
                    <a:pt x="f203" y="f205"/>
                    <a:pt x="f164" y="f206"/>
                    <a:pt x="f109" y="f207"/>
                  </a:cubicBezTo>
                  <a:cubicBezTo>
                    <a:pt x="f121" y="f208"/>
                    <a:pt x="f209" y="f208"/>
                    <a:pt x="f117" y="f210"/>
                  </a:cubicBezTo>
                  <a:cubicBezTo>
                    <a:pt x="f127" y="f210"/>
                    <a:pt x="f127" y="f211"/>
                    <a:pt x="f127" y="f212"/>
                  </a:cubicBezTo>
                  <a:cubicBezTo>
                    <a:pt x="f213" y="f214"/>
                    <a:pt x="f116" y="f215"/>
                    <a:pt x="f152" y="f216"/>
                  </a:cubicBezTo>
                  <a:cubicBezTo>
                    <a:pt x="f152" y="f217"/>
                    <a:pt x="f152" y="f218"/>
                    <a:pt x="f213" y="f51"/>
                  </a:cubicBezTo>
                  <a:cubicBezTo>
                    <a:pt x="f160" y="f11"/>
                    <a:pt x="f163" y="f43"/>
                    <a:pt x="f203" y="f19"/>
                  </a:cubicBezTo>
                  <a:cubicBezTo>
                    <a:pt x="f199" y="f219"/>
                    <a:pt x="f172" y="f220"/>
                    <a:pt x="f199" y="f34"/>
                  </a:cubicBezTo>
                  <a:cubicBezTo>
                    <a:pt x="f108" y="f25"/>
                    <a:pt x="f121" y="f221"/>
                    <a:pt x="f171" y="f222"/>
                  </a:cubicBezTo>
                  <a:cubicBezTo>
                    <a:pt x="f114" y="f223"/>
                    <a:pt x="f116" y="f224"/>
                    <a:pt x="f145" y="f23"/>
                  </a:cubicBezTo>
                  <a:cubicBezTo>
                    <a:pt x="f130" y="f37"/>
                    <a:pt x="f158" y="f19"/>
                    <a:pt x="f141" y="f225"/>
                  </a:cubicBezTo>
                  <a:cubicBezTo>
                    <a:pt x="f14" y="f226"/>
                    <a:pt x="f18" y="f227"/>
                    <a:pt x="f8" y="f9"/>
                  </a:cubicBezTo>
                  <a:close/>
                </a:path>
              </a:pathLst>
            </a:custGeom>
            <a:solidFill>
              <a:srgbClr val="272D36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554E50C8-8CE3-4968-B764-2F2F83902884}"/>
                </a:ext>
              </a:extLst>
            </p:cNvPr>
            <p:cNvSpPr/>
            <p:nvPr/>
          </p:nvSpPr>
          <p:spPr>
            <a:xfrm>
              <a:off x="8962107" y="4632405"/>
              <a:ext cx="30166" cy="444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"/>
                <a:gd name="f7" fmla="val 12"/>
                <a:gd name="f8" fmla="val 10"/>
                <a:gd name="f9" fmla="val 7"/>
                <a:gd name="f10" fmla="val 11"/>
                <a:gd name="f11" fmla="val 6"/>
                <a:gd name="f12" fmla="val 5"/>
                <a:gd name="f13" fmla="val 4"/>
                <a:gd name="f14" fmla="val 3"/>
                <a:gd name="f15" fmla="val 1"/>
                <a:gd name="f16" fmla="val 2"/>
                <a:gd name="f17" fmla="+- 0 0 -90"/>
                <a:gd name="f18" fmla="*/ f3 1 8"/>
                <a:gd name="f19" fmla="*/ f4 1 12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8"/>
                <a:gd name="f28" fmla="*/ f24 1 12"/>
                <a:gd name="f29" fmla="*/ 8 f25 1"/>
                <a:gd name="f30" fmla="*/ 8 f24 1"/>
                <a:gd name="f31" fmla="*/ 6 f25 1"/>
                <a:gd name="f32" fmla="*/ 12 f24 1"/>
                <a:gd name="f33" fmla="*/ 4 f25 1"/>
                <a:gd name="f34" fmla="*/ 10 f24 1"/>
                <a:gd name="f35" fmla="*/ 1 f25 1"/>
                <a:gd name="f36" fmla="*/ 2 f24 1"/>
                <a:gd name="f37" fmla="*/ 0 f24 1"/>
                <a:gd name="f38" fmla="*/ 3 f25 1"/>
                <a:gd name="f39" fmla="*/ 1 f24 1"/>
                <a:gd name="f40" fmla="+- f26 0 f1"/>
                <a:gd name="f41" fmla="*/ f29 1 8"/>
                <a:gd name="f42" fmla="*/ f30 1 12"/>
                <a:gd name="f43" fmla="*/ f31 1 8"/>
                <a:gd name="f44" fmla="*/ f32 1 12"/>
                <a:gd name="f45" fmla="*/ f33 1 8"/>
                <a:gd name="f46" fmla="*/ f34 1 12"/>
                <a:gd name="f47" fmla="*/ f35 1 8"/>
                <a:gd name="f48" fmla="*/ f36 1 12"/>
                <a:gd name="f49" fmla="*/ f37 1 12"/>
                <a:gd name="f50" fmla="*/ f38 1 8"/>
                <a:gd name="f51" fmla="*/ f39 1 12"/>
                <a:gd name="f52" fmla="*/ 0 1 f27"/>
                <a:gd name="f53" fmla="*/ f21 1 f27"/>
                <a:gd name="f54" fmla="*/ 0 1 f28"/>
                <a:gd name="f55" fmla="*/ f22 1 f28"/>
                <a:gd name="f56" fmla="*/ f41 1 f27"/>
                <a:gd name="f57" fmla="*/ f42 1 f28"/>
                <a:gd name="f58" fmla="*/ f43 1 f27"/>
                <a:gd name="f59" fmla="*/ f44 1 f28"/>
                <a:gd name="f60" fmla="*/ f45 1 f27"/>
                <a:gd name="f61" fmla="*/ f46 1 f28"/>
                <a:gd name="f62" fmla="*/ f47 1 f27"/>
                <a:gd name="f63" fmla="*/ f48 1 f28"/>
                <a:gd name="f64" fmla="*/ f49 1 f28"/>
                <a:gd name="f65" fmla="*/ f50 1 f27"/>
                <a:gd name="f66" fmla="*/ f51 1 f28"/>
                <a:gd name="f67" fmla="*/ f52 f18 1"/>
                <a:gd name="f68" fmla="*/ f53 f18 1"/>
                <a:gd name="f69" fmla="*/ f55 f19 1"/>
                <a:gd name="f70" fmla="*/ f54 f19 1"/>
                <a:gd name="f71" fmla="*/ f56 f18 1"/>
                <a:gd name="f72" fmla="*/ f57 f19 1"/>
                <a:gd name="f73" fmla="*/ f58 f18 1"/>
                <a:gd name="f74" fmla="*/ f59 f19 1"/>
                <a:gd name="f75" fmla="*/ f60 f18 1"/>
                <a:gd name="f76" fmla="*/ f61 f19 1"/>
                <a:gd name="f77" fmla="*/ f62 f18 1"/>
                <a:gd name="f78" fmla="*/ f63 f19 1"/>
                <a:gd name="f79" fmla="*/ f64 f19 1"/>
                <a:gd name="f80" fmla="*/ f65 f18 1"/>
                <a:gd name="f81" fmla="*/ f66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0">
                  <a:pos x="f71" y="f72"/>
                </a:cxn>
                <a:cxn ang="f40">
                  <a:pos x="f73" y="f74"/>
                </a:cxn>
                <a:cxn ang="f40">
                  <a:pos x="f75" y="f76"/>
                </a:cxn>
                <a:cxn ang="f40">
                  <a:pos x="f77" y="f78"/>
                </a:cxn>
                <a:cxn ang="f40">
                  <a:pos x="f77" y="f79"/>
                </a:cxn>
                <a:cxn ang="f40">
                  <a:pos x="f80" y="f81"/>
                </a:cxn>
                <a:cxn ang="f40">
                  <a:pos x="f71" y="f72"/>
                </a:cxn>
              </a:cxnLst>
              <a:rect l="f67" t="f70" r="f68" b="f69"/>
              <a:pathLst>
                <a:path w="8" h="12">
                  <a:moveTo>
                    <a:pt x="f6" y="f6"/>
                  </a:moveTo>
                  <a:cubicBezTo>
                    <a:pt x="f6" y="f8"/>
                    <a:pt x="f9" y="f10"/>
                    <a:pt x="f11" y="f7"/>
                  </a:cubicBezTo>
                  <a:cubicBezTo>
                    <a:pt x="f12" y="f7"/>
                    <a:pt x="f13" y="f10"/>
                    <a:pt x="f13" y="f8"/>
                  </a:cubicBezTo>
                  <a:cubicBezTo>
                    <a:pt x="f14" y="f9"/>
                    <a:pt x="f14" y="f12"/>
                    <a:pt x="f15" y="f16"/>
                  </a:cubicBezTo>
                  <a:cubicBezTo>
                    <a:pt x="f5" y="f16"/>
                    <a:pt x="f15" y="f15"/>
                    <a:pt x="f15" y="f5"/>
                  </a:cubicBezTo>
                  <a:cubicBezTo>
                    <a:pt x="f16" y="f5"/>
                    <a:pt x="f14" y="f5"/>
                    <a:pt x="f14" y="f15"/>
                  </a:cubicBezTo>
                  <a:cubicBezTo>
                    <a:pt x="f11" y="f14"/>
                    <a:pt x="f9" y="f11"/>
                    <a:pt x="f6" y="f6"/>
                  </a:cubicBezTo>
                  <a:close/>
                </a:path>
              </a:pathLst>
            </a:custGeom>
            <a:solidFill>
              <a:srgbClr val="474B52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E4D8E817-D4EA-4B80-B60A-0CFC1349ACD2}"/>
                </a:ext>
              </a:extLst>
            </p:cNvPr>
            <p:cNvSpPr/>
            <p:nvPr/>
          </p:nvSpPr>
          <p:spPr>
            <a:xfrm>
              <a:off x="8428710" y="3741825"/>
              <a:ext cx="274640" cy="8445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2"/>
                <a:gd name="f7" fmla="val 224"/>
                <a:gd name="f8" fmla="val 24"/>
                <a:gd name="f9" fmla="val 110"/>
                <a:gd name="f10" fmla="val 22"/>
                <a:gd name="f11" fmla="val 95"/>
                <a:gd name="f12" fmla="val 81"/>
                <a:gd name="f13" fmla="val 66"/>
                <a:gd name="f14" fmla="val 65"/>
                <a:gd name="f15" fmla="val 63"/>
                <a:gd name="f16" fmla="val 62"/>
                <a:gd name="f17" fmla="val 23"/>
                <a:gd name="f18" fmla="val 61"/>
                <a:gd name="f19" fmla="val 60"/>
                <a:gd name="f20" fmla="val 21"/>
                <a:gd name="f21" fmla="val 20"/>
                <a:gd name="f22" fmla="val 64"/>
                <a:gd name="f23" fmla="val 93"/>
                <a:gd name="f24" fmla="val 120"/>
                <a:gd name="f25" fmla="val 148"/>
                <a:gd name="f26" fmla="val 153"/>
                <a:gd name="f27" fmla="val 19"/>
                <a:gd name="f28" fmla="val 154"/>
                <a:gd name="f29" fmla="val 15"/>
                <a:gd name="f30" fmla="val 2"/>
                <a:gd name="f31" fmla="val 1"/>
                <a:gd name="f32" fmla="val 137"/>
                <a:gd name="f33" fmla="val 3"/>
                <a:gd name="f34" fmla="val 112"/>
                <a:gd name="f35" fmla="val 87"/>
                <a:gd name="f36" fmla="val 4"/>
                <a:gd name="f37" fmla="val 54"/>
                <a:gd name="f38" fmla="val 5"/>
                <a:gd name="f39" fmla="val 47"/>
                <a:gd name="f40" fmla="val 6"/>
                <a:gd name="f41" fmla="val 39"/>
                <a:gd name="f42" fmla="val 9"/>
                <a:gd name="f43" fmla="val 10"/>
                <a:gd name="f44" fmla="val 33"/>
                <a:gd name="f45" fmla="val 37"/>
                <a:gd name="f46" fmla="val 38"/>
                <a:gd name="f47" fmla="val 45"/>
                <a:gd name="f48" fmla="val 51"/>
                <a:gd name="f49" fmla="val 26"/>
                <a:gd name="f50" fmla="val 57"/>
                <a:gd name="f51" fmla="val 59"/>
                <a:gd name="f52" fmla="val 41"/>
                <a:gd name="f53" fmla="val 48"/>
                <a:gd name="f54" fmla="val 49"/>
                <a:gd name="f55" fmla="val 50"/>
                <a:gd name="f56" fmla="val 68"/>
                <a:gd name="f57" fmla="val 97"/>
                <a:gd name="f58" fmla="val 117"/>
                <a:gd name="f59" fmla="val 70"/>
                <a:gd name="f60" fmla="val 71"/>
                <a:gd name="f61" fmla="val 157"/>
                <a:gd name="f62" fmla="val 177"/>
                <a:gd name="f63" fmla="val 198"/>
                <a:gd name="f64" fmla="val 218"/>
                <a:gd name="f65" fmla="val 221"/>
                <a:gd name="f66" fmla="val 222"/>
                <a:gd name="f67" fmla="val 56"/>
                <a:gd name="f68" fmla="val 223"/>
                <a:gd name="f69" fmla="val 43"/>
                <a:gd name="f70" fmla="val 31"/>
                <a:gd name="f71" fmla="val 25"/>
                <a:gd name="f72" fmla="val 217"/>
                <a:gd name="f73" fmla="val 206"/>
                <a:gd name="f74" fmla="val 195"/>
                <a:gd name="f75" fmla="val 183"/>
                <a:gd name="f76" fmla="val 163"/>
                <a:gd name="f77" fmla="val 143"/>
                <a:gd name="f78" fmla="val 123"/>
                <a:gd name="f79" fmla="val 119"/>
                <a:gd name="f80" fmla="val 114"/>
                <a:gd name="f81" fmla="+- 0 0 -90"/>
                <a:gd name="f82" fmla="*/ f3 1 72"/>
                <a:gd name="f83" fmla="*/ f4 1 224"/>
                <a:gd name="f84" fmla="val f5"/>
                <a:gd name="f85" fmla="val f6"/>
                <a:gd name="f86" fmla="val f7"/>
                <a:gd name="f87" fmla="*/ f81 f0 1"/>
                <a:gd name="f88" fmla="+- f86 0 f84"/>
                <a:gd name="f89" fmla="+- f85 0 f84"/>
                <a:gd name="f90" fmla="*/ f87 1 f2"/>
                <a:gd name="f91" fmla="*/ f89 1 72"/>
                <a:gd name="f92" fmla="*/ f88 1 224"/>
                <a:gd name="f93" fmla="*/ 24 f89 1"/>
                <a:gd name="f94" fmla="*/ 110 f88 1"/>
                <a:gd name="f95" fmla="*/ 66 f88 1"/>
                <a:gd name="f96" fmla="*/ 62 f88 1"/>
                <a:gd name="f97" fmla="*/ 22 f89 1"/>
                <a:gd name="f98" fmla="*/ 60 f88 1"/>
                <a:gd name="f99" fmla="*/ 21 f89 1"/>
                <a:gd name="f100" fmla="*/ 20 f89 1"/>
                <a:gd name="f101" fmla="*/ 65 f88 1"/>
                <a:gd name="f102" fmla="*/ 148 f88 1"/>
                <a:gd name="f103" fmla="*/ 15 f89 1"/>
                <a:gd name="f104" fmla="*/ 153 f88 1"/>
                <a:gd name="f105" fmla="*/ 1 f89 1"/>
                <a:gd name="f106" fmla="*/ 137 f88 1"/>
                <a:gd name="f107" fmla="*/ 4 f89 1"/>
                <a:gd name="f108" fmla="*/ 6 f89 1"/>
                <a:gd name="f109" fmla="*/ 39 f88 1"/>
                <a:gd name="f110" fmla="*/ 33 f89 1"/>
                <a:gd name="f111" fmla="*/ 2 f88 1"/>
                <a:gd name="f112" fmla="*/ 38 f89 1"/>
                <a:gd name="f113" fmla="*/ 4 f88 1"/>
                <a:gd name="f114" fmla="*/ 57 f89 1"/>
                <a:gd name="f115" fmla="*/ 37 f88 1"/>
                <a:gd name="f116" fmla="*/ 64 f89 1"/>
                <a:gd name="f117" fmla="*/ 47 f88 1"/>
                <a:gd name="f118" fmla="*/ 65 f89 1"/>
                <a:gd name="f119" fmla="*/ 50 f88 1"/>
                <a:gd name="f120" fmla="*/ 68 f89 1"/>
                <a:gd name="f121" fmla="*/ 97 f88 1"/>
                <a:gd name="f122" fmla="*/ 71 f89 1"/>
                <a:gd name="f123" fmla="*/ 157 f88 1"/>
                <a:gd name="f124" fmla="*/ 72 f89 1"/>
                <a:gd name="f125" fmla="*/ 218 f88 1"/>
                <a:gd name="f126" fmla="*/ 222 f88 1"/>
                <a:gd name="f127" fmla="*/ 31 f89 1"/>
                <a:gd name="f128" fmla="*/ 224 f88 1"/>
                <a:gd name="f129" fmla="*/ 217 f88 1"/>
                <a:gd name="f130" fmla="*/ 23 f89 1"/>
                <a:gd name="f131" fmla="*/ 183 f88 1"/>
                <a:gd name="f132" fmla="*/ 123 f88 1"/>
                <a:gd name="f133" fmla="+- f90 0 f1"/>
                <a:gd name="f134" fmla="*/ f93 1 72"/>
                <a:gd name="f135" fmla="*/ f94 1 224"/>
                <a:gd name="f136" fmla="*/ f95 1 224"/>
                <a:gd name="f137" fmla="*/ f96 1 224"/>
                <a:gd name="f138" fmla="*/ f97 1 72"/>
                <a:gd name="f139" fmla="*/ f98 1 224"/>
                <a:gd name="f140" fmla="*/ f99 1 72"/>
                <a:gd name="f141" fmla="*/ f100 1 72"/>
                <a:gd name="f142" fmla="*/ f101 1 224"/>
                <a:gd name="f143" fmla="*/ f102 1 224"/>
                <a:gd name="f144" fmla="*/ f103 1 72"/>
                <a:gd name="f145" fmla="*/ f104 1 224"/>
                <a:gd name="f146" fmla="*/ f105 1 72"/>
                <a:gd name="f147" fmla="*/ f106 1 224"/>
                <a:gd name="f148" fmla="*/ f107 1 72"/>
                <a:gd name="f149" fmla="*/ f108 1 72"/>
                <a:gd name="f150" fmla="*/ f109 1 224"/>
                <a:gd name="f151" fmla="*/ f110 1 72"/>
                <a:gd name="f152" fmla="*/ f111 1 224"/>
                <a:gd name="f153" fmla="*/ f112 1 72"/>
                <a:gd name="f154" fmla="*/ f113 1 224"/>
                <a:gd name="f155" fmla="*/ f114 1 72"/>
                <a:gd name="f156" fmla="*/ f115 1 224"/>
                <a:gd name="f157" fmla="*/ f116 1 72"/>
                <a:gd name="f158" fmla="*/ f117 1 224"/>
                <a:gd name="f159" fmla="*/ f118 1 72"/>
                <a:gd name="f160" fmla="*/ f119 1 224"/>
                <a:gd name="f161" fmla="*/ f120 1 72"/>
                <a:gd name="f162" fmla="*/ f121 1 224"/>
                <a:gd name="f163" fmla="*/ f122 1 72"/>
                <a:gd name="f164" fmla="*/ f123 1 224"/>
                <a:gd name="f165" fmla="*/ f124 1 72"/>
                <a:gd name="f166" fmla="*/ f125 1 224"/>
                <a:gd name="f167" fmla="*/ f126 1 224"/>
                <a:gd name="f168" fmla="*/ f127 1 72"/>
                <a:gd name="f169" fmla="*/ f128 1 224"/>
                <a:gd name="f170" fmla="*/ f129 1 224"/>
                <a:gd name="f171" fmla="*/ f130 1 72"/>
                <a:gd name="f172" fmla="*/ f131 1 224"/>
                <a:gd name="f173" fmla="*/ f132 1 224"/>
                <a:gd name="f174" fmla="*/ 0 1 f91"/>
                <a:gd name="f175" fmla="*/ f85 1 f91"/>
                <a:gd name="f176" fmla="*/ 0 1 f92"/>
                <a:gd name="f177" fmla="*/ f86 1 f92"/>
                <a:gd name="f178" fmla="*/ f134 1 f91"/>
                <a:gd name="f179" fmla="*/ f135 1 f92"/>
                <a:gd name="f180" fmla="*/ f136 1 f92"/>
                <a:gd name="f181" fmla="*/ f137 1 f92"/>
                <a:gd name="f182" fmla="*/ f138 1 f91"/>
                <a:gd name="f183" fmla="*/ f139 1 f92"/>
                <a:gd name="f184" fmla="*/ f140 1 f91"/>
                <a:gd name="f185" fmla="*/ f141 1 f91"/>
                <a:gd name="f186" fmla="*/ f142 1 f92"/>
                <a:gd name="f187" fmla="*/ f143 1 f92"/>
                <a:gd name="f188" fmla="*/ f144 1 f91"/>
                <a:gd name="f189" fmla="*/ f145 1 f92"/>
                <a:gd name="f190" fmla="*/ f146 1 f91"/>
                <a:gd name="f191" fmla="*/ f147 1 f92"/>
                <a:gd name="f192" fmla="*/ f148 1 f91"/>
                <a:gd name="f193" fmla="*/ f149 1 f91"/>
                <a:gd name="f194" fmla="*/ f150 1 f92"/>
                <a:gd name="f195" fmla="*/ f151 1 f91"/>
                <a:gd name="f196" fmla="*/ f152 1 f92"/>
                <a:gd name="f197" fmla="*/ f153 1 f91"/>
                <a:gd name="f198" fmla="*/ f154 1 f92"/>
                <a:gd name="f199" fmla="*/ f155 1 f91"/>
                <a:gd name="f200" fmla="*/ f156 1 f92"/>
                <a:gd name="f201" fmla="*/ f157 1 f91"/>
                <a:gd name="f202" fmla="*/ f158 1 f92"/>
                <a:gd name="f203" fmla="*/ f159 1 f91"/>
                <a:gd name="f204" fmla="*/ f160 1 f92"/>
                <a:gd name="f205" fmla="*/ f161 1 f91"/>
                <a:gd name="f206" fmla="*/ f162 1 f92"/>
                <a:gd name="f207" fmla="*/ f163 1 f91"/>
                <a:gd name="f208" fmla="*/ f164 1 f92"/>
                <a:gd name="f209" fmla="*/ f165 1 f91"/>
                <a:gd name="f210" fmla="*/ f166 1 f92"/>
                <a:gd name="f211" fmla="*/ f167 1 f92"/>
                <a:gd name="f212" fmla="*/ f168 1 f91"/>
                <a:gd name="f213" fmla="*/ f169 1 f92"/>
                <a:gd name="f214" fmla="*/ f170 1 f92"/>
                <a:gd name="f215" fmla="*/ f171 1 f91"/>
                <a:gd name="f216" fmla="*/ f172 1 f92"/>
                <a:gd name="f217" fmla="*/ f173 1 f92"/>
                <a:gd name="f218" fmla="*/ f174 f82 1"/>
                <a:gd name="f219" fmla="*/ f175 f82 1"/>
                <a:gd name="f220" fmla="*/ f177 f83 1"/>
                <a:gd name="f221" fmla="*/ f176 f83 1"/>
                <a:gd name="f222" fmla="*/ f178 f82 1"/>
                <a:gd name="f223" fmla="*/ f179 f83 1"/>
                <a:gd name="f224" fmla="*/ f180 f83 1"/>
                <a:gd name="f225" fmla="*/ f181 f83 1"/>
                <a:gd name="f226" fmla="*/ f182 f82 1"/>
                <a:gd name="f227" fmla="*/ f183 f83 1"/>
                <a:gd name="f228" fmla="*/ f184 f82 1"/>
                <a:gd name="f229" fmla="*/ f185 f82 1"/>
                <a:gd name="f230" fmla="*/ f186 f83 1"/>
                <a:gd name="f231" fmla="*/ f187 f83 1"/>
                <a:gd name="f232" fmla="*/ f188 f82 1"/>
                <a:gd name="f233" fmla="*/ f189 f83 1"/>
                <a:gd name="f234" fmla="*/ f190 f82 1"/>
                <a:gd name="f235" fmla="*/ f191 f83 1"/>
                <a:gd name="f236" fmla="*/ f192 f82 1"/>
                <a:gd name="f237" fmla="*/ f193 f82 1"/>
                <a:gd name="f238" fmla="*/ f194 f83 1"/>
                <a:gd name="f239" fmla="*/ f195 f82 1"/>
                <a:gd name="f240" fmla="*/ f196 f83 1"/>
                <a:gd name="f241" fmla="*/ f197 f82 1"/>
                <a:gd name="f242" fmla="*/ f198 f83 1"/>
                <a:gd name="f243" fmla="*/ f199 f82 1"/>
                <a:gd name="f244" fmla="*/ f200 f83 1"/>
                <a:gd name="f245" fmla="*/ f201 f82 1"/>
                <a:gd name="f246" fmla="*/ f202 f83 1"/>
                <a:gd name="f247" fmla="*/ f203 f82 1"/>
                <a:gd name="f248" fmla="*/ f204 f83 1"/>
                <a:gd name="f249" fmla="*/ f205 f82 1"/>
                <a:gd name="f250" fmla="*/ f206 f83 1"/>
                <a:gd name="f251" fmla="*/ f207 f82 1"/>
                <a:gd name="f252" fmla="*/ f208 f83 1"/>
                <a:gd name="f253" fmla="*/ f209 f82 1"/>
                <a:gd name="f254" fmla="*/ f210 f83 1"/>
                <a:gd name="f255" fmla="*/ f211 f83 1"/>
                <a:gd name="f256" fmla="*/ f212 f82 1"/>
                <a:gd name="f257" fmla="*/ f213 f83 1"/>
                <a:gd name="f258" fmla="*/ f214 f83 1"/>
                <a:gd name="f259" fmla="*/ f215 f82 1"/>
                <a:gd name="f260" fmla="*/ f216 f83 1"/>
                <a:gd name="f261" fmla="*/ f217 f8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3">
                  <a:pos x="f222" y="f223"/>
                </a:cxn>
                <a:cxn ang="f133">
                  <a:pos x="f222" y="f224"/>
                </a:cxn>
                <a:cxn ang="f133">
                  <a:pos x="f222" y="f225"/>
                </a:cxn>
                <a:cxn ang="f133">
                  <a:pos x="f226" y="f227"/>
                </a:cxn>
                <a:cxn ang="f133">
                  <a:pos x="f228" y="f225"/>
                </a:cxn>
                <a:cxn ang="f133">
                  <a:pos x="f229" y="f230"/>
                </a:cxn>
                <a:cxn ang="f133">
                  <a:pos x="f228" y="f231"/>
                </a:cxn>
                <a:cxn ang="f133">
                  <a:pos x="f232" y="f233"/>
                </a:cxn>
                <a:cxn ang="f133">
                  <a:pos x="f234" y="f235"/>
                </a:cxn>
                <a:cxn ang="f133">
                  <a:pos x="f236" y="f225"/>
                </a:cxn>
                <a:cxn ang="f133">
                  <a:pos x="f237" y="f238"/>
                </a:cxn>
                <a:cxn ang="f133">
                  <a:pos x="f239" y="f240"/>
                </a:cxn>
                <a:cxn ang="f133">
                  <a:pos x="f241" y="f242"/>
                </a:cxn>
                <a:cxn ang="f133">
                  <a:pos x="f243" y="f244"/>
                </a:cxn>
                <a:cxn ang="f133">
                  <a:pos x="f245" y="f246"/>
                </a:cxn>
                <a:cxn ang="f133">
                  <a:pos x="f247" y="f248"/>
                </a:cxn>
                <a:cxn ang="f133">
                  <a:pos x="f249" y="f250"/>
                </a:cxn>
                <a:cxn ang="f133">
                  <a:pos x="f251" y="f252"/>
                </a:cxn>
                <a:cxn ang="f133">
                  <a:pos x="f253" y="f254"/>
                </a:cxn>
                <a:cxn ang="f133">
                  <a:pos x="f249" y="f255"/>
                </a:cxn>
                <a:cxn ang="f133">
                  <a:pos x="f256" y="f257"/>
                </a:cxn>
                <a:cxn ang="f133">
                  <a:pos x="f222" y="f258"/>
                </a:cxn>
                <a:cxn ang="f133">
                  <a:pos x="f259" y="f260"/>
                </a:cxn>
                <a:cxn ang="f133">
                  <a:pos x="f222" y="f261"/>
                </a:cxn>
                <a:cxn ang="f133">
                  <a:pos x="f222" y="f223"/>
                </a:cxn>
              </a:cxnLst>
              <a:rect l="f218" t="f221" r="f219" b="f220"/>
              <a:pathLst>
                <a:path w="72" h="224">
                  <a:moveTo>
                    <a:pt x="f8" y="f9"/>
                  </a:moveTo>
                  <a:cubicBezTo>
                    <a:pt x="f10" y="f11"/>
                    <a:pt x="f8" y="f12"/>
                    <a:pt x="f8" y="f13"/>
                  </a:cubicBezTo>
                  <a:cubicBezTo>
                    <a:pt x="f8" y="f14"/>
                    <a:pt x="f8" y="f15"/>
                    <a:pt x="f8" y="f16"/>
                  </a:cubicBezTo>
                  <a:cubicBezTo>
                    <a:pt x="f17" y="f18"/>
                    <a:pt x="f17" y="f19"/>
                    <a:pt x="f10" y="f19"/>
                  </a:cubicBezTo>
                  <a:cubicBezTo>
                    <a:pt x="f10" y="f18"/>
                    <a:pt x="f20" y="f18"/>
                    <a:pt x="f20" y="f16"/>
                  </a:cubicBezTo>
                  <a:cubicBezTo>
                    <a:pt x="f21" y="f15"/>
                    <a:pt x="f21" y="f22"/>
                    <a:pt x="f21" y="f14"/>
                  </a:cubicBezTo>
                  <a:cubicBezTo>
                    <a:pt x="f21" y="f23"/>
                    <a:pt x="f21" y="f24"/>
                    <a:pt x="f20" y="f25"/>
                  </a:cubicBezTo>
                  <a:cubicBezTo>
                    <a:pt x="f20" y="f26"/>
                    <a:pt x="f27" y="f28"/>
                    <a:pt x="f29" y="f26"/>
                  </a:cubicBezTo>
                  <a:cubicBezTo>
                    <a:pt x="f30" y="f26"/>
                    <a:pt x="f5" y="f26"/>
                    <a:pt x="f31" y="f32"/>
                  </a:cubicBezTo>
                  <a:cubicBezTo>
                    <a:pt x="f33" y="f34"/>
                    <a:pt x="f33" y="f35"/>
                    <a:pt x="f36" y="f16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10"/>
                    <a:pt x="f27" y="f43"/>
                    <a:pt x="f44" y="f30"/>
                  </a:cubicBezTo>
                  <a:cubicBezTo>
                    <a:pt x="f45" y="f5"/>
                    <a:pt x="f45" y="f30"/>
                    <a:pt x="f46" y="f36"/>
                  </a:cubicBezTo>
                  <a:cubicBezTo>
                    <a:pt x="f47" y="f29"/>
                    <a:pt x="f48" y="f49"/>
                    <a:pt x="f50" y="f45"/>
                  </a:cubicBezTo>
                  <a:cubicBezTo>
                    <a:pt x="f51" y="f52"/>
                    <a:pt x="f19" y="f47"/>
                    <a:pt x="f22" y="f39"/>
                  </a:cubicBezTo>
                  <a:cubicBezTo>
                    <a:pt x="f14" y="f53"/>
                    <a:pt x="f14" y="f54"/>
                    <a:pt x="f14" y="f55"/>
                  </a:cubicBezTo>
                  <a:cubicBezTo>
                    <a:pt x="f13" y="f14"/>
                    <a:pt x="f56" y="f12"/>
                    <a:pt x="f56" y="f57"/>
                  </a:cubicBezTo>
                  <a:cubicBezTo>
                    <a:pt x="f56" y="f58"/>
                    <a:pt x="f59" y="f32"/>
                    <a:pt x="f60" y="f61"/>
                  </a:cubicBezTo>
                  <a:cubicBezTo>
                    <a:pt x="f6" y="f62"/>
                    <a:pt x="f60" y="f63"/>
                    <a:pt x="f6" y="f64"/>
                  </a:cubicBezTo>
                  <a:cubicBezTo>
                    <a:pt x="f6" y="f65"/>
                    <a:pt x="f60" y="f66"/>
                    <a:pt x="f56" y="f66"/>
                  </a:cubicBezTo>
                  <a:cubicBezTo>
                    <a:pt x="f67" y="f68"/>
                    <a:pt x="f69" y="f7"/>
                    <a:pt x="f70" y="f7"/>
                  </a:cubicBezTo>
                  <a:cubicBezTo>
                    <a:pt x="f71" y="f7"/>
                    <a:pt x="f8" y="f66"/>
                    <a:pt x="f8" y="f72"/>
                  </a:cubicBezTo>
                  <a:cubicBezTo>
                    <a:pt x="f17" y="f73"/>
                    <a:pt x="f17" y="f74"/>
                    <a:pt x="f17" y="f75"/>
                  </a:cubicBezTo>
                  <a:cubicBezTo>
                    <a:pt x="f10" y="f76"/>
                    <a:pt x="f8" y="f77"/>
                    <a:pt x="f8" y="f78"/>
                  </a:cubicBezTo>
                  <a:cubicBezTo>
                    <a:pt x="f8" y="f79"/>
                    <a:pt x="f8" y="f80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91E0CE63-2609-4E9D-9F8E-7FA3CF886708}"/>
                </a:ext>
              </a:extLst>
            </p:cNvPr>
            <p:cNvSpPr/>
            <p:nvPr/>
          </p:nvSpPr>
          <p:spPr>
            <a:xfrm>
              <a:off x="8684294" y="3722769"/>
              <a:ext cx="274640" cy="8524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2"/>
                <a:gd name="f7" fmla="val 226"/>
                <a:gd name="f8" fmla="val 51"/>
                <a:gd name="f9" fmla="val 137"/>
                <a:gd name="f10" fmla="val 54"/>
                <a:gd name="f11" fmla="val 157"/>
                <a:gd name="f12" fmla="val 52"/>
                <a:gd name="f13" fmla="val 176"/>
                <a:gd name="f14" fmla="val 195"/>
                <a:gd name="f15" fmla="val 50"/>
                <a:gd name="f16" fmla="val 203"/>
                <a:gd name="f17" fmla="val 49"/>
                <a:gd name="f18" fmla="val 210"/>
                <a:gd name="f19" fmla="val 47"/>
                <a:gd name="f20" fmla="val 218"/>
                <a:gd name="f21" fmla="val 221"/>
                <a:gd name="f22" fmla="val 45"/>
                <a:gd name="f23" fmla="val 223"/>
                <a:gd name="f24" fmla="val 42"/>
                <a:gd name="f25" fmla="val 32"/>
                <a:gd name="f26" fmla="val 224"/>
                <a:gd name="f27" fmla="val 22"/>
                <a:gd name="f28" fmla="val 12"/>
                <a:gd name="f29" fmla="val 9"/>
                <a:gd name="f30" fmla="val 8"/>
                <a:gd name="f31" fmla="val 200"/>
                <a:gd name="f32" fmla="val 178"/>
                <a:gd name="f33" fmla="val 7"/>
                <a:gd name="f34" fmla="val 156"/>
                <a:gd name="f35" fmla="val 6"/>
                <a:gd name="f36" fmla="val 140"/>
                <a:gd name="f37" fmla="val 4"/>
                <a:gd name="f38" fmla="val 124"/>
                <a:gd name="f39" fmla="val 108"/>
                <a:gd name="f40" fmla="val 87"/>
                <a:gd name="f41" fmla="val 2"/>
                <a:gd name="f42" fmla="val 67"/>
                <a:gd name="f43" fmla="val 44"/>
                <a:gd name="f44" fmla="val 1"/>
                <a:gd name="f45" fmla="val 41"/>
                <a:gd name="f46" fmla="val 38"/>
                <a:gd name="f47" fmla="val 27"/>
                <a:gd name="f48" fmla="val 14"/>
                <a:gd name="f49" fmla="val 16"/>
                <a:gd name="f50" fmla="val 3"/>
                <a:gd name="f51" fmla="val 17"/>
                <a:gd name="f52" fmla="val 35"/>
                <a:gd name="f53" fmla="val 66"/>
                <a:gd name="f54" fmla="val 61"/>
                <a:gd name="f55" fmla="val 71"/>
                <a:gd name="f56" fmla="val 86"/>
                <a:gd name="f57" fmla="val 90"/>
                <a:gd name="f58" fmla="val 93"/>
                <a:gd name="f59" fmla="val 68"/>
                <a:gd name="f60" fmla="val 96"/>
                <a:gd name="f61" fmla="val 58"/>
                <a:gd name="f62" fmla="val 105"/>
                <a:gd name="f63" fmla="val 48"/>
                <a:gd name="f64" fmla="val 111"/>
                <a:gd name="f65" fmla="val 115"/>
                <a:gd name="f66" fmla="val 116"/>
                <a:gd name="f67" fmla="val 30"/>
                <a:gd name="f68" fmla="val 29"/>
                <a:gd name="f69" fmla="val 113"/>
                <a:gd name="f70" fmla="val 21"/>
                <a:gd name="f71" fmla="val 101"/>
                <a:gd name="f72" fmla="val 99"/>
                <a:gd name="f73" fmla="val 34"/>
                <a:gd name="f74" fmla="val 94"/>
                <a:gd name="f75" fmla="val 91"/>
                <a:gd name="f76" fmla="val 88"/>
                <a:gd name="f77" fmla="val 57"/>
                <a:gd name="f78" fmla="val 85"/>
                <a:gd name="f79" fmla="val 60"/>
                <a:gd name="f80" fmla="val 83"/>
                <a:gd name="f81" fmla="val 81"/>
                <a:gd name="f82" fmla="val 77"/>
                <a:gd name="f83" fmla="val 55"/>
                <a:gd name="f84" fmla="val 56"/>
                <a:gd name="f85" fmla="val 46"/>
                <a:gd name="f86" fmla="val 43"/>
                <a:gd name="f87" fmla="val 40"/>
                <a:gd name="f88" fmla="val 28"/>
                <a:gd name="f89" fmla="val 59"/>
                <a:gd name="f90" fmla="val 5"/>
                <a:gd name="f91" fmla="val 63"/>
                <a:gd name="f92" fmla="val 15"/>
                <a:gd name="f93" fmla="val 95"/>
                <a:gd name="f94" fmla="val 97"/>
                <a:gd name="f95" fmla="val 102"/>
                <a:gd name="f96" fmla="val 107"/>
                <a:gd name="f97" fmla="val 112"/>
                <a:gd name="f98" fmla="val 117"/>
                <a:gd name="f99" fmla="val 20"/>
                <a:gd name="f100" fmla="val 119"/>
                <a:gd name="f101" fmla="val 24"/>
                <a:gd name="f102" fmla="val 31"/>
                <a:gd name="f103" fmla="val 121"/>
                <a:gd name="f104" fmla="val 125"/>
                <a:gd name="f105" fmla="val 128"/>
                <a:gd name="f106" fmla="val 36"/>
                <a:gd name="f107" fmla="val 130"/>
                <a:gd name="f108" fmla="val 37"/>
                <a:gd name="f109" fmla="val 133"/>
                <a:gd name="f110" fmla="val 138"/>
                <a:gd name="f111" fmla="+- 0 0 -90"/>
                <a:gd name="f112" fmla="*/ f3 1 72"/>
                <a:gd name="f113" fmla="*/ f4 1 226"/>
                <a:gd name="f114" fmla="val f5"/>
                <a:gd name="f115" fmla="val f6"/>
                <a:gd name="f116" fmla="val f7"/>
                <a:gd name="f117" fmla="*/ f111 f0 1"/>
                <a:gd name="f118" fmla="+- f116 0 f114"/>
                <a:gd name="f119" fmla="+- f115 0 f114"/>
                <a:gd name="f120" fmla="*/ f117 1 f2"/>
                <a:gd name="f121" fmla="*/ f119 1 72"/>
                <a:gd name="f122" fmla="*/ f118 1 226"/>
                <a:gd name="f123" fmla="*/ 51 f119 1"/>
                <a:gd name="f124" fmla="*/ 137 f118 1"/>
                <a:gd name="f125" fmla="*/ 195 f118 1"/>
                <a:gd name="f126" fmla="*/ 47 f119 1"/>
                <a:gd name="f127" fmla="*/ 218 f118 1"/>
                <a:gd name="f128" fmla="*/ 42 f119 1"/>
                <a:gd name="f129" fmla="*/ 223 f118 1"/>
                <a:gd name="f130" fmla="*/ 12 f119 1"/>
                <a:gd name="f131" fmla="*/ 226 f118 1"/>
                <a:gd name="f132" fmla="*/ 8 f119 1"/>
                <a:gd name="f133" fmla="*/ 221 f118 1"/>
                <a:gd name="f134" fmla="*/ 7 f119 1"/>
                <a:gd name="f135" fmla="*/ 156 f118 1"/>
                <a:gd name="f136" fmla="*/ 4 f119 1"/>
                <a:gd name="f137" fmla="*/ 108 f118 1"/>
                <a:gd name="f138" fmla="*/ 0 f119 1"/>
                <a:gd name="f139" fmla="*/ 47 f118 1"/>
                <a:gd name="f140" fmla="*/ 2 f119 1"/>
                <a:gd name="f141" fmla="*/ 38 f118 1"/>
                <a:gd name="f142" fmla="*/ 14 f119 1"/>
                <a:gd name="f143" fmla="*/ 3 f118 1"/>
                <a:gd name="f144" fmla="*/ 17 f119 1"/>
                <a:gd name="f145" fmla="*/ 2 f118 1"/>
                <a:gd name="f146" fmla="*/ 41 f119 1"/>
                <a:gd name="f147" fmla="*/ 17 f118 1"/>
                <a:gd name="f148" fmla="*/ 71 f119 1"/>
                <a:gd name="f149" fmla="*/ 86 f118 1"/>
                <a:gd name="f150" fmla="*/ 68 f119 1"/>
                <a:gd name="f151" fmla="*/ 96 f118 1"/>
                <a:gd name="f152" fmla="*/ 35 f119 1"/>
                <a:gd name="f153" fmla="*/ 115 f118 1"/>
                <a:gd name="f154" fmla="*/ 29 f119 1"/>
                <a:gd name="f155" fmla="*/ 113 f118 1"/>
                <a:gd name="f156" fmla="*/ 34 f119 1"/>
                <a:gd name="f157" fmla="*/ 94 f118 1"/>
                <a:gd name="f158" fmla="*/ 57 f119 1"/>
                <a:gd name="f159" fmla="*/ 85 f118 1"/>
                <a:gd name="f160" fmla="*/ 60 f119 1"/>
                <a:gd name="f161" fmla="*/ 77 f118 1"/>
                <a:gd name="f162" fmla="*/ 46 f119 1"/>
                <a:gd name="f163" fmla="*/ 45 f118 1"/>
                <a:gd name="f164" fmla="*/ 40 f119 1"/>
                <a:gd name="f165" fmla="*/ 43 f118 1"/>
                <a:gd name="f166" fmla="*/ 6 f119 1"/>
                <a:gd name="f167" fmla="*/ 58 f118 1"/>
                <a:gd name="f168" fmla="*/ 5 f119 1"/>
                <a:gd name="f169" fmla="*/ 63 f118 1"/>
                <a:gd name="f170" fmla="*/ 15 f119 1"/>
                <a:gd name="f171" fmla="*/ 90 f118 1"/>
                <a:gd name="f172" fmla="*/ 97 f118 1"/>
                <a:gd name="f173" fmla="*/ 16 f119 1"/>
                <a:gd name="f174" fmla="*/ 112 f118 1"/>
                <a:gd name="f175" fmla="*/ 24 f119 1"/>
                <a:gd name="f176" fmla="*/ 119 f118 1"/>
                <a:gd name="f177" fmla="*/ 32 f119 1"/>
                <a:gd name="f178" fmla="*/ 125 f118 1"/>
                <a:gd name="f179" fmla="*/ 37 f119 1"/>
                <a:gd name="f180" fmla="*/ 133 f118 1"/>
                <a:gd name="f181" fmla="*/ 49 f119 1"/>
                <a:gd name="f182" fmla="*/ 138 f118 1"/>
                <a:gd name="f183" fmla="+- f120 0 f1"/>
                <a:gd name="f184" fmla="*/ f123 1 72"/>
                <a:gd name="f185" fmla="*/ f124 1 226"/>
                <a:gd name="f186" fmla="*/ f125 1 226"/>
                <a:gd name="f187" fmla="*/ f126 1 72"/>
                <a:gd name="f188" fmla="*/ f127 1 226"/>
                <a:gd name="f189" fmla="*/ f128 1 72"/>
                <a:gd name="f190" fmla="*/ f129 1 226"/>
                <a:gd name="f191" fmla="*/ f130 1 72"/>
                <a:gd name="f192" fmla="*/ f131 1 226"/>
                <a:gd name="f193" fmla="*/ f132 1 72"/>
                <a:gd name="f194" fmla="*/ f133 1 226"/>
                <a:gd name="f195" fmla="*/ f134 1 72"/>
                <a:gd name="f196" fmla="*/ f135 1 226"/>
                <a:gd name="f197" fmla="*/ f136 1 72"/>
                <a:gd name="f198" fmla="*/ f137 1 226"/>
                <a:gd name="f199" fmla="*/ f138 1 72"/>
                <a:gd name="f200" fmla="*/ f139 1 226"/>
                <a:gd name="f201" fmla="*/ f140 1 72"/>
                <a:gd name="f202" fmla="*/ f141 1 226"/>
                <a:gd name="f203" fmla="*/ f142 1 72"/>
                <a:gd name="f204" fmla="*/ f143 1 226"/>
                <a:gd name="f205" fmla="*/ f144 1 72"/>
                <a:gd name="f206" fmla="*/ f145 1 226"/>
                <a:gd name="f207" fmla="*/ f146 1 72"/>
                <a:gd name="f208" fmla="*/ f147 1 226"/>
                <a:gd name="f209" fmla="*/ f148 1 72"/>
                <a:gd name="f210" fmla="*/ f149 1 226"/>
                <a:gd name="f211" fmla="*/ f150 1 72"/>
                <a:gd name="f212" fmla="*/ f151 1 226"/>
                <a:gd name="f213" fmla="*/ f152 1 72"/>
                <a:gd name="f214" fmla="*/ f153 1 226"/>
                <a:gd name="f215" fmla="*/ f154 1 72"/>
                <a:gd name="f216" fmla="*/ f155 1 226"/>
                <a:gd name="f217" fmla="*/ f156 1 72"/>
                <a:gd name="f218" fmla="*/ f157 1 226"/>
                <a:gd name="f219" fmla="*/ f158 1 72"/>
                <a:gd name="f220" fmla="*/ f159 1 226"/>
                <a:gd name="f221" fmla="*/ f160 1 72"/>
                <a:gd name="f222" fmla="*/ f161 1 226"/>
                <a:gd name="f223" fmla="*/ f162 1 72"/>
                <a:gd name="f224" fmla="*/ f163 1 226"/>
                <a:gd name="f225" fmla="*/ f164 1 72"/>
                <a:gd name="f226" fmla="*/ f165 1 226"/>
                <a:gd name="f227" fmla="*/ f166 1 72"/>
                <a:gd name="f228" fmla="*/ f167 1 226"/>
                <a:gd name="f229" fmla="*/ f168 1 72"/>
                <a:gd name="f230" fmla="*/ f169 1 226"/>
                <a:gd name="f231" fmla="*/ f170 1 72"/>
                <a:gd name="f232" fmla="*/ f171 1 226"/>
                <a:gd name="f233" fmla="*/ f172 1 226"/>
                <a:gd name="f234" fmla="*/ f173 1 72"/>
                <a:gd name="f235" fmla="*/ f174 1 226"/>
                <a:gd name="f236" fmla="*/ f175 1 72"/>
                <a:gd name="f237" fmla="*/ f176 1 226"/>
                <a:gd name="f238" fmla="*/ f177 1 72"/>
                <a:gd name="f239" fmla="*/ f178 1 226"/>
                <a:gd name="f240" fmla="*/ f179 1 72"/>
                <a:gd name="f241" fmla="*/ f180 1 226"/>
                <a:gd name="f242" fmla="*/ f181 1 72"/>
                <a:gd name="f243" fmla="*/ f182 1 226"/>
                <a:gd name="f244" fmla="*/ 0 1 f121"/>
                <a:gd name="f245" fmla="*/ f115 1 f121"/>
                <a:gd name="f246" fmla="*/ 0 1 f122"/>
                <a:gd name="f247" fmla="*/ f116 1 f122"/>
                <a:gd name="f248" fmla="*/ f184 1 f121"/>
                <a:gd name="f249" fmla="*/ f185 1 f122"/>
                <a:gd name="f250" fmla="*/ f186 1 f122"/>
                <a:gd name="f251" fmla="*/ f187 1 f121"/>
                <a:gd name="f252" fmla="*/ f188 1 f122"/>
                <a:gd name="f253" fmla="*/ f189 1 f121"/>
                <a:gd name="f254" fmla="*/ f190 1 f122"/>
                <a:gd name="f255" fmla="*/ f191 1 f121"/>
                <a:gd name="f256" fmla="*/ f192 1 f122"/>
                <a:gd name="f257" fmla="*/ f193 1 f121"/>
                <a:gd name="f258" fmla="*/ f194 1 f122"/>
                <a:gd name="f259" fmla="*/ f195 1 f121"/>
                <a:gd name="f260" fmla="*/ f196 1 f122"/>
                <a:gd name="f261" fmla="*/ f197 1 f121"/>
                <a:gd name="f262" fmla="*/ f198 1 f122"/>
                <a:gd name="f263" fmla="*/ f199 1 f121"/>
                <a:gd name="f264" fmla="*/ f200 1 f122"/>
                <a:gd name="f265" fmla="*/ f201 1 f121"/>
                <a:gd name="f266" fmla="*/ f202 1 f122"/>
                <a:gd name="f267" fmla="*/ f203 1 f121"/>
                <a:gd name="f268" fmla="*/ f204 1 f122"/>
                <a:gd name="f269" fmla="*/ f205 1 f121"/>
                <a:gd name="f270" fmla="*/ f206 1 f122"/>
                <a:gd name="f271" fmla="*/ f207 1 f121"/>
                <a:gd name="f272" fmla="*/ f208 1 f122"/>
                <a:gd name="f273" fmla="*/ f209 1 f121"/>
                <a:gd name="f274" fmla="*/ f210 1 f122"/>
                <a:gd name="f275" fmla="*/ f211 1 f121"/>
                <a:gd name="f276" fmla="*/ f212 1 f122"/>
                <a:gd name="f277" fmla="*/ f213 1 f121"/>
                <a:gd name="f278" fmla="*/ f214 1 f122"/>
                <a:gd name="f279" fmla="*/ f215 1 f121"/>
                <a:gd name="f280" fmla="*/ f216 1 f122"/>
                <a:gd name="f281" fmla="*/ f217 1 f121"/>
                <a:gd name="f282" fmla="*/ f218 1 f122"/>
                <a:gd name="f283" fmla="*/ f219 1 f121"/>
                <a:gd name="f284" fmla="*/ f220 1 f122"/>
                <a:gd name="f285" fmla="*/ f221 1 f121"/>
                <a:gd name="f286" fmla="*/ f222 1 f122"/>
                <a:gd name="f287" fmla="*/ f223 1 f121"/>
                <a:gd name="f288" fmla="*/ f224 1 f122"/>
                <a:gd name="f289" fmla="*/ f225 1 f121"/>
                <a:gd name="f290" fmla="*/ f226 1 f122"/>
                <a:gd name="f291" fmla="*/ f227 1 f121"/>
                <a:gd name="f292" fmla="*/ f228 1 f122"/>
                <a:gd name="f293" fmla="*/ f229 1 f121"/>
                <a:gd name="f294" fmla="*/ f230 1 f122"/>
                <a:gd name="f295" fmla="*/ f231 1 f121"/>
                <a:gd name="f296" fmla="*/ f232 1 f122"/>
                <a:gd name="f297" fmla="*/ f233 1 f122"/>
                <a:gd name="f298" fmla="*/ f234 1 f121"/>
                <a:gd name="f299" fmla="*/ f235 1 f122"/>
                <a:gd name="f300" fmla="*/ f236 1 f121"/>
                <a:gd name="f301" fmla="*/ f237 1 f122"/>
                <a:gd name="f302" fmla="*/ f238 1 f121"/>
                <a:gd name="f303" fmla="*/ f239 1 f122"/>
                <a:gd name="f304" fmla="*/ f240 1 f121"/>
                <a:gd name="f305" fmla="*/ f241 1 f122"/>
                <a:gd name="f306" fmla="*/ f242 1 f121"/>
                <a:gd name="f307" fmla="*/ f243 1 f122"/>
                <a:gd name="f308" fmla="*/ f244 f112 1"/>
                <a:gd name="f309" fmla="*/ f245 f112 1"/>
                <a:gd name="f310" fmla="*/ f247 f113 1"/>
                <a:gd name="f311" fmla="*/ f246 f113 1"/>
                <a:gd name="f312" fmla="*/ f248 f112 1"/>
                <a:gd name="f313" fmla="*/ f249 f113 1"/>
                <a:gd name="f314" fmla="*/ f250 f113 1"/>
                <a:gd name="f315" fmla="*/ f251 f112 1"/>
                <a:gd name="f316" fmla="*/ f252 f113 1"/>
                <a:gd name="f317" fmla="*/ f253 f112 1"/>
                <a:gd name="f318" fmla="*/ f254 f113 1"/>
                <a:gd name="f319" fmla="*/ f255 f112 1"/>
                <a:gd name="f320" fmla="*/ f256 f113 1"/>
                <a:gd name="f321" fmla="*/ f257 f112 1"/>
                <a:gd name="f322" fmla="*/ f258 f113 1"/>
                <a:gd name="f323" fmla="*/ f259 f112 1"/>
                <a:gd name="f324" fmla="*/ f260 f113 1"/>
                <a:gd name="f325" fmla="*/ f261 f112 1"/>
                <a:gd name="f326" fmla="*/ f262 f113 1"/>
                <a:gd name="f327" fmla="*/ f263 f112 1"/>
                <a:gd name="f328" fmla="*/ f264 f113 1"/>
                <a:gd name="f329" fmla="*/ f265 f112 1"/>
                <a:gd name="f330" fmla="*/ f266 f113 1"/>
                <a:gd name="f331" fmla="*/ f267 f112 1"/>
                <a:gd name="f332" fmla="*/ f268 f113 1"/>
                <a:gd name="f333" fmla="*/ f269 f112 1"/>
                <a:gd name="f334" fmla="*/ f270 f113 1"/>
                <a:gd name="f335" fmla="*/ f271 f112 1"/>
                <a:gd name="f336" fmla="*/ f272 f113 1"/>
                <a:gd name="f337" fmla="*/ f273 f112 1"/>
                <a:gd name="f338" fmla="*/ f274 f113 1"/>
                <a:gd name="f339" fmla="*/ f275 f112 1"/>
                <a:gd name="f340" fmla="*/ f276 f113 1"/>
                <a:gd name="f341" fmla="*/ f277 f112 1"/>
                <a:gd name="f342" fmla="*/ f278 f113 1"/>
                <a:gd name="f343" fmla="*/ f279 f112 1"/>
                <a:gd name="f344" fmla="*/ f280 f113 1"/>
                <a:gd name="f345" fmla="*/ f281 f112 1"/>
                <a:gd name="f346" fmla="*/ f282 f113 1"/>
                <a:gd name="f347" fmla="*/ f283 f112 1"/>
                <a:gd name="f348" fmla="*/ f284 f113 1"/>
                <a:gd name="f349" fmla="*/ f285 f112 1"/>
                <a:gd name="f350" fmla="*/ f286 f113 1"/>
                <a:gd name="f351" fmla="*/ f287 f112 1"/>
                <a:gd name="f352" fmla="*/ f288 f113 1"/>
                <a:gd name="f353" fmla="*/ f289 f112 1"/>
                <a:gd name="f354" fmla="*/ f290 f113 1"/>
                <a:gd name="f355" fmla="*/ f291 f112 1"/>
                <a:gd name="f356" fmla="*/ f292 f113 1"/>
                <a:gd name="f357" fmla="*/ f293 f112 1"/>
                <a:gd name="f358" fmla="*/ f294 f113 1"/>
                <a:gd name="f359" fmla="*/ f295 f112 1"/>
                <a:gd name="f360" fmla="*/ f296 f113 1"/>
                <a:gd name="f361" fmla="*/ f297 f113 1"/>
                <a:gd name="f362" fmla="*/ f298 f112 1"/>
                <a:gd name="f363" fmla="*/ f299 f113 1"/>
                <a:gd name="f364" fmla="*/ f300 f112 1"/>
                <a:gd name="f365" fmla="*/ f301 f113 1"/>
                <a:gd name="f366" fmla="*/ f302 f112 1"/>
                <a:gd name="f367" fmla="*/ f303 f113 1"/>
                <a:gd name="f368" fmla="*/ f304 f112 1"/>
                <a:gd name="f369" fmla="*/ f305 f113 1"/>
                <a:gd name="f370" fmla="*/ f306 f112 1"/>
                <a:gd name="f371" fmla="*/ f307 f1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3">
                  <a:pos x="f312" y="f313"/>
                </a:cxn>
                <a:cxn ang="f183">
                  <a:pos x="f312" y="f314"/>
                </a:cxn>
                <a:cxn ang="f183">
                  <a:pos x="f315" y="f316"/>
                </a:cxn>
                <a:cxn ang="f183">
                  <a:pos x="f317" y="f318"/>
                </a:cxn>
                <a:cxn ang="f183">
                  <a:pos x="f319" y="f320"/>
                </a:cxn>
                <a:cxn ang="f183">
                  <a:pos x="f321" y="f322"/>
                </a:cxn>
                <a:cxn ang="f183">
                  <a:pos x="f323" y="f324"/>
                </a:cxn>
                <a:cxn ang="f183">
                  <a:pos x="f325" y="f326"/>
                </a:cxn>
                <a:cxn ang="f183">
                  <a:pos x="f327" y="f328"/>
                </a:cxn>
                <a:cxn ang="f183">
                  <a:pos x="f329" y="f330"/>
                </a:cxn>
                <a:cxn ang="f183">
                  <a:pos x="f331" y="f332"/>
                </a:cxn>
                <a:cxn ang="f183">
                  <a:pos x="f333" y="f334"/>
                </a:cxn>
                <a:cxn ang="f183">
                  <a:pos x="f335" y="f336"/>
                </a:cxn>
                <a:cxn ang="f183">
                  <a:pos x="f337" y="f338"/>
                </a:cxn>
                <a:cxn ang="f183">
                  <a:pos x="f339" y="f340"/>
                </a:cxn>
                <a:cxn ang="f183">
                  <a:pos x="f341" y="f342"/>
                </a:cxn>
                <a:cxn ang="f183">
                  <a:pos x="f343" y="f344"/>
                </a:cxn>
                <a:cxn ang="f183">
                  <a:pos x="f345" y="f346"/>
                </a:cxn>
                <a:cxn ang="f183">
                  <a:pos x="f347" y="f348"/>
                </a:cxn>
                <a:cxn ang="f183">
                  <a:pos x="f349" y="f350"/>
                </a:cxn>
                <a:cxn ang="f183">
                  <a:pos x="f351" y="f352"/>
                </a:cxn>
                <a:cxn ang="f183">
                  <a:pos x="f353" y="f354"/>
                </a:cxn>
                <a:cxn ang="f183">
                  <a:pos x="f355" y="f356"/>
                </a:cxn>
                <a:cxn ang="f183">
                  <a:pos x="f357" y="f358"/>
                </a:cxn>
                <a:cxn ang="f183">
                  <a:pos x="f359" y="f360"/>
                </a:cxn>
                <a:cxn ang="f183">
                  <a:pos x="f359" y="f361"/>
                </a:cxn>
                <a:cxn ang="f183">
                  <a:pos x="f362" y="f363"/>
                </a:cxn>
                <a:cxn ang="f183">
                  <a:pos x="f364" y="f365"/>
                </a:cxn>
                <a:cxn ang="f183">
                  <a:pos x="f366" y="f367"/>
                </a:cxn>
                <a:cxn ang="f183">
                  <a:pos x="f368" y="f369"/>
                </a:cxn>
                <a:cxn ang="f183">
                  <a:pos x="f370" y="f371"/>
                </a:cxn>
                <a:cxn ang="f183">
                  <a:pos x="f312" y="f313"/>
                </a:cxn>
              </a:cxnLst>
              <a:rect l="f308" t="f311" r="f309" b="f310"/>
              <a:pathLst>
                <a:path w="72" h="226">
                  <a:moveTo>
                    <a:pt x="f8" y="f9"/>
                  </a:moveTo>
                  <a:cubicBezTo>
                    <a:pt x="f10" y="f11"/>
                    <a:pt x="f12" y="f13"/>
                    <a:pt x="f8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19" y="f21"/>
                    <a:pt x="f22" y="f23"/>
                    <a:pt x="f24" y="f23"/>
                  </a:cubicBezTo>
                  <a:cubicBezTo>
                    <a:pt x="f25" y="f26"/>
                    <a:pt x="f27" y="f7"/>
                    <a:pt x="f28" y="f7"/>
                  </a:cubicBezTo>
                  <a:cubicBezTo>
                    <a:pt x="f29" y="f7"/>
                    <a:pt x="f30" y="f26"/>
                    <a:pt x="f30" y="f21"/>
                  </a:cubicBezTo>
                  <a:cubicBezTo>
                    <a:pt x="f30" y="f31"/>
                    <a:pt x="f29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cubicBezTo>
                    <a:pt x="f37" y="f40"/>
                    <a:pt x="f41" y="f42"/>
                    <a:pt x="f5" y="f19"/>
                  </a:cubicBezTo>
                  <a:cubicBezTo>
                    <a:pt x="f5" y="f43"/>
                    <a:pt x="f44" y="f45"/>
                    <a:pt x="f41" y="f46"/>
                  </a:cubicBezTo>
                  <a:cubicBezTo>
                    <a:pt x="f33" y="f47"/>
                    <a:pt x="f48" y="f49"/>
                    <a:pt x="f48" y="f50"/>
                  </a:cubicBezTo>
                  <a:cubicBezTo>
                    <a:pt x="f48" y="f5"/>
                    <a:pt x="f49" y="f44"/>
                    <a:pt x="f51" y="f41"/>
                  </a:cubicBezTo>
                  <a:cubicBezTo>
                    <a:pt x="f47" y="f50"/>
                    <a:pt x="f52" y="f29"/>
                    <a:pt x="f45" y="f51"/>
                  </a:cubicBezTo>
                  <a:cubicBezTo>
                    <a:pt x="f10" y="f46"/>
                    <a:pt x="f53" y="f54"/>
                    <a:pt x="f55" y="f56"/>
                  </a:cubicBezTo>
                  <a:cubicBezTo>
                    <a:pt x="f6" y="f57"/>
                    <a:pt x="f55" y="f58"/>
                    <a:pt x="f59" y="f60"/>
                  </a:cubicBezTo>
                  <a:cubicBezTo>
                    <a:pt x="f61" y="f62"/>
                    <a:pt x="f63" y="f64"/>
                    <a:pt x="f52" y="f65"/>
                  </a:cubicBezTo>
                  <a:cubicBezTo>
                    <a:pt x="f25" y="f66"/>
                    <a:pt x="f67" y="f65"/>
                    <a:pt x="f68" y="f69"/>
                  </a:cubicBezTo>
                  <a:cubicBezTo>
                    <a:pt x="f70" y="f71"/>
                    <a:pt x="f27" y="f72"/>
                    <a:pt x="f73" y="f74"/>
                  </a:cubicBezTo>
                  <a:cubicBezTo>
                    <a:pt x="f24" y="f75"/>
                    <a:pt x="f17" y="f76"/>
                    <a:pt x="f77" y="f78"/>
                  </a:cubicBezTo>
                  <a:cubicBezTo>
                    <a:pt x="f79" y="f80"/>
                    <a:pt x="f54" y="f81"/>
                    <a:pt x="f79" y="f82"/>
                  </a:cubicBezTo>
                  <a:cubicBezTo>
                    <a:pt x="f83" y="f42"/>
                    <a:pt x="f15" y="f84"/>
                    <a:pt x="f85" y="f22"/>
                  </a:cubicBezTo>
                  <a:cubicBezTo>
                    <a:pt x="f43" y="f24"/>
                    <a:pt x="f86" y="f24"/>
                    <a:pt x="f87" y="f86"/>
                  </a:cubicBezTo>
                  <a:cubicBezTo>
                    <a:pt x="f88" y="f63"/>
                    <a:pt x="f51" y="f12"/>
                    <a:pt x="f35" y="f61"/>
                  </a:cubicBezTo>
                  <a:cubicBezTo>
                    <a:pt x="f50" y="f89"/>
                    <a:pt x="f37" y="f54"/>
                    <a:pt x="f90" y="f91"/>
                  </a:cubicBezTo>
                  <a:cubicBezTo>
                    <a:pt x="f30" y="f6"/>
                    <a:pt x="f28" y="f81"/>
                    <a:pt x="f92" y="f57"/>
                  </a:cubicBezTo>
                  <a:cubicBezTo>
                    <a:pt x="f49" y="f58"/>
                    <a:pt x="f49" y="f93"/>
                    <a:pt x="f92" y="f94"/>
                  </a:cubicBezTo>
                  <a:cubicBezTo>
                    <a:pt x="f48" y="f95"/>
                    <a:pt x="f48" y="f96"/>
                    <a:pt x="f49" y="f97"/>
                  </a:cubicBezTo>
                  <a:cubicBezTo>
                    <a:pt x="f51" y="f98"/>
                    <a:pt x="f99" y="f100"/>
                    <a:pt x="f101" y="f100"/>
                  </a:cubicBezTo>
                  <a:cubicBezTo>
                    <a:pt x="f68" y="f100"/>
                    <a:pt x="f102" y="f103"/>
                    <a:pt x="f25" y="f104"/>
                  </a:cubicBezTo>
                  <a:cubicBezTo>
                    <a:pt x="f73" y="f105"/>
                    <a:pt x="f106" y="f107"/>
                    <a:pt x="f108" y="f109"/>
                  </a:cubicBezTo>
                  <a:cubicBezTo>
                    <a:pt x="f45" y="f36"/>
                    <a:pt x="f45" y="f36"/>
                    <a:pt x="f17" y="f110"/>
                  </a:cubicBezTo>
                  <a:cubicBezTo>
                    <a:pt x="f15" y="f9"/>
                    <a:pt x="f15" y="f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3E689777-9240-432D-8BB3-46FC1296FAE0}"/>
                </a:ext>
              </a:extLst>
            </p:cNvPr>
            <p:cNvSpPr/>
            <p:nvPr/>
          </p:nvSpPr>
          <p:spPr>
            <a:xfrm>
              <a:off x="8344567" y="3179844"/>
              <a:ext cx="282577" cy="49053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"/>
                <a:gd name="f7" fmla="val 130"/>
                <a:gd name="f8" fmla="val 39"/>
                <a:gd name="f9" fmla="val 103"/>
                <a:gd name="f10" fmla="val 40"/>
                <a:gd name="f11" fmla="val 117"/>
                <a:gd name="f12" fmla="val 28"/>
                <a:gd name="f13" fmla="val 14"/>
                <a:gd name="f14" fmla="val 128"/>
                <a:gd name="f15" fmla="val 13"/>
                <a:gd name="f16" fmla="val 11"/>
                <a:gd name="f17" fmla="val 129"/>
                <a:gd name="f18" fmla="val 126"/>
                <a:gd name="f19" fmla="val 108"/>
                <a:gd name="f20" fmla="val 9"/>
                <a:gd name="f21" fmla="val 99"/>
                <a:gd name="f22" fmla="val 3"/>
                <a:gd name="f23" fmla="val 80"/>
                <a:gd name="f24" fmla="val 61"/>
                <a:gd name="f25" fmla="val 2"/>
                <a:gd name="f26" fmla="val 41"/>
                <a:gd name="f27" fmla="val 5"/>
                <a:gd name="f28" fmla="val 18"/>
                <a:gd name="f29" fmla="val 24"/>
                <a:gd name="f30" fmla="val 46"/>
                <a:gd name="f31" fmla="val 1"/>
                <a:gd name="f32" fmla="val 16"/>
                <a:gd name="f33" fmla="val 71"/>
                <a:gd name="f34" fmla="val 31"/>
                <a:gd name="f35" fmla="val 33"/>
                <a:gd name="f36" fmla="val 70"/>
                <a:gd name="f37" fmla="val 34"/>
                <a:gd name="f38" fmla="val 68"/>
                <a:gd name="f39" fmla="val 32"/>
                <a:gd name="f40" fmla="val 54"/>
                <a:gd name="f41" fmla="val 51"/>
                <a:gd name="f42" fmla="val 42"/>
                <a:gd name="f43" fmla="val 49"/>
                <a:gd name="f44" fmla="val 47"/>
                <a:gd name="f45" fmla="val 43"/>
                <a:gd name="f46" fmla="val 21"/>
                <a:gd name="f47" fmla="val 58"/>
                <a:gd name="f48" fmla="val 79"/>
                <a:gd name="f49" fmla="val 104"/>
                <a:gd name="f50" fmla="val 35"/>
                <a:gd name="f51" fmla="val 109"/>
                <a:gd name="f52" fmla="val 36"/>
                <a:gd name="f53" fmla="+- 0 0 -90"/>
                <a:gd name="f54" fmla="*/ f3 1 74"/>
                <a:gd name="f55" fmla="*/ f4 1 130"/>
                <a:gd name="f56" fmla="val f5"/>
                <a:gd name="f57" fmla="val f6"/>
                <a:gd name="f58" fmla="val f7"/>
                <a:gd name="f59" fmla="*/ f53 f0 1"/>
                <a:gd name="f60" fmla="+- f58 0 f56"/>
                <a:gd name="f61" fmla="+- f57 0 f56"/>
                <a:gd name="f62" fmla="*/ f59 1 f2"/>
                <a:gd name="f63" fmla="*/ f61 1 74"/>
                <a:gd name="f64" fmla="*/ f60 1 130"/>
                <a:gd name="f65" fmla="*/ 39 f61 1"/>
                <a:gd name="f66" fmla="*/ 103 f60 1"/>
                <a:gd name="f67" fmla="*/ 14 f61 1"/>
                <a:gd name="f68" fmla="*/ 128 f60 1"/>
                <a:gd name="f69" fmla="*/ 11 f61 1"/>
                <a:gd name="f70" fmla="*/ 126 f60 1"/>
                <a:gd name="f71" fmla="*/ 9 f61 1"/>
                <a:gd name="f72" fmla="*/ 99 f60 1"/>
                <a:gd name="f73" fmla="*/ 2 f61 1"/>
                <a:gd name="f74" fmla="*/ 41 f60 1"/>
                <a:gd name="f75" fmla="*/ 46 f61 1"/>
                <a:gd name="f76" fmla="*/ 0 f60 1"/>
                <a:gd name="f77" fmla="*/ 71 f61 1"/>
                <a:gd name="f78" fmla="*/ 31 f60 1"/>
                <a:gd name="f79" fmla="*/ 68 f61 1"/>
                <a:gd name="f80" fmla="*/ 33 f60 1"/>
                <a:gd name="f81" fmla="*/ 51 f61 1"/>
                <a:gd name="f82" fmla="*/ 47 f61 1"/>
                <a:gd name="f83" fmla="*/ 43 f60 1"/>
                <a:gd name="f84" fmla="*/ 31 f61 1"/>
                <a:gd name="f85" fmla="*/ 104 f60 1"/>
                <a:gd name="f86" fmla="+- f62 0 f1"/>
                <a:gd name="f87" fmla="*/ f65 1 74"/>
                <a:gd name="f88" fmla="*/ f66 1 130"/>
                <a:gd name="f89" fmla="*/ f67 1 74"/>
                <a:gd name="f90" fmla="*/ f68 1 130"/>
                <a:gd name="f91" fmla="*/ f69 1 74"/>
                <a:gd name="f92" fmla="*/ f70 1 130"/>
                <a:gd name="f93" fmla="*/ f71 1 74"/>
                <a:gd name="f94" fmla="*/ f72 1 130"/>
                <a:gd name="f95" fmla="*/ f73 1 74"/>
                <a:gd name="f96" fmla="*/ f74 1 130"/>
                <a:gd name="f97" fmla="*/ f75 1 74"/>
                <a:gd name="f98" fmla="*/ f76 1 130"/>
                <a:gd name="f99" fmla="*/ f77 1 74"/>
                <a:gd name="f100" fmla="*/ f78 1 130"/>
                <a:gd name="f101" fmla="*/ f79 1 74"/>
                <a:gd name="f102" fmla="*/ f80 1 130"/>
                <a:gd name="f103" fmla="*/ f81 1 74"/>
                <a:gd name="f104" fmla="*/ f82 1 74"/>
                <a:gd name="f105" fmla="*/ f83 1 130"/>
                <a:gd name="f106" fmla="*/ f84 1 74"/>
                <a:gd name="f107" fmla="*/ f85 1 130"/>
                <a:gd name="f108" fmla="*/ 0 1 f63"/>
                <a:gd name="f109" fmla="*/ f57 1 f63"/>
                <a:gd name="f110" fmla="*/ 0 1 f64"/>
                <a:gd name="f111" fmla="*/ f58 1 f64"/>
                <a:gd name="f112" fmla="*/ f87 1 f63"/>
                <a:gd name="f113" fmla="*/ f88 1 f64"/>
                <a:gd name="f114" fmla="*/ f89 1 f63"/>
                <a:gd name="f115" fmla="*/ f90 1 f64"/>
                <a:gd name="f116" fmla="*/ f91 1 f63"/>
                <a:gd name="f117" fmla="*/ f92 1 f64"/>
                <a:gd name="f118" fmla="*/ f93 1 f63"/>
                <a:gd name="f119" fmla="*/ f94 1 f64"/>
                <a:gd name="f120" fmla="*/ f95 1 f63"/>
                <a:gd name="f121" fmla="*/ f96 1 f64"/>
                <a:gd name="f122" fmla="*/ f97 1 f63"/>
                <a:gd name="f123" fmla="*/ f98 1 f64"/>
                <a:gd name="f124" fmla="*/ f99 1 f63"/>
                <a:gd name="f125" fmla="*/ f100 1 f64"/>
                <a:gd name="f126" fmla="*/ f101 1 f63"/>
                <a:gd name="f127" fmla="*/ f102 1 f64"/>
                <a:gd name="f128" fmla="*/ f103 1 f63"/>
                <a:gd name="f129" fmla="*/ f104 1 f63"/>
                <a:gd name="f130" fmla="*/ f105 1 f64"/>
                <a:gd name="f131" fmla="*/ f106 1 f63"/>
                <a:gd name="f132" fmla="*/ f107 1 f64"/>
                <a:gd name="f133" fmla="*/ f108 f54 1"/>
                <a:gd name="f134" fmla="*/ f109 f54 1"/>
                <a:gd name="f135" fmla="*/ f111 f55 1"/>
                <a:gd name="f136" fmla="*/ f110 f55 1"/>
                <a:gd name="f137" fmla="*/ f112 f54 1"/>
                <a:gd name="f138" fmla="*/ f113 f55 1"/>
                <a:gd name="f139" fmla="*/ f114 f54 1"/>
                <a:gd name="f140" fmla="*/ f115 f55 1"/>
                <a:gd name="f141" fmla="*/ f116 f54 1"/>
                <a:gd name="f142" fmla="*/ f117 f55 1"/>
                <a:gd name="f143" fmla="*/ f118 f54 1"/>
                <a:gd name="f144" fmla="*/ f119 f55 1"/>
                <a:gd name="f145" fmla="*/ f120 f54 1"/>
                <a:gd name="f146" fmla="*/ f121 f55 1"/>
                <a:gd name="f147" fmla="*/ f122 f54 1"/>
                <a:gd name="f148" fmla="*/ f123 f55 1"/>
                <a:gd name="f149" fmla="*/ f124 f54 1"/>
                <a:gd name="f150" fmla="*/ f125 f55 1"/>
                <a:gd name="f151" fmla="*/ f126 f54 1"/>
                <a:gd name="f152" fmla="*/ f127 f55 1"/>
                <a:gd name="f153" fmla="*/ f128 f54 1"/>
                <a:gd name="f154" fmla="*/ f129 f54 1"/>
                <a:gd name="f155" fmla="*/ f130 f55 1"/>
                <a:gd name="f156" fmla="*/ f131 f54 1"/>
                <a:gd name="f157" fmla="*/ f132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6">
                  <a:pos x="f137" y="f138"/>
                </a:cxn>
                <a:cxn ang="f86">
                  <a:pos x="f139" y="f140"/>
                </a:cxn>
                <a:cxn ang="f86">
                  <a:pos x="f141" y="f142"/>
                </a:cxn>
                <a:cxn ang="f86">
                  <a:pos x="f143" y="f144"/>
                </a:cxn>
                <a:cxn ang="f86">
                  <a:pos x="f145" y="f146"/>
                </a:cxn>
                <a:cxn ang="f86">
                  <a:pos x="f147" y="f148"/>
                </a:cxn>
                <a:cxn ang="f86">
                  <a:pos x="f149" y="f150"/>
                </a:cxn>
                <a:cxn ang="f86">
                  <a:pos x="f151" y="f152"/>
                </a:cxn>
                <a:cxn ang="f86">
                  <a:pos x="f153" y="f146"/>
                </a:cxn>
                <a:cxn ang="f86">
                  <a:pos x="f154" y="f155"/>
                </a:cxn>
                <a:cxn ang="f86">
                  <a:pos x="f156" y="f157"/>
                </a:cxn>
                <a:cxn ang="f86">
                  <a:pos x="f137" y="f138"/>
                </a:cxn>
              </a:cxnLst>
              <a:rect l="f133" t="f136" r="f134" b="f135"/>
              <a:pathLst>
                <a:path w="74" h="130">
                  <a:moveTo>
                    <a:pt x="f8" y="f9"/>
                  </a:moveTo>
                  <a:cubicBezTo>
                    <a:pt x="f10" y="f11"/>
                    <a:pt x="f12" y="f7"/>
                    <a:pt x="f13" y="f14"/>
                  </a:cubicBezTo>
                  <a:cubicBezTo>
                    <a:pt x="f15" y="f14"/>
                    <a:pt x="f16" y="f17"/>
                    <a:pt x="f16" y="f18"/>
                  </a:cubicBezTo>
                  <a:cubicBezTo>
                    <a:pt x="f13" y="f11"/>
                    <a:pt x="f16" y="f19"/>
                    <a:pt x="f20" y="f21"/>
                  </a:cubicBezTo>
                  <a:cubicBezTo>
                    <a:pt x="f22" y="f23"/>
                    <a:pt x="f5" y="f24"/>
                    <a:pt x="f25" y="f26"/>
                  </a:cubicBezTo>
                  <a:cubicBezTo>
                    <a:pt x="f27" y="f28"/>
                    <a:pt x="f29" y="f5"/>
                    <a:pt x="f30" y="f5"/>
                  </a:cubicBezTo>
                  <a:cubicBezTo>
                    <a:pt x="f24" y="f31"/>
                    <a:pt x="f6" y="f32"/>
                    <a:pt x="f33" y="f34"/>
                  </a:cubicBezTo>
                  <a:cubicBezTo>
                    <a:pt x="f33" y="f35"/>
                    <a:pt x="f36" y="f37"/>
                    <a:pt x="f38" y="f35"/>
                  </a:cubicBezTo>
                  <a:cubicBezTo>
                    <a:pt x="f24" y="f39"/>
                    <a:pt x="f40" y="f35"/>
                    <a:pt x="f41" y="f26"/>
                  </a:cubicBezTo>
                  <a:cubicBezTo>
                    <a:pt x="f41" y="f42"/>
                    <a:pt x="f43" y="f42"/>
                    <a:pt x="f44" y="f45"/>
                  </a:cubicBezTo>
                  <a:cubicBezTo>
                    <a:pt x="f46" y="f47"/>
                    <a:pt x="f32" y="f48"/>
                    <a:pt x="f34" y="f49"/>
                  </a:cubicBezTo>
                  <a:cubicBezTo>
                    <a:pt x="f50" y="f51"/>
                    <a:pt x="f52" y="f51"/>
                    <a:pt x="f8" y="f9"/>
                  </a:cubicBezTo>
                  <a:close/>
                </a:path>
              </a:pathLst>
            </a:custGeom>
            <a:solidFill>
              <a:srgbClr val="D8A47C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410F5E7E-42F9-438F-BFF0-6B2265F9E4F1}"/>
                </a:ext>
              </a:extLst>
            </p:cNvPr>
            <p:cNvSpPr/>
            <p:nvPr/>
          </p:nvSpPr>
          <p:spPr>
            <a:xfrm>
              <a:off x="8493797" y="3421145"/>
              <a:ext cx="269876" cy="24130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1"/>
                <a:gd name="f7" fmla="val 64"/>
                <a:gd name="f8" fmla="val 21"/>
                <a:gd name="f9" fmla="val 6"/>
                <a:gd name="f10" fmla="val 25"/>
                <a:gd name="f11" fmla="val 8"/>
                <a:gd name="f12" fmla="val 18"/>
                <a:gd name="f13" fmla="val 9"/>
                <a:gd name="f14" fmla="val 13"/>
                <a:gd name="f15" fmla="val 11"/>
                <a:gd name="f16" fmla="val 15"/>
                <a:gd name="f17" fmla="val 5"/>
                <a:gd name="f18" fmla="val 17"/>
                <a:gd name="f19" fmla="val 10"/>
                <a:gd name="f20" fmla="val 14"/>
                <a:gd name="f21" fmla="val 20"/>
                <a:gd name="f22" fmla="val 19"/>
                <a:gd name="f23" fmla="val 22"/>
                <a:gd name="f24" fmla="val 24"/>
                <a:gd name="f25" fmla="val 27"/>
                <a:gd name="f26" fmla="val 29"/>
                <a:gd name="f27" fmla="val 12"/>
                <a:gd name="f28" fmla="val 33"/>
                <a:gd name="f29" fmla="val 7"/>
                <a:gd name="f30" fmla="val 38"/>
                <a:gd name="f31" fmla="val 2"/>
                <a:gd name="f32" fmla="val 40"/>
                <a:gd name="f33" fmla="val 41"/>
                <a:gd name="f34" fmla="val 43"/>
                <a:gd name="f35" fmla="val 46"/>
                <a:gd name="f36" fmla="val 50"/>
                <a:gd name="f37" fmla="val 51"/>
                <a:gd name="f38" fmla="val 23"/>
                <a:gd name="f39" fmla="val 52"/>
                <a:gd name="f40" fmla="val 54"/>
                <a:gd name="f41" fmla="val 55"/>
                <a:gd name="f42" fmla="val 58"/>
                <a:gd name="f43" fmla="val 61"/>
                <a:gd name="f44" fmla="val 67"/>
                <a:gd name="f45" fmla="val 70"/>
                <a:gd name="f46" fmla="val 31"/>
                <a:gd name="f47" fmla="val 66"/>
                <a:gd name="f48" fmla="val 60"/>
                <a:gd name="f49" fmla="val 59"/>
                <a:gd name="f50" fmla="val 53"/>
                <a:gd name="f51" fmla="val 37"/>
                <a:gd name="f52" fmla="val 34"/>
                <a:gd name="f53" fmla="val 4"/>
                <a:gd name="f54" fmla="+- 0 0 -90"/>
                <a:gd name="f55" fmla="*/ f3 1 71"/>
                <a:gd name="f56" fmla="*/ f4 1 64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71"/>
                <a:gd name="f65" fmla="*/ f61 1 64"/>
                <a:gd name="f66" fmla="*/ 0 f62 1"/>
                <a:gd name="f67" fmla="*/ 21 f61 1"/>
                <a:gd name="f68" fmla="*/ 8 f62 1"/>
                <a:gd name="f69" fmla="*/ 18 f61 1"/>
                <a:gd name="f70" fmla="*/ 15 f62 1"/>
                <a:gd name="f71" fmla="*/ 5 f61 1"/>
                <a:gd name="f72" fmla="*/ 20 f62 1"/>
                <a:gd name="f73" fmla="*/ 19 f61 1"/>
                <a:gd name="f74" fmla="*/ 24 f62 1"/>
                <a:gd name="f75" fmla="*/ 24 f61 1"/>
                <a:gd name="f76" fmla="*/ 27 f62 1"/>
                <a:gd name="f77" fmla="*/ 38 f62 1"/>
                <a:gd name="f78" fmla="*/ 2 f61 1"/>
                <a:gd name="f79" fmla="*/ 43 f62 1"/>
                <a:gd name="f80" fmla="*/ 51 f62 1"/>
                <a:gd name="f81" fmla="*/ 52 f62 1"/>
                <a:gd name="f82" fmla="*/ 55 f62 1"/>
                <a:gd name="f83" fmla="*/ 22 f61 1"/>
                <a:gd name="f84" fmla="*/ 61 f62 1"/>
                <a:gd name="f85" fmla="*/ 6 f61 1"/>
                <a:gd name="f86" fmla="*/ 70 f62 1"/>
                <a:gd name="f87" fmla="*/ 66 f62 1"/>
                <a:gd name="f88" fmla="*/ 50 f61 1"/>
                <a:gd name="f89" fmla="*/ 64 f61 1"/>
                <a:gd name="f90" fmla="*/ 34 f62 1"/>
                <a:gd name="f91" fmla="*/ 9 f62 1"/>
                <a:gd name="f92" fmla="+- f63 0 f1"/>
                <a:gd name="f93" fmla="*/ f66 1 71"/>
                <a:gd name="f94" fmla="*/ f67 1 64"/>
                <a:gd name="f95" fmla="*/ f68 1 71"/>
                <a:gd name="f96" fmla="*/ f69 1 64"/>
                <a:gd name="f97" fmla="*/ f70 1 71"/>
                <a:gd name="f98" fmla="*/ f71 1 64"/>
                <a:gd name="f99" fmla="*/ f72 1 71"/>
                <a:gd name="f100" fmla="*/ f73 1 64"/>
                <a:gd name="f101" fmla="*/ f74 1 71"/>
                <a:gd name="f102" fmla="*/ f75 1 64"/>
                <a:gd name="f103" fmla="*/ f76 1 71"/>
                <a:gd name="f104" fmla="*/ f77 1 71"/>
                <a:gd name="f105" fmla="*/ f78 1 64"/>
                <a:gd name="f106" fmla="*/ f79 1 71"/>
                <a:gd name="f107" fmla="*/ f80 1 71"/>
                <a:gd name="f108" fmla="*/ f81 1 71"/>
                <a:gd name="f109" fmla="*/ f82 1 71"/>
                <a:gd name="f110" fmla="*/ f83 1 64"/>
                <a:gd name="f111" fmla="*/ f84 1 71"/>
                <a:gd name="f112" fmla="*/ f85 1 64"/>
                <a:gd name="f113" fmla="*/ f86 1 71"/>
                <a:gd name="f114" fmla="*/ f87 1 71"/>
                <a:gd name="f115" fmla="*/ f88 1 64"/>
                <a:gd name="f116" fmla="*/ f89 1 64"/>
                <a:gd name="f117" fmla="*/ f90 1 71"/>
                <a:gd name="f118" fmla="*/ f91 1 71"/>
                <a:gd name="f119" fmla="*/ 0 1 f64"/>
                <a:gd name="f120" fmla="*/ f58 1 f64"/>
                <a:gd name="f121" fmla="*/ 0 1 f65"/>
                <a:gd name="f122" fmla="*/ f59 1 f65"/>
                <a:gd name="f123" fmla="*/ f93 1 f64"/>
                <a:gd name="f124" fmla="*/ f94 1 f65"/>
                <a:gd name="f125" fmla="*/ f95 1 f64"/>
                <a:gd name="f126" fmla="*/ f96 1 f65"/>
                <a:gd name="f127" fmla="*/ f97 1 f64"/>
                <a:gd name="f128" fmla="*/ f98 1 f65"/>
                <a:gd name="f129" fmla="*/ f99 1 f64"/>
                <a:gd name="f130" fmla="*/ f100 1 f65"/>
                <a:gd name="f131" fmla="*/ f101 1 f64"/>
                <a:gd name="f132" fmla="*/ f102 1 f65"/>
                <a:gd name="f133" fmla="*/ f103 1 f64"/>
                <a:gd name="f134" fmla="*/ f104 1 f64"/>
                <a:gd name="f135" fmla="*/ f105 1 f65"/>
                <a:gd name="f136" fmla="*/ f106 1 f64"/>
                <a:gd name="f137" fmla="*/ f107 1 f64"/>
                <a:gd name="f138" fmla="*/ f108 1 f64"/>
                <a:gd name="f139" fmla="*/ f109 1 f64"/>
                <a:gd name="f140" fmla="*/ f110 1 f65"/>
                <a:gd name="f141" fmla="*/ f111 1 f64"/>
                <a:gd name="f142" fmla="*/ f112 1 f65"/>
                <a:gd name="f143" fmla="*/ f113 1 f64"/>
                <a:gd name="f144" fmla="*/ f114 1 f64"/>
                <a:gd name="f145" fmla="*/ f115 1 f65"/>
                <a:gd name="f146" fmla="*/ f116 1 f65"/>
                <a:gd name="f147" fmla="*/ f117 1 f64"/>
                <a:gd name="f148" fmla="*/ f118 1 f64"/>
                <a:gd name="f149" fmla="*/ f119 f55 1"/>
                <a:gd name="f150" fmla="*/ f120 f55 1"/>
                <a:gd name="f151" fmla="*/ f122 f56 1"/>
                <a:gd name="f152" fmla="*/ f121 f56 1"/>
                <a:gd name="f153" fmla="*/ f123 f55 1"/>
                <a:gd name="f154" fmla="*/ f124 f56 1"/>
                <a:gd name="f155" fmla="*/ f125 f55 1"/>
                <a:gd name="f156" fmla="*/ f126 f56 1"/>
                <a:gd name="f157" fmla="*/ f127 f55 1"/>
                <a:gd name="f158" fmla="*/ f128 f56 1"/>
                <a:gd name="f159" fmla="*/ f129 f55 1"/>
                <a:gd name="f160" fmla="*/ f130 f56 1"/>
                <a:gd name="f161" fmla="*/ f131 f55 1"/>
                <a:gd name="f162" fmla="*/ f132 f56 1"/>
                <a:gd name="f163" fmla="*/ f133 f55 1"/>
                <a:gd name="f164" fmla="*/ f134 f55 1"/>
                <a:gd name="f165" fmla="*/ f135 f56 1"/>
                <a:gd name="f166" fmla="*/ f136 f55 1"/>
                <a:gd name="f167" fmla="*/ f137 f55 1"/>
                <a:gd name="f168" fmla="*/ f138 f55 1"/>
                <a:gd name="f169" fmla="*/ f139 f55 1"/>
                <a:gd name="f170" fmla="*/ f140 f56 1"/>
                <a:gd name="f171" fmla="*/ f141 f55 1"/>
                <a:gd name="f172" fmla="*/ f142 f56 1"/>
                <a:gd name="f173" fmla="*/ f143 f55 1"/>
                <a:gd name="f174" fmla="*/ f144 f55 1"/>
                <a:gd name="f175" fmla="*/ f145 f56 1"/>
                <a:gd name="f176" fmla="*/ f146 f56 1"/>
                <a:gd name="f177" fmla="*/ f147 f55 1"/>
                <a:gd name="f178" fmla="*/ f148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2">
                  <a:pos x="f153" y="f154"/>
                </a:cxn>
                <a:cxn ang="f92">
                  <a:pos x="f155" y="f156"/>
                </a:cxn>
                <a:cxn ang="f92">
                  <a:pos x="f157" y="f158"/>
                </a:cxn>
                <a:cxn ang="f92">
                  <a:pos x="f159" y="f160"/>
                </a:cxn>
                <a:cxn ang="f92">
                  <a:pos x="f161" y="f162"/>
                </a:cxn>
                <a:cxn ang="f92">
                  <a:pos x="f163" y="f160"/>
                </a:cxn>
                <a:cxn ang="f92">
                  <a:pos x="f164" y="f165"/>
                </a:cxn>
                <a:cxn ang="f92">
                  <a:pos x="f166" y="f165"/>
                </a:cxn>
                <a:cxn ang="f92">
                  <a:pos x="f167" y="f154"/>
                </a:cxn>
                <a:cxn ang="f92">
                  <a:pos x="f168" y="f162"/>
                </a:cxn>
                <a:cxn ang="f92">
                  <a:pos x="f169" y="f170"/>
                </a:cxn>
                <a:cxn ang="f92">
                  <a:pos x="f171" y="f172"/>
                </a:cxn>
                <a:cxn ang="f92">
                  <a:pos x="f173" y="f170"/>
                </a:cxn>
                <a:cxn ang="f92">
                  <a:pos x="f174" y="f175"/>
                </a:cxn>
                <a:cxn ang="f92">
                  <a:pos x="f166" y="f176"/>
                </a:cxn>
                <a:cxn ang="f92">
                  <a:pos x="f177" y="f176"/>
                </a:cxn>
                <a:cxn ang="f92">
                  <a:pos x="f178" y="f175"/>
                </a:cxn>
                <a:cxn ang="f92">
                  <a:pos x="f153" y="f154"/>
                </a:cxn>
              </a:cxnLst>
              <a:rect l="f149" t="f152" r="f150" b="f151"/>
              <a:pathLst>
                <a:path w="71" h="64">
                  <a:moveTo>
                    <a:pt x="f5" y="f8"/>
                  </a:moveTo>
                  <a:cubicBezTo>
                    <a:pt x="f9" y="f10"/>
                    <a:pt x="f9" y="f10"/>
                    <a:pt x="f11" y="f12"/>
                  </a:cubicBezTo>
                  <a:cubicBezTo>
                    <a:pt x="f13" y="f14"/>
                    <a:pt x="f15" y="f13"/>
                    <a:pt x="f16" y="f17"/>
                  </a:cubicBezTo>
                  <a:cubicBezTo>
                    <a:pt x="f18" y="f19"/>
                    <a:pt x="f12" y="f20"/>
                    <a:pt x="f21" y="f22"/>
                  </a:cubicBezTo>
                  <a:cubicBezTo>
                    <a:pt x="f8" y="f8"/>
                    <a:pt x="f23" y="f24"/>
                    <a:pt x="f24" y="f24"/>
                  </a:cubicBezTo>
                  <a:cubicBezTo>
                    <a:pt x="f25" y="f24"/>
                    <a:pt x="f25" y="f8"/>
                    <a:pt x="f25" y="f22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5"/>
                    <a:pt x="f33" y="f5"/>
                    <a:pt x="f34" y="f31"/>
                  </a:cubicBezTo>
                  <a:cubicBezTo>
                    <a:pt x="f35" y="f11"/>
                    <a:pt x="f36" y="f20"/>
                    <a:pt x="f37" y="f8"/>
                  </a:cubicBezTo>
                  <a:cubicBezTo>
                    <a:pt x="f37" y="f38"/>
                    <a:pt x="f37" y="f24"/>
                    <a:pt x="f39" y="f24"/>
                  </a:cubicBezTo>
                  <a:cubicBezTo>
                    <a:pt x="f40" y="f10"/>
                    <a:pt x="f41" y="f38"/>
                    <a:pt x="f41" y="f23"/>
                  </a:cubicBezTo>
                  <a:cubicBezTo>
                    <a:pt x="f42" y="f18"/>
                    <a:pt x="f43" y="f14"/>
                    <a:pt x="f43" y="f9"/>
                  </a:cubicBezTo>
                  <a:cubicBezTo>
                    <a:pt x="f44" y="f15"/>
                    <a:pt x="f45" y="f16"/>
                    <a:pt x="f45" y="f23"/>
                  </a:cubicBezTo>
                  <a:cubicBezTo>
                    <a:pt x="f45" y="f46"/>
                    <a:pt x="f6" y="f33"/>
                    <a:pt x="f47" y="f36"/>
                  </a:cubicBezTo>
                  <a:cubicBezTo>
                    <a:pt x="f48" y="f49"/>
                    <a:pt x="f50" y="f7"/>
                    <a:pt x="f34" y="f7"/>
                  </a:cubicBezTo>
                  <a:cubicBezTo>
                    <a:pt x="f32" y="f7"/>
                    <a:pt x="f51" y="f7"/>
                    <a:pt x="f52" y="f7"/>
                  </a:cubicBezTo>
                  <a:cubicBezTo>
                    <a:pt x="f38" y="f7"/>
                    <a:pt x="f16" y="f49"/>
                    <a:pt x="f13" y="f36"/>
                  </a:cubicBezTo>
                  <a:cubicBezTo>
                    <a:pt x="f53" y="f33"/>
                    <a:pt x="f31" y="f46"/>
                    <a:pt x="f5" y="f8"/>
                  </a:cubicBezTo>
                  <a:close/>
                </a:path>
              </a:pathLst>
            </a:custGeom>
            <a:solidFill>
              <a:srgbClr val="F9D1BB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1881725A-1692-43BB-8320-B3F60F579173}"/>
                </a:ext>
              </a:extLst>
            </p:cNvPr>
            <p:cNvSpPr/>
            <p:nvPr/>
          </p:nvSpPr>
          <p:spPr>
            <a:xfrm>
              <a:off x="8584277" y="4591129"/>
              <a:ext cx="141283" cy="27464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7"/>
                <a:gd name="f7" fmla="val 73"/>
                <a:gd name="f8" fmla="val 34"/>
                <a:gd name="f9" fmla="val 35"/>
                <a:gd name="f10" fmla="val 43"/>
                <a:gd name="f11" fmla="val 50"/>
                <a:gd name="f12" fmla="val 57"/>
                <a:gd name="f13" fmla="val 67"/>
                <a:gd name="f14" fmla="val 33"/>
                <a:gd name="f15" fmla="val 70"/>
                <a:gd name="f16" fmla="val 23"/>
                <a:gd name="f17" fmla="val 71"/>
                <a:gd name="f18" fmla="val 19"/>
                <a:gd name="f19" fmla="val 14"/>
                <a:gd name="f20" fmla="val 10"/>
                <a:gd name="f21" fmla="val 72"/>
                <a:gd name="f22" fmla="val 6"/>
                <a:gd name="f23" fmla="val 4"/>
                <a:gd name="f24" fmla="val 68"/>
                <a:gd name="f25" fmla="val 3"/>
                <a:gd name="f26" fmla="val 64"/>
                <a:gd name="f27" fmla="val 60"/>
                <a:gd name="f28" fmla="val 56"/>
                <a:gd name="f29" fmla="val 2"/>
                <a:gd name="f30" fmla="val 40"/>
                <a:gd name="f31" fmla="val 1"/>
                <a:gd name="f32" fmla="val 24"/>
                <a:gd name="f33" fmla="val 8"/>
                <a:gd name="f34" fmla="val 7"/>
                <a:gd name="f35" fmla="val 22"/>
                <a:gd name="f36" fmla="val 29"/>
                <a:gd name="f37" fmla="val 15"/>
                <a:gd name="f38" fmla="val 25"/>
                <a:gd name="f39" fmla="+- 0 0 -90"/>
                <a:gd name="f40" fmla="*/ f3 1 37"/>
                <a:gd name="f41" fmla="*/ f4 1 73"/>
                <a:gd name="f42" fmla="val f5"/>
                <a:gd name="f43" fmla="val f6"/>
                <a:gd name="f44" fmla="val f7"/>
                <a:gd name="f45" fmla="*/ f39 f0 1"/>
                <a:gd name="f46" fmla="+- f44 0 f42"/>
                <a:gd name="f47" fmla="+- f43 0 f42"/>
                <a:gd name="f48" fmla="*/ f45 1 f2"/>
                <a:gd name="f49" fmla="*/ f47 1 37"/>
                <a:gd name="f50" fmla="*/ f46 1 73"/>
                <a:gd name="f51" fmla="*/ 34 f47 1"/>
                <a:gd name="f52" fmla="*/ 35 f46 1"/>
                <a:gd name="f53" fmla="*/ 35 f47 1"/>
                <a:gd name="f54" fmla="*/ 57 f46 1"/>
                <a:gd name="f55" fmla="*/ 23 f47 1"/>
                <a:gd name="f56" fmla="*/ 71 f46 1"/>
                <a:gd name="f57" fmla="*/ 10 f47 1"/>
                <a:gd name="f58" fmla="*/ 72 f46 1"/>
                <a:gd name="f59" fmla="*/ 4 f47 1"/>
                <a:gd name="f60" fmla="*/ 68 f46 1"/>
                <a:gd name="f61" fmla="*/ 3 f47 1"/>
                <a:gd name="f62" fmla="*/ 56 f46 1"/>
                <a:gd name="f63" fmla="*/ 0 f47 1"/>
                <a:gd name="f64" fmla="*/ 8 f46 1"/>
                <a:gd name="f65" fmla="*/ 7 f47 1"/>
                <a:gd name="f66" fmla="*/ 2 f46 1"/>
                <a:gd name="f67" fmla="*/ 29 f47 1"/>
                <a:gd name="f68" fmla="*/ 0 f46 1"/>
                <a:gd name="f69" fmla="*/ 33 f47 1"/>
                <a:gd name="f70" fmla="*/ 4 f46 1"/>
                <a:gd name="f71" fmla="+- f48 0 f1"/>
                <a:gd name="f72" fmla="*/ f51 1 37"/>
                <a:gd name="f73" fmla="*/ f52 1 73"/>
                <a:gd name="f74" fmla="*/ f53 1 37"/>
                <a:gd name="f75" fmla="*/ f54 1 73"/>
                <a:gd name="f76" fmla="*/ f55 1 37"/>
                <a:gd name="f77" fmla="*/ f56 1 73"/>
                <a:gd name="f78" fmla="*/ f57 1 37"/>
                <a:gd name="f79" fmla="*/ f58 1 73"/>
                <a:gd name="f80" fmla="*/ f59 1 37"/>
                <a:gd name="f81" fmla="*/ f60 1 73"/>
                <a:gd name="f82" fmla="*/ f61 1 37"/>
                <a:gd name="f83" fmla="*/ f62 1 73"/>
                <a:gd name="f84" fmla="*/ f63 1 37"/>
                <a:gd name="f85" fmla="*/ f64 1 73"/>
                <a:gd name="f86" fmla="*/ f65 1 37"/>
                <a:gd name="f87" fmla="*/ f66 1 73"/>
                <a:gd name="f88" fmla="*/ f67 1 37"/>
                <a:gd name="f89" fmla="*/ f68 1 73"/>
                <a:gd name="f90" fmla="*/ f69 1 37"/>
                <a:gd name="f91" fmla="*/ f70 1 73"/>
                <a:gd name="f92" fmla="*/ 0 1 f49"/>
                <a:gd name="f93" fmla="*/ f43 1 f49"/>
                <a:gd name="f94" fmla="*/ 0 1 f50"/>
                <a:gd name="f95" fmla="*/ f44 1 f50"/>
                <a:gd name="f96" fmla="*/ f72 1 f49"/>
                <a:gd name="f97" fmla="*/ f73 1 f50"/>
                <a:gd name="f98" fmla="*/ f74 1 f49"/>
                <a:gd name="f99" fmla="*/ f75 1 f50"/>
                <a:gd name="f100" fmla="*/ f76 1 f49"/>
                <a:gd name="f101" fmla="*/ f77 1 f50"/>
                <a:gd name="f102" fmla="*/ f78 1 f49"/>
                <a:gd name="f103" fmla="*/ f79 1 f50"/>
                <a:gd name="f104" fmla="*/ f80 1 f49"/>
                <a:gd name="f105" fmla="*/ f81 1 f50"/>
                <a:gd name="f106" fmla="*/ f82 1 f49"/>
                <a:gd name="f107" fmla="*/ f83 1 f50"/>
                <a:gd name="f108" fmla="*/ f84 1 f49"/>
                <a:gd name="f109" fmla="*/ f85 1 f50"/>
                <a:gd name="f110" fmla="*/ f86 1 f49"/>
                <a:gd name="f111" fmla="*/ f87 1 f50"/>
                <a:gd name="f112" fmla="*/ f88 1 f49"/>
                <a:gd name="f113" fmla="*/ f89 1 f50"/>
                <a:gd name="f114" fmla="*/ f90 1 f49"/>
                <a:gd name="f115" fmla="*/ f91 1 f50"/>
                <a:gd name="f116" fmla="*/ f92 f40 1"/>
                <a:gd name="f117" fmla="*/ f93 f40 1"/>
                <a:gd name="f118" fmla="*/ f95 f41 1"/>
                <a:gd name="f119" fmla="*/ f94 f41 1"/>
                <a:gd name="f120" fmla="*/ f96 f40 1"/>
                <a:gd name="f121" fmla="*/ f97 f41 1"/>
                <a:gd name="f122" fmla="*/ f98 f40 1"/>
                <a:gd name="f123" fmla="*/ f99 f41 1"/>
                <a:gd name="f124" fmla="*/ f100 f40 1"/>
                <a:gd name="f125" fmla="*/ f101 f41 1"/>
                <a:gd name="f126" fmla="*/ f102 f40 1"/>
                <a:gd name="f127" fmla="*/ f103 f41 1"/>
                <a:gd name="f128" fmla="*/ f104 f40 1"/>
                <a:gd name="f129" fmla="*/ f105 f41 1"/>
                <a:gd name="f130" fmla="*/ f106 f40 1"/>
                <a:gd name="f131" fmla="*/ f107 f41 1"/>
                <a:gd name="f132" fmla="*/ f108 f40 1"/>
                <a:gd name="f133" fmla="*/ f109 f41 1"/>
                <a:gd name="f134" fmla="*/ f110 f40 1"/>
                <a:gd name="f135" fmla="*/ f111 f41 1"/>
                <a:gd name="f136" fmla="*/ f112 f40 1"/>
                <a:gd name="f137" fmla="*/ f113 f41 1"/>
                <a:gd name="f138" fmla="*/ f114 f40 1"/>
                <a:gd name="f139" fmla="*/ f115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1">
                  <a:pos x="f120" y="f121"/>
                </a:cxn>
                <a:cxn ang="f71">
                  <a:pos x="f122" y="f123"/>
                </a:cxn>
                <a:cxn ang="f71">
                  <a:pos x="f124" y="f125"/>
                </a:cxn>
                <a:cxn ang="f71">
                  <a:pos x="f126" y="f127"/>
                </a:cxn>
                <a:cxn ang="f71">
                  <a:pos x="f128" y="f129"/>
                </a:cxn>
                <a:cxn ang="f71">
                  <a:pos x="f130" y="f131"/>
                </a:cxn>
                <a:cxn ang="f71">
                  <a:pos x="f132" y="f133"/>
                </a:cxn>
                <a:cxn ang="f71">
                  <a:pos x="f134" y="f135"/>
                </a:cxn>
                <a:cxn ang="f71">
                  <a:pos x="f136" y="f137"/>
                </a:cxn>
                <a:cxn ang="f71">
                  <a:pos x="f138" y="f139"/>
                </a:cxn>
                <a:cxn ang="f71">
                  <a:pos x="f120" y="f121"/>
                </a:cxn>
              </a:cxnLst>
              <a:rect l="f116" t="f119" r="f117" b="f118"/>
              <a:pathLst>
                <a:path w="37" h="73">
                  <a:moveTo>
                    <a:pt x="f8" y="f9"/>
                  </a:moveTo>
                  <a:cubicBezTo>
                    <a:pt x="f8" y="f10"/>
                    <a:pt x="f8" y="f11"/>
                    <a:pt x="f9" y="f12"/>
                  </a:cubicBezTo>
                  <a:cubicBezTo>
                    <a:pt x="f6" y="f13"/>
                    <a:pt x="f14" y="f15"/>
                    <a:pt x="f16" y="f17"/>
                  </a:cubicBezTo>
                  <a:cubicBezTo>
                    <a:pt x="f18" y="f17"/>
                    <a:pt x="f19" y="f17"/>
                    <a:pt x="f20" y="f21"/>
                  </a:cubicBezTo>
                  <a:cubicBezTo>
                    <a:pt x="f22" y="f7"/>
                    <a:pt x="f23" y="f21"/>
                    <a:pt x="f23" y="f24"/>
                  </a:cubicBezTo>
                  <a:cubicBezTo>
                    <a:pt x="f25" y="f26"/>
                    <a:pt x="f25" y="f27"/>
                    <a:pt x="f25" y="f28"/>
                  </a:cubicBezTo>
                  <a:cubicBezTo>
                    <a:pt x="f29" y="f30"/>
                    <a:pt x="f31" y="f32"/>
                    <a:pt x="f5" y="f33"/>
                  </a:cubicBezTo>
                  <a:cubicBezTo>
                    <a:pt x="f5" y="f25"/>
                    <a:pt x="f29" y="f29"/>
                    <a:pt x="f34" y="f29"/>
                  </a:cubicBezTo>
                  <a:cubicBezTo>
                    <a:pt x="f19" y="f29"/>
                    <a:pt x="f35" y="f31"/>
                    <a:pt x="f36" y="f5"/>
                  </a:cubicBezTo>
                  <a:cubicBezTo>
                    <a:pt x="f14" y="f5"/>
                    <a:pt x="f14" y="f31"/>
                    <a:pt x="f14" y="f23"/>
                  </a:cubicBezTo>
                  <a:cubicBezTo>
                    <a:pt x="f14" y="f37"/>
                    <a:pt x="f9" y="f38"/>
                    <a:pt x="f8" y="f9"/>
                  </a:cubicBezTo>
                  <a:close/>
                </a:path>
              </a:pathLst>
            </a:custGeom>
            <a:solidFill>
              <a:srgbClr val="6E6463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DB4AA3EC-D446-402F-95B3-49DB4DFB8C26}"/>
                </a:ext>
              </a:extLst>
            </p:cNvPr>
            <p:cNvSpPr/>
            <p:nvPr/>
          </p:nvSpPr>
          <p:spPr>
            <a:xfrm>
              <a:off x="8436647" y="3324310"/>
              <a:ext cx="350836" cy="228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2"/>
                <a:gd name="f7" fmla="val 61"/>
                <a:gd name="f8" fmla="val 49"/>
                <a:gd name="f9" fmla="val 89"/>
                <a:gd name="f10" fmla="val 41"/>
                <a:gd name="f11" fmla="val 85"/>
                <a:gd name="f12" fmla="val 34"/>
                <a:gd name="f13" fmla="val 79"/>
                <a:gd name="f14" fmla="val 30"/>
                <a:gd name="f15" fmla="val 76"/>
                <a:gd name="f16" fmla="val 27"/>
                <a:gd name="f17" fmla="val 73"/>
                <a:gd name="f18" fmla="val 26"/>
                <a:gd name="f19" fmla="val 32"/>
                <a:gd name="f20" fmla="val 36"/>
                <a:gd name="f21" fmla="val 71"/>
                <a:gd name="f22" fmla="val 39"/>
                <a:gd name="f23" fmla="val 69"/>
                <a:gd name="f24" fmla="val 43"/>
                <a:gd name="f25" fmla="val 65"/>
                <a:gd name="f26" fmla="val 37"/>
                <a:gd name="f27" fmla="val 64"/>
                <a:gd name="f28" fmla="val 31"/>
                <a:gd name="f29" fmla="val 60"/>
                <a:gd name="f30" fmla="val 57"/>
                <a:gd name="f31" fmla="val 22"/>
                <a:gd name="f32" fmla="val 55"/>
                <a:gd name="f33" fmla="val 21"/>
                <a:gd name="f34" fmla="val 51"/>
                <a:gd name="f35" fmla="val 25"/>
                <a:gd name="f36" fmla="val 46"/>
                <a:gd name="f37" fmla="val 45"/>
                <a:gd name="f38" fmla="val 35"/>
                <a:gd name="f39" fmla="val 33"/>
                <a:gd name="f40" fmla="val 28"/>
                <a:gd name="f41" fmla="val 40"/>
                <a:gd name="f42" fmla="val 19"/>
                <a:gd name="f43" fmla="val 44"/>
                <a:gd name="f44" fmla="val 17"/>
                <a:gd name="f45" fmla="val 42"/>
                <a:gd name="f46" fmla="val 16"/>
                <a:gd name="f47" fmla="val 15"/>
                <a:gd name="f48" fmla="val 38"/>
                <a:gd name="f49" fmla="val 13"/>
                <a:gd name="f50" fmla="val 11"/>
                <a:gd name="f51" fmla="val 10"/>
                <a:gd name="f52" fmla="val 9"/>
                <a:gd name="f53" fmla="val 8"/>
                <a:gd name="f54" fmla="val 3"/>
                <a:gd name="f55" fmla="val 47"/>
                <a:gd name="f56" fmla="val 66"/>
                <a:gd name="f57" fmla="val 6"/>
                <a:gd name="f58" fmla="val 82"/>
                <a:gd name="f59" fmla="val 12"/>
                <a:gd name="f60" fmla="val 29"/>
                <a:gd name="f61" fmla="+- 0 0 -90"/>
                <a:gd name="f62" fmla="*/ f3 1 92"/>
                <a:gd name="f63" fmla="*/ f4 1 61"/>
                <a:gd name="f64" fmla="val f5"/>
                <a:gd name="f65" fmla="val f6"/>
                <a:gd name="f66" fmla="val f7"/>
                <a:gd name="f67" fmla="*/ f61 f0 1"/>
                <a:gd name="f68" fmla="+- f66 0 f64"/>
                <a:gd name="f69" fmla="+- f65 0 f64"/>
                <a:gd name="f70" fmla="*/ f67 1 f2"/>
                <a:gd name="f71" fmla="*/ f69 1 92"/>
                <a:gd name="f72" fmla="*/ f68 1 61"/>
                <a:gd name="f73" fmla="*/ 92 f69 1"/>
                <a:gd name="f74" fmla="*/ 49 f68 1"/>
                <a:gd name="f75" fmla="*/ 79 f69 1"/>
                <a:gd name="f76" fmla="*/ 30 f68 1"/>
                <a:gd name="f77" fmla="*/ 73 f69 1"/>
                <a:gd name="f78" fmla="*/ 32 f68 1"/>
                <a:gd name="f79" fmla="*/ 69 f69 1"/>
                <a:gd name="f80" fmla="*/ 43 f68 1"/>
                <a:gd name="f81" fmla="*/ 60 f69 1"/>
                <a:gd name="f82" fmla="*/ 26 f68 1"/>
                <a:gd name="f83" fmla="*/ 51 f69 1"/>
                <a:gd name="f84" fmla="*/ 25 f68 1"/>
                <a:gd name="f85" fmla="*/ 39 f69 1"/>
                <a:gd name="f86" fmla="*/ 45 f68 1"/>
                <a:gd name="f87" fmla="*/ 34 f69 1"/>
                <a:gd name="f88" fmla="*/ 33 f68 1"/>
                <a:gd name="f89" fmla="*/ 31 f69 1"/>
                <a:gd name="f90" fmla="*/ 27 f68 1"/>
                <a:gd name="f91" fmla="*/ 25 f69 1"/>
                <a:gd name="f92" fmla="*/ 19 f69 1"/>
                <a:gd name="f93" fmla="*/ 44 f68 1"/>
                <a:gd name="f94" fmla="*/ 16 f69 1"/>
                <a:gd name="f95" fmla="*/ 41 f68 1"/>
                <a:gd name="f96" fmla="*/ 13 f69 1"/>
                <a:gd name="f97" fmla="*/ 38 f68 1"/>
                <a:gd name="f98" fmla="*/ 10 f69 1"/>
                <a:gd name="f99" fmla="*/ 9 f69 1"/>
                <a:gd name="f100" fmla="*/ 61 f68 1"/>
                <a:gd name="f101" fmla="*/ 8 f69 1"/>
                <a:gd name="f102" fmla="*/ 22 f68 1"/>
                <a:gd name="f103" fmla="*/ 66 f69 1"/>
                <a:gd name="f104" fmla="*/ 6 f68 1"/>
                <a:gd name="f105" fmla="+- f70 0 f1"/>
                <a:gd name="f106" fmla="*/ f73 1 92"/>
                <a:gd name="f107" fmla="*/ f74 1 61"/>
                <a:gd name="f108" fmla="*/ f75 1 92"/>
                <a:gd name="f109" fmla="*/ f76 1 61"/>
                <a:gd name="f110" fmla="*/ f77 1 92"/>
                <a:gd name="f111" fmla="*/ f78 1 61"/>
                <a:gd name="f112" fmla="*/ f79 1 92"/>
                <a:gd name="f113" fmla="*/ f80 1 61"/>
                <a:gd name="f114" fmla="*/ f81 1 92"/>
                <a:gd name="f115" fmla="*/ f82 1 61"/>
                <a:gd name="f116" fmla="*/ f83 1 92"/>
                <a:gd name="f117" fmla="*/ f84 1 61"/>
                <a:gd name="f118" fmla="*/ f85 1 92"/>
                <a:gd name="f119" fmla="*/ f86 1 61"/>
                <a:gd name="f120" fmla="*/ f87 1 92"/>
                <a:gd name="f121" fmla="*/ f88 1 61"/>
                <a:gd name="f122" fmla="*/ f89 1 92"/>
                <a:gd name="f123" fmla="*/ f90 1 61"/>
                <a:gd name="f124" fmla="*/ f91 1 92"/>
                <a:gd name="f125" fmla="*/ f92 1 92"/>
                <a:gd name="f126" fmla="*/ f93 1 61"/>
                <a:gd name="f127" fmla="*/ f94 1 92"/>
                <a:gd name="f128" fmla="*/ f95 1 61"/>
                <a:gd name="f129" fmla="*/ f96 1 92"/>
                <a:gd name="f130" fmla="*/ f97 1 61"/>
                <a:gd name="f131" fmla="*/ f98 1 92"/>
                <a:gd name="f132" fmla="*/ f99 1 92"/>
                <a:gd name="f133" fmla="*/ f100 1 61"/>
                <a:gd name="f134" fmla="*/ f101 1 92"/>
                <a:gd name="f135" fmla="*/ f102 1 61"/>
                <a:gd name="f136" fmla="*/ f103 1 92"/>
                <a:gd name="f137" fmla="*/ f104 1 61"/>
                <a:gd name="f138" fmla="*/ 0 1 f71"/>
                <a:gd name="f139" fmla="*/ f65 1 f71"/>
                <a:gd name="f140" fmla="*/ 0 1 f72"/>
                <a:gd name="f141" fmla="*/ f66 1 f72"/>
                <a:gd name="f142" fmla="*/ f106 1 f71"/>
                <a:gd name="f143" fmla="*/ f107 1 f72"/>
                <a:gd name="f144" fmla="*/ f108 1 f71"/>
                <a:gd name="f145" fmla="*/ f109 1 f72"/>
                <a:gd name="f146" fmla="*/ f110 1 f71"/>
                <a:gd name="f147" fmla="*/ f111 1 f72"/>
                <a:gd name="f148" fmla="*/ f112 1 f71"/>
                <a:gd name="f149" fmla="*/ f113 1 f72"/>
                <a:gd name="f150" fmla="*/ f114 1 f71"/>
                <a:gd name="f151" fmla="*/ f115 1 f72"/>
                <a:gd name="f152" fmla="*/ f116 1 f71"/>
                <a:gd name="f153" fmla="*/ f117 1 f72"/>
                <a:gd name="f154" fmla="*/ f118 1 f71"/>
                <a:gd name="f155" fmla="*/ f119 1 f72"/>
                <a:gd name="f156" fmla="*/ f120 1 f71"/>
                <a:gd name="f157" fmla="*/ f121 1 f72"/>
                <a:gd name="f158" fmla="*/ f122 1 f71"/>
                <a:gd name="f159" fmla="*/ f123 1 f72"/>
                <a:gd name="f160" fmla="*/ f124 1 f71"/>
                <a:gd name="f161" fmla="*/ f125 1 f71"/>
                <a:gd name="f162" fmla="*/ f126 1 f72"/>
                <a:gd name="f163" fmla="*/ f127 1 f71"/>
                <a:gd name="f164" fmla="*/ f128 1 f72"/>
                <a:gd name="f165" fmla="*/ f129 1 f71"/>
                <a:gd name="f166" fmla="*/ f130 1 f72"/>
                <a:gd name="f167" fmla="*/ f131 1 f71"/>
                <a:gd name="f168" fmla="*/ f132 1 f71"/>
                <a:gd name="f169" fmla="*/ f133 1 f72"/>
                <a:gd name="f170" fmla="*/ f134 1 f71"/>
                <a:gd name="f171" fmla="*/ f135 1 f72"/>
                <a:gd name="f172" fmla="*/ f136 1 f71"/>
                <a:gd name="f173" fmla="*/ f137 1 f72"/>
                <a:gd name="f174" fmla="*/ f138 f62 1"/>
                <a:gd name="f175" fmla="*/ f139 f62 1"/>
                <a:gd name="f176" fmla="*/ f141 f63 1"/>
                <a:gd name="f177" fmla="*/ f140 f63 1"/>
                <a:gd name="f178" fmla="*/ f142 f62 1"/>
                <a:gd name="f179" fmla="*/ f143 f63 1"/>
                <a:gd name="f180" fmla="*/ f144 f62 1"/>
                <a:gd name="f181" fmla="*/ f145 f63 1"/>
                <a:gd name="f182" fmla="*/ f146 f62 1"/>
                <a:gd name="f183" fmla="*/ f147 f63 1"/>
                <a:gd name="f184" fmla="*/ f148 f62 1"/>
                <a:gd name="f185" fmla="*/ f149 f63 1"/>
                <a:gd name="f186" fmla="*/ f150 f62 1"/>
                <a:gd name="f187" fmla="*/ f151 f63 1"/>
                <a:gd name="f188" fmla="*/ f152 f62 1"/>
                <a:gd name="f189" fmla="*/ f153 f63 1"/>
                <a:gd name="f190" fmla="*/ f154 f62 1"/>
                <a:gd name="f191" fmla="*/ f155 f63 1"/>
                <a:gd name="f192" fmla="*/ f156 f62 1"/>
                <a:gd name="f193" fmla="*/ f157 f63 1"/>
                <a:gd name="f194" fmla="*/ f158 f62 1"/>
                <a:gd name="f195" fmla="*/ f159 f63 1"/>
                <a:gd name="f196" fmla="*/ f160 f62 1"/>
                <a:gd name="f197" fmla="*/ f161 f62 1"/>
                <a:gd name="f198" fmla="*/ f162 f63 1"/>
                <a:gd name="f199" fmla="*/ f163 f62 1"/>
                <a:gd name="f200" fmla="*/ f164 f63 1"/>
                <a:gd name="f201" fmla="*/ f165 f62 1"/>
                <a:gd name="f202" fmla="*/ f166 f63 1"/>
                <a:gd name="f203" fmla="*/ f167 f62 1"/>
                <a:gd name="f204" fmla="*/ f168 f62 1"/>
                <a:gd name="f205" fmla="*/ f169 f63 1"/>
                <a:gd name="f206" fmla="*/ f170 f62 1"/>
                <a:gd name="f207" fmla="*/ f171 f63 1"/>
                <a:gd name="f208" fmla="*/ f172 f62 1"/>
                <a:gd name="f209" fmla="*/ f1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5">
                  <a:pos x="f178" y="f179"/>
                </a:cxn>
                <a:cxn ang="f105">
                  <a:pos x="f180" y="f181"/>
                </a:cxn>
                <a:cxn ang="f105">
                  <a:pos x="f182" y="f183"/>
                </a:cxn>
                <a:cxn ang="f105">
                  <a:pos x="f184" y="f185"/>
                </a:cxn>
                <a:cxn ang="f105">
                  <a:pos x="f186" y="f187"/>
                </a:cxn>
                <a:cxn ang="f105">
                  <a:pos x="f188" y="f189"/>
                </a:cxn>
                <a:cxn ang="f105">
                  <a:pos x="f190" y="f191"/>
                </a:cxn>
                <a:cxn ang="f105">
                  <a:pos x="f192" y="f193"/>
                </a:cxn>
                <a:cxn ang="f105">
                  <a:pos x="f194" y="f195"/>
                </a:cxn>
                <a:cxn ang="f105">
                  <a:pos x="f196" y="f183"/>
                </a:cxn>
                <a:cxn ang="f105">
                  <a:pos x="f197" y="f198"/>
                </a:cxn>
                <a:cxn ang="f105">
                  <a:pos x="f199" y="f200"/>
                </a:cxn>
                <a:cxn ang="f105">
                  <a:pos x="f201" y="f202"/>
                </a:cxn>
                <a:cxn ang="f105">
                  <a:pos x="f203" y="f185"/>
                </a:cxn>
                <a:cxn ang="f105">
                  <a:pos x="f204" y="f205"/>
                </a:cxn>
                <a:cxn ang="f105">
                  <a:pos x="f206" y="f207"/>
                </a:cxn>
                <a:cxn ang="f105">
                  <a:pos x="f208" y="f209"/>
                </a:cxn>
                <a:cxn ang="f105">
                  <a:pos x="f178" y="f179"/>
                </a:cxn>
              </a:cxnLst>
              <a:rect l="f174" t="f177" r="f175" b="f176"/>
              <a:pathLst>
                <a:path w="92" h="61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18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28"/>
                    <a:pt x="f10" y="f20"/>
                    <a:pt x="f22" y="f37"/>
                  </a:cubicBezTo>
                  <a:cubicBezTo>
                    <a:pt x="f20" y="f10"/>
                    <a:pt x="f38" y="f26"/>
                    <a:pt x="f12" y="f39"/>
                  </a:cubicBezTo>
                  <a:cubicBezTo>
                    <a:pt x="f12" y="f28"/>
                    <a:pt x="f12" y="f16"/>
                    <a:pt x="f28" y="f16"/>
                  </a:cubicBezTo>
                  <a:cubicBezTo>
                    <a:pt x="f40" y="f18"/>
                    <a:pt x="f16" y="f14"/>
                    <a:pt x="f35" y="f19"/>
                  </a:cubicBezTo>
                  <a:cubicBezTo>
                    <a:pt x="f31" y="f38"/>
                    <a:pt x="f33" y="f41"/>
                    <a:pt x="f42" y="f43"/>
                  </a:cubicBezTo>
                  <a:cubicBezTo>
                    <a:pt x="f44" y="f43"/>
                    <a:pt x="f44" y="f45"/>
                    <a:pt x="f46" y="f10"/>
                  </a:cubicBezTo>
                  <a:cubicBezTo>
                    <a:pt x="f47" y="f41"/>
                    <a:pt x="f47" y="f48"/>
                    <a:pt x="f49" y="f48"/>
                  </a:cubicBezTo>
                  <a:cubicBezTo>
                    <a:pt x="f50" y="f48"/>
                    <a:pt x="f50" y="f10"/>
                    <a:pt x="f51" y="f24"/>
                  </a:cubicBezTo>
                  <a:cubicBezTo>
                    <a:pt x="f51" y="f8"/>
                    <a:pt x="f51" y="f32"/>
                    <a:pt x="f52" y="f7"/>
                  </a:cubicBezTo>
                  <a:cubicBezTo>
                    <a:pt x="f5" y="f34"/>
                    <a:pt x="f5" y="f39"/>
                    <a:pt x="f53" y="f31"/>
                  </a:cubicBezTo>
                  <a:cubicBezTo>
                    <a:pt x="f31" y="f54"/>
                    <a:pt x="f55" y="f5"/>
                    <a:pt x="f56" y="f57"/>
                  </a:cubicBezTo>
                  <a:cubicBezTo>
                    <a:pt x="f58" y="f59"/>
                    <a:pt x="f6" y="f60"/>
                    <a:pt x="f6" y="f8"/>
                  </a:cubicBezTo>
                  <a:close/>
                </a:path>
              </a:pathLst>
            </a:custGeom>
            <a:solidFill>
              <a:srgbClr val="D8A47C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D9F7CC98-BE86-4ACD-858D-66840D628776}"/>
                </a:ext>
              </a:extLst>
            </p:cNvPr>
            <p:cNvSpPr/>
            <p:nvPr/>
          </p:nvSpPr>
          <p:spPr>
            <a:xfrm>
              <a:off x="8722397" y="4575255"/>
              <a:ext cx="90489" cy="2571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"/>
                <a:gd name="f7" fmla="val 68"/>
                <a:gd name="f8" fmla="val 2"/>
                <a:gd name="f9" fmla="val 44"/>
                <a:gd name="f10" fmla="val 3"/>
                <a:gd name="f11" fmla="val 32"/>
                <a:gd name="f12" fmla="val 20"/>
                <a:gd name="f13" fmla="val 8"/>
                <a:gd name="f14" fmla="val 1"/>
                <a:gd name="f15" fmla="val 4"/>
                <a:gd name="f16" fmla="val 6"/>
                <a:gd name="f17" fmla="val 10"/>
                <a:gd name="f18" fmla="val 14"/>
                <a:gd name="f19" fmla="val 19"/>
                <a:gd name="f20" fmla="val 23"/>
                <a:gd name="f21" fmla="val 22"/>
                <a:gd name="f22" fmla="val 17"/>
                <a:gd name="f23" fmla="val 28"/>
                <a:gd name="f24" fmla="val 21"/>
                <a:gd name="f25" fmla="val 39"/>
                <a:gd name="f26" fmla="val 47"/>
                <a:gd name="f27" fmla="val 55"/>
                <a:gd name="f28" fmla="val 64"/>
                <a:gd name="f29" fmla="val 67"/>
                <a:gd name="f30" fmla="val 18"/>
                <a:gd name="f31" fmla="val 15"/>
                <a:gd name="f32" fmla="val 13"/>
                <a:gd name="f33" fmla="val 12"/>
                <a:gd name="f34" fmla="val 60"/>
                <a:gd name="f35" fmla="val 50"/>
                <a:gd name="f36" fmla="+- 0 0 -90"/>
                <a:gd name="f37" fmla="*/ f3 1 24"/>
                <a:gd name="f38" fmla="*/ f4 1 68"/>
                <a:gd name="f39" fmla="val f5"/>
                <a:gd name="f40" fmla="val f6"/>
                <a:gd name="f41" fmla="val f7"/>
                <a:gd name="f42" fmla="*/ f36 f0 1"/>
                <a:gd name="f43" fmla="+- f41 0 f39"/>
                <a:gd name="f44" fmla="+- f40 0 f39"/>
                <a:gd name="f45" fmla="*/ f42 1 f2"/>
                <a:gd name="f46" fmla="*/ f44 1 24"/>
                <a:gd name="f47" fmla="*/ f43 1 68"/>
                <a:gd name="f48" fmla="*/ 2 f44 1"/>
                <a:gd name="f49" fmla="*/ 44 f43 1"/>
                <a:gd name="f50" fmla="*/ 0 f44 1"/>
                <a:gd name="f51" fmla="*/ 8 f43 1"/>
                <a:gd name="f52" fmla="*/ 6 f44 1"/>
                <a:gd name="f53" fmla="*/ 2 f43 1"/>
                <a:gd name="f54" fmla="*/ 19 f44 1"/>
                <a:gd name="f55" fmla="*/ 1 f43 1"/>
                <a:gd name="f56" fmla="*/ 24 f44 1"/>
                <a:gd name="f57" fmla="*/ 6 f43 1"/>
                <a:gd name="f58" fmla="*/ 21 f44 1"/>
                <a:gd name="f59" fmla="*/ 39 f43 1"/>
                <a:gd name="f60" fmla="*/ 64 f43 1"/>
                <a:gd name="f61" fmla="*/ 15 f44 1"/>
                <a:gd name="f62" fmla="*/ 68 f43 1"/>
                <a:gd name="f63" fmla="*/ 10 f44 1"/>
                <a:gd name="f64" fmla="*/ 60 f43 1"/>
                <a:gd name="f65" fmla="+- f45 0 f1"/>
                <a:gd name="f66" fmla="*/ f48 1 24"/>
                <a:gd name="f67" fmla="*/ f49 1 68"/>
                <a:gd name="f68" fmla="*/ f50 1 24"/>
                <a:gd name="f69" fmla="*/ f51 1 68"/>
                <a:gd name="f70" fmla="*/ f52 1 24"/>
                <a:gd name="f71" fmla="*/ f53 1 68"/>
                <a:gd name="f72" fmla="*/ f54 1 24"/>
                <a:gd name="f73" fmla="*/ f55 1 68"/>
                <a:gd name="f74" fmla="*/ f56 1 24"/>
                <a:gd name="f75" fmla="*/ f57 1 68"/>
                <a:gd name="f76" fmla="*/ f58 1 24"/>
                <a:gd name="f77" fmla="*/ f59 1 68"/>
                <a:gd name="f78" fmla="*/ f60 1 68"/>
                <a:gd name="f79" fmla="*/ f61 1 24"/>
                <a:gd name="f80" fmla="*/ f62 1 68"/>
                <a:gd name="f81" fmla="*/ f63 1 24"/>
                <a:gd name="f82" fmla="*/ f64 1 68"/>
                <a:gd name="f83" fmla="*/ 0 1 f46"/>
                <a:gd name="f84" fmla="*/ f40 1 f46"/>
                <a:gd name="f85" fmla="*/ 0 1 f47"/>
                <a:gd name="f86" fmla="*/ f41 1 f47"/>
                <a:gd name="f87" fmla="*/ f66 1 f46"/>
                <a:gd name="f88" fmla="*/ f67 1 f47"/>
                <a:gd name="f89" fmla="*/ f68 1 f46"/>
                <a:gd name="f90" fmla="*/ f69 1 f47"/>
                <a:gd name="f91" fmla="*/ f70 1 f46"/>
                <a:gd name="f92" fmla="*/ f71 1 f47"/>
                <a:gd name="f93" fmla="*/ f72 1 f46"/>
                <a:gd name="f94" fmla="*/ f73 1 f47"/>
                <a:gd name="f95" fmla="*/ f74 1 f46"/>
                <a:gd name="f96" fmla="*/ f75 1 f47"/>
                <a:gd name="f97" fmla="*/ f76 1 f46"/>
                <a:gd name="f98" fmla="*/ f77 1 f47"/>
                <a:gd name="f99" fmla="*/ f78 1 f47"/>
                <a:gd name="f100" fmla="*/ f79 1 f46"/>
                <a:gd name="f101" fmla="*/ f80 1 f47"/>
                <a:gd name="f102" fmla="*/ f81 1 f46"/>
                <a:gd name="f103" fmla="*/ f82 1 f47"/>
                <a:gd name="f104" fmla="*/ f83 f37 1"/>
                <a:gd name="f105" fmla="*/ f84 f37 1"/>
                <a:gd name="f106" fmla="*/ f86 f38 1"/>
                <a:gd name="f107" fmla="*/ f85 f38 1"/>
                <a:gd name="f108" fmla="*/ f87 f37 1"/>
                <a:gd name="f109" fmla="*/ f88 f38 1"/>
                <a:gd name="f110" fmla="*/ f89 f37 1"/>
                <a:gd name="f111" fmla="*/ f90 f38 1"/>
                <a:gd name="f112" fmla="*/ f91 f37 1"/>
                <a:gd name="f113" fmla="*/ f92 f38 1"/>
                <a:gd name="f114" fmla="*/ f93 f37 1"/>
                <a:gd name="f115" fmla="*/ f94 f38 1"/>
                <a:gd name="f116" fmla="*/ f95 f37 1"/>
                <a:gd name="f117" fmla="*/ f96 f38 1"/>
                <a:gd name="f118" fmla="*/ f97 f37 1"/>
                <a:gd name="f119" fmla="*/ f98 f38 1"/>
                <a:gd name="f120" fmla="*/ f99 f38 1"/>
                <a:gd name="f121" fmla="*/ f100 f37 1"/>
                <a:gd name="f122" fmla="*/ f101 f38 1"/>
                <a:gd name="f123" fmla="*/ f102 f37 1"/>
                <a:gd name="f124" fmla="*/ f103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">
                  <a:pos x="f108" y="f109"/>
                </a:cxn>
                <a:cxn ang="f65">
                  <a:pos x="f110" y="f111"/>
                </a:cxn>
                <a:cxn ang="f65">
                  <a:pos x="f112" y="f113"/>
                </a:cxn>
                <a:cxn ang="f65">
                  <a:pos x="f114" y="f115"/>
                </a:cxn>
                <a:cxn ang="f65">
                  <a:pos x="f116" y="f117"/>
                </a:cxn>
                <a:cxn ang="f65">
                  <a:pos x="f118" y="f119"/>
                </a:cxn>
                <a:cxn ang="f65">
                  <a:pos x="f114" y="f120"/>
                </a:cxn>
                <a:cxn ang="f65">
                  <a:pos x="f121" y="f122"/>
                </a:cxn>
                <a:cxn ang="f65">
                  <a:pos x="f123" y="f122"/>
                </a:cxn>
                <a:cxn ang="f65">
                  <a:pos x="f108" y="f124"/>
                </a:cxn>
                <a:cxn ang="f65">
                  <a:pos x="f108" y="f109"/>
                </a:cxn>
              </a:cxnLst>
              <a:rect l="f104" t="f107" r="f105" b="f106"/>
              <a:pathLst>
                <a:path w="24" h="68">
                  <a:moveTo>
                    <a:pt x="f8" y="f9"/>
                  </a:moveTo>
                  <a:cubicBezTo>
                    <a:pt x="f10" y="f11"/>
                    <a:pt x="f5" y="f12"/>
                    <a:pt x="f5" y="f13"/>
                  </a:cubicBezTo>
                  <a:cubicBezTo>
                    <a:pt x="f14" y="f15"/>
                    <a:pt x="f14" y="f8"/>
                    <a:pt x="f16" y="f8"/>
                  </a:cubicBezTo>
                  <a:cubicBezTo>
                    <a:pt x="f17" y="f10"/>
                    <a:pt x="f18" y="f8"/>
                    <a:pt x="f19" y="f14"/>
                  </a:cubicBezTo>
                  <a:cubicBezTo>
                    <a:pt x="f20" y="f5"/>
                    <a:pt x="f6" y="f8"/>
                    <a:pt x="f6" y="f16"/>
                  </a:cubicBezTo>
                  <a:cubicBezTo>
                    <a:pt x="f21" y="f22"/>
                    <a:pt x="f21" y="f23"/>
                    <a:pt x="f24" y="f25"/>
                  </a:cubicBezTo>
                  <a:cubicBezTo>
                    <a:pt x="f24" y="f26"/>
                    <a:pt x="f12" y="f27"/>
                    <a:pt x="f19" y="f28"/>
                  </a:cubicBezTo>
                  <a:cubicBezTo>
                    <a:pt x="f19" y="f29"/>
                    <a:pt x="f30" y="f7"/>
                    <a:pt x="f31" y="f7"/>
                  </a:cubicBezTo>
                  <a:cubicBezTo>
                    <a:pt x="f32" y="f7"/>
                    <a:pt x="f33" y="f7"/>
                    <a:pt x="f17" y="f7"/>
                  </a:cubicBezTo>
                  <a:cubicBezTo>
                    <a:pt x="f8" y="f7"/>
                    <a:pt x="f8" y="f7"/>
                    <a:pt x="f8" y="f34"/>
                  </a:cubicBezTo>
                  <a:cubicBezTo>
                    <a:pt x="f8" y="f27"/>
                    <a:pt x="f8" y="f35"/>
                    <a:pt x="f8" y="f9"/>
                  </a:cubicBezTo>
                  <a:close/>
                </a:path>
              </a:pathLst>
            </a:custGeom>
            <a:solidFill>
              <a:srgbClr val="6E6463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3DC150F8-E309-4C2A-8892-74BD87A4E42A}"/>
                </a:ext>
              </a:extLst>
            </p:cNvPr>
            <p:cNvSpPr/>
            <p:nvPr/>
          </p:nvSpPr>
          <p:spPr>
            <a:xfrm>
              <a:off x="8711278" y="3897392"/>
              <a:ext cx="190496" cy="1873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0"/>
                <a:gd name="f7" fmla="val 34"/>
                <a:gd name="f8" fmla="val 36"/>
                <a:gd name="f9" fmla="val 1"/>
                <a:gd name="f10" fmla="val 2"/>
                <a:gd name="f11" fmla="val 41"/>
                <a:gd name="f12" fmla="val 12"/>
                <a:gd name="f13" fmla="val 45"/>
                <a:gd name="f14" fmla="val 22"/>
                <a:gd name="f15" fmla="val 49"/>
                <a:gd name="f16" fmla="val 32"/>
                <a:gd name="f17" fmla="val 35"/>
                <a:gd name="f18" fmla="val 48"/>
                <a:gd name="f19" fmla="val 37"/>
                <a:gd name="f20" fmla="val 40"/>
                <a:gd name="f21" fmla="val 27"/>
                <a:gd name="f22" fmla="val 16"/>
                <a:gd name="f23" fmla="val 15"/>
                <a:gd name="f24" fmla="val 14"/>
                <a:gd name="f25" fmla="val 13"/>
                <a:gd name="f26" fmla="val 9"/>
                <a:gd name="f27" fmla="val 38"/>
                <a:gd name="f28" fmla="val 4"/>
                <a:gd name="f29" fmla="val 28"/>
                <a:gd name="f30" fmla="val 17"/>
                <a:gd name="f31" fmla="val 8"/>
                <a:gd name="f32" fmla="val 23"/>
                <a:gd name="f33" fmla="val 5"/>
                <a:gd name="f34" fmla="val 33"/>
                <a:gd name="f35" fmla="+- 0 0 -90"/>
                <a:gd name="f36" fmla="*/ f3 1 50"/>
                <a:gd name="f37" fmla="*/ f4 1 50"/>
                <a:gd name="f38" fmla="val f5"/>
                <a:gd name="f39" fmla="val f6"/>
                <a:gd name="f40" fmla="*/ f35 f0 1"/>
                <a:gd name="f41" fmla="+- f39 0 f38"/>
                <a:gd name="f42" fmla="*/ f40 1 f2"/>
                <a:gd name="f43" fmla="*/ f41 1 50"/>
                <a:gd name="f44" fmla="*/ 34 f41 1"/>
                <a:gd name="f45" fmla="*/ 0 f41 1"/>
                <a:gd name="f46" fmla="*/ 36 f41 1"/>
                <a:gd name="f47" fmla="*/ 2 f41 1"/>
                <a:gd name="f48" fmla="*/ 49 f41 1"/>
                <a:gd name="f49" fmla="*/ 32 f41 1"/>
                <a:gd name="f50" fmla="*/ 48 f41 1"/>
                <a:gd name="f51" fmla="*/ 16 f41 1"/>
                <a:gd name="f52" fmla="*/ 13 f41 1"/>
                <a:gd name="f53" fmla="*/ 1 f41 1"/>
                <a:gd name="f54" fmla="*/ 17 f41 1"/>
                <a:gd name="f55" fmla="*/ 14 f41 1"/>
                <a:gd name="f56" fmla="*/ 33 f41 1"/>
                <a:gd name="f57" fmla="+- f42 0 f1"/>
                <a:gd name="f58" fmla="*/ f44 1 50"/>
                <a:gd name="f59" fmla="*/ f45 1 50"/>
                <a:gd name="f60" fmla="*/ f46 1 50"/>
                <a:gd name="f61" fmla="*/ f47 1 50"/>
                <a:gd name="f62" fmla="*/ f48 1 50"/>
                <a:gd name="f63" fmla="*/ f49 1 50"/>
                <a:gd name="f64" fmla="*/ f50 1 50"/>
                <a:gd name="f65" fmla="*/ f51 1 50"/>
                <a:gd name="f66" fmla="*/ f52 1 50"/>
                <a:gd name="f67" fmla="*/ f53 1 50"/>
                <a:gd name="f68" fmla="*/ f54 1 50"/>
                <a:gd name="f69" fmla="*/ f55 1 50"/>
                <a:gd name="f70" fmla="*/ f56 1 50"/>
                <a:gd name="f71" fmla="*/ 0 1 f43"/>
                <a:gd name="f72" fmla="*/ f39 1 f43"/>
                <a:gd name="f73" fmla="*/ f58 1 f43"/>
                <a:gd name="f74" fmla="*/ f59 1 f43"/>
                <a:gd name="f75" fmla="*/ f60 1 f43"/>
                <a:gd name="f76" fmla="*/ f61 1 f43"/>
                <a:gd name="f77" fmla="*/ f62 1 f43"/>
                <a:gd name="f78" fmla="*/ f63 1 f43"/>
                <a:gd name="f79" fmla="*/ f64 1 f43"/>
                <a:gd name="f80" fmla="*/ f65 1 f43"/>
                <a:gd name="f81" fmla="*/ f66 1 f43"/>
                <a:gd name="f82" fmla="*/ f67 1 f43"/>
                <a:gd name="f83" fmla="*/ f68 1 f43"/>
                <a:gd name="f84" fmla="*/ f69 1 f43"/>
                <a:gd name="f85" fmla="*/ f70 1 f43"/>
                <a:gd name="f86" fmla="*/ f71 f36 1"/>
                <a:gd name="f87" fmla="*/ f72 f36 1"/>
                <a:gd name="f88" fmla="*/ f72 f37 1"/>
                <a:gd name="f89" fmla="*/ f71 f37 1"/>
                <a:gd name="f90" fmla="*/ f73 f36 1"/>
                <a:gd name="f91" fmla="*/ f74 f37 1"/>
                <a:gd name="f92" fmla="*/ f75 f36 1"/>
                <a:gd name="f93" fmla="*/ f76 f37 1"/>
                <a:gd name="f94" fmla="*/ f77 f36 1"/>
                <a:gd name="f95" fmla="*/ f78 f37 1"/>
                <a:gd name="f96" fmla="*/ f79 f36 1"/>
                <a:gd name="f97" fmla="*/ f75 f37 1"/>
                <a:gd name="f98" fmla="*/ f80 f36 1"/>
                <a:gd name="f99" fmla="*/ f77 f37 1"/>
                <a:gd name="f100" fmla="*/ f81 f36 1"/>
                <a:gd name="f101" fmla="*/ f79 f37 1"/>
                <a:gd name="f102" fmla="*/ f82 f36 1"/>
                <a:gd name="f103" fmla="*/ f83 f37 1"/>
                <a:gd name="f104" fmla="*/ f76 f36 1"/>
                <a:gd name="f105" fmla="*/ f84 f37 1"/>
                <a:gd name="f106" fmla="*/ f85 f36 1"/>
                <a:gd name="f107" fmla="*/ f82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96" y="f97"/>
                </a:cxn>
                <a:cxn ang="f57">
                  <a:pos x="f98" y="f99"/>
                </a:cxn>
                <a:cxn ang="f57">
                  <a:pos x="f100" y="f101"/>
                </a:cxn>
                <a:cxn ang="f57">
                  <a:pos x="f102" y="f103"/>
                </a:cxn>
                <a:cxn ang="f57">
                  <a:pos x="f104" y="f105"/>
                </a:cxn>
                <a:cxn ang="f57">
                  <a:pos x="f106" y="f107"/>
                </a:cxn>
                <a:cxn ang="f57">
                  <a:pos x="f90" y="f91"/>
                </a:cxn>
              </a:cxnLst>
              <a:rect l="f86" t="f89" r="f87" b="f88"/>
              <a:pathLst>
                <a:path w="50" h="50">
                  <a:moveTo>
                    <a:pt x="f7" y="f5"/>
                  </a:moveTo>
                  <a:cubicBezTo>
                    <a:pt x="f8" y="f5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6" y="f7"/>
                    <a:pt x="f6" y="f17"/>
                    <a:pt x="f18" y="f8"/>
                  </a:cubicBezTo>
                  <a:cubicBezTo>
                    <a:pt x="f19" y="f20"/>
                    <a:pt x="f21" y="f13"/>
                    <a:pt x="f22" y="f15"/>
                  </a:cubicBezTo>
                  <a:cubicBezTo>
                    <a:pt x="f23" y="f6"/>
                    <a:pt x="f24" y="f6"/>
                    <a:pt x="f25" y="f18"/>
                  </a:cubicBezTo>
                  <a:cubicBezTo>
                    <a:pt x="f26" y="f27"/>
                    <a:pt x="f28" y="f29"/>
                    <a:pt x="f9" y="f30"/>
                  </a:cubicBezTo>
                  <a:cubicBezTo>
                    <a:pt x="f5" y="f23"/>
                    <a:pt x="f9" y="f23"/>
                    <a:pt x="f10" y="f24"/>
                  </a:cubicBezTo>
                  <a:cubicBezTo>
                    <a:pt x="f12" y="f31"/>
                    <a:pt x="f32" y="f33"/>
                    <a:pt x="f34" y="f9"/>
                  </a:cubicBezTo>
                  <a:cubicBezTo>
                    <a:pt x="f34" y="f5"/>
                    <a:pt x="f7" y="f5"/>
                    <a:pt x="f7" y="f5"/>
                  </a:cubicBezTo>
                  <a:close/>
                </a:path>
              </a:pathLst>
            </a:custGeom>
            <a:solidFill>
              <a:srgbClr val="FEFEFE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98A8ADC3-1615-4C8C-B111-9A34313E6DA3}"/>
                </a:ext>
              </a:extLst>
            </p:cNvPr>
            <p:cNvSpPr/>
            <p:nvPr/>
          </p:nvSpPr>
          <p:spPr>
            <a:xfrm>
              <a:off x="8809704" y="4100599"/>
              <a:ext cx="168277" cy="13493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4"/>
                <a:gd name="f7" fmla="val 36"/>
                <a:gd name="f8" fmla="val 35"/>
                <a:gd name="f9" fmla="val 38"/>
                <a:gd name="f10" fmla="val 6"/>
                <a:gd name="f11" fmla="val 40"/>
                <a:gd name="f12" fmla="val 12"/>
                <a:gd name="f13" fmla="val 43"/>
                <a:gd name="f14" fmla="val 18"/>
                <a:gd name="f15" fmla="val 20"/>
                <a:gd name="f16" fmla="val 42"/>
                <a:gd name="f17" fmla="val 22"/>
                <a:gd name="f18" fmla="val 23"/>
                <a:gd name="f19" fmla="val 32"/>
                <a:gd name="f20" fmla="val 29"/>
                <a:gd name="f21" fmla="val 21"/>
                <a:gd name="f22" fmla="val 31"/>
                <a:gd name="f23" fmla="val 10"/>
                <a:gd name="f24" fmla="val 9"/>
                <a:gd name="f25" fmla="val 8"/>
                <a:gd name="f26" fmla="val 34"/>
                <a:gd name="f27" fmla="val 33"/>
                <a:gd name="f28" fmla="val 5"/>
                <a:gd name="f29" fmla="val 24"/>
                <a:gd name="f30" fmla="val 1"/>
                <a:gd name="f31" fmla="val 2"/>
                <a:gd name="f32" fmla="val 16"/>
                <a:gd name="f33" fmla="val 14"/>
                <a:gd name="f34" fmla="val 11"/>
                <a:gd name="f35" fmla="val 28"/>
                <a:gd name="f36" fmla="+- 0 0 -90"/>
                <a:gd name="f37" fmla="*/ f3 1 44"/>
                <a:gd name="f38" fmla="*/ f4 1 36"/>
                <a:gd name="f39" fmla="val f5"/>
                <a:gd name="f40" fmla="val f6"/>
                <a:gd name="f41" fmla="val f7"/>
                <a:gd name="f42" fmla="*/ f36 f0 1"/>
                <a:gd name="f43" fmla="+- f41 0 f39"/>
                <a:gd name="f44" fmla="+- f40 0 f39"/>
                <a:gd name="f45" fmla="*/ f42 1 f2"/>
                <a:gd name="f46" fmla="*/ f44 1 44"/>
                <a:gd name="f47" fmla="*/ f43 1 36"/>
                <a:gd name="f48" fmla="*/ 35 f44 1"/>
                <a:gd name="f49" fmla="*/ 0 f43 1"/>
                <a:gd name="f50" fmla="*/ 43 f44 1"/>
                <a:gd name="f51" fmla="*/ 18 f43 1"/>
                <a:gd name="f52" fmla="*/ 40 f44 1"/>
                <a:gd name="f53" fmla="*/ 23 f43 1"/>
                <a:gd name="f54" fmla="*/ 12 f44 1"/>
                <a:gd name="f55" fmla="*/ 36 f43 1"/>
                <a:gd name="f56" fmla="*/ 8 f44 1"/>
                <a:gd name="f57" fmla="*/ 34 f43 1"/>
                <a:gd name="f58" fmla="*/ 33 f43 1"/>
                <a:gd name="f59" fmla="*/ 1 f44 1"/>
                <a:gd name="f60" fmla="*/ 20 f43 1"/>
                <a:gd name="f61" fmla="*/ 14 f44 1"/>
                <a:gd name="f62" fmla="*/ 14 f43 1"/>
                <a:gd name="f63" fmla="+- f45 0 f1"/>
                <a:gd name="f64" fmla="*/ f48 1 44"/>
                <a:gd name="f65" fmla="*/ f49 1 36"/>
                <a:gd name="f66" fmla="*/ f50 1 44"/>
                <a:gd name="f67" fmla="*/ f51 1 36"/>
                <a:gd name="f68" fmla="*/ f52 1 44"/>
                <a:gd name="f69" fmla="*/ f53 1 36"/>
                <a:gd name="f70" fmla="*/ f54 1 44"/>
                <a:gd name="f71" fmla="*/ f55 1 36"/>
                <a:gd name="f72" fmla="*/ f56 1 44"/>
                <a:gd name="f73" fmla="*/ f57 1 36"/>
                <a:gd name="f74" fmla="*/ f58 1 36"/>
                <a:gd name="f75" fmla="*/ f59 1 44"/>
                <a:gd name="f76" fmla="*/ f60 1 36"/>
                <a:gd name="f77" fmla="*/ f61 1 44"/>
                <a:gd name="f78" fmla="*/ f62 1 36"/>
                <a:gd name="f79" fmla="*/ 0 1 f46"/>
                <a:gd name="f80" fmla="*/ f40 1 f46"/>
                <a:gd name="f81" fmla="*/ 0 1 f47"/>
                <a:gd name="f82" fmla="*/ f41 1 f47"/>
                <a:gd name="f83" fmla="*/ f64 1 f46"/>
                <a:gd name="f84" fmla="*/ f65 1 f47"/>
                <a:gd name="f85" fmla="*/ f66 1 f46"/>
                <a:gd name="f86" fmla="*/ f67 1 f47"/>
                <a:gd name="f87" fmla="*/ f68 1 f46"/>
                <a:gd name="f88" fmla="*/ f69 1 f47"/>
                <a:gd name="f89" fmla="*/ f70 1 f46"/>
                <a:gd name="f90" fmla="*/ f71 1 f47"/>
                <a:gd name="f91" fmla="*/ f72 1 f46"/>
                <a:gd name="f92" fmla="*/ f73 1 f47"/>
                <a:gd name="f93" fmla="*/ f74 1 f47"/>
                <a:gd name="f94" fmla="*/ f75 1 f46"/>
                <a:gd name="f95" fmla="*/ f76 1 f47"/>
                <a:gd name="f96" fmla="*/ f77 1 f46"/>
                <a:gd name="f97" fmla="*/ f78 1 f47"/>
                <a:gd name="f98" fmla="*/ f79 f37 1"/>
                <a:gd name="f99" fmla="*/ f80 f37 1"/>
                <a:gd name="f100" fmla="*/ f82 f38 1"/>
                <a:gd name="f101" fmla="*/ f81 f38 1"/>
                <a:gd name="f102" fmla="*/ f83 f37 1"/>
                <a:gd name="f103" fmla="*/ f84 f38 1"/>
                <a:gd name="f104" fmla="*/ f85 f37 1"/>
                <a:gd name="f105" fmla="*/ f86 f38 1"/>
                <a:gd name="f106" fmla="*/ f87 f37 1"/>
                <a:gd name="f107" fmla="*/ f88 f38 1"/>
                <a:gd name="f108" fmla="*/ f89 f37 1"/>
                <a:gd name="f109" fmla="*/ f90 f38 1"/>
                <a:gd name="f110" fmla="*/ f91 f37 1"/>
                <a:gd name="f111" fmla="*/ f92 f38 1"/>
                <a:gd name="f112" fmla="*/ f93 f38 1"/>
                <a:gd name="f113" fmla="*/ f94 f37 1"/>
                <a:gd name="f114" fmla="*/ f95 f38 1"/>
                <a:gd name="f115" fmla="*/ f96 f37 1"/>
                <a:gd name="f116" fmla="*/ f97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3">
                  <a:pos x="f102" y="f103"/>
                </a:cxn>
                <a:cxn ang="f63">
                  <a:pos x="f104" y="f105"/>
                </a:cxn>
                <a:cxn ang="f63">
                  <a:pos x="f106" y="f107"/>
                </a:cxn>
                <a:cxn ang="f63">
                  <a:pos x="f108" y="f109"/>
                </a:cxn>
                <a:cxn ang="f63">
                  <a:pos x="f110" y="f111"/>
                </a:cxn>
                <a:cxn ang="f63">
                  <a:pos x="f110" y="f112"/>
                </a:cxn>
                <a:cxn ang="f63">
                  <a:pos x="f113" y="f114"/>
                </a:cxn>
                <a:cxn ang="f63">
                  <a:pos x="f115" y="f116"/>
                </a:cxn>
                <a:cxn ang="f63">
                  <a:pos x="f102" y="f103"/>
                </a:cxn>
              </a:cxnLst>
              <a:rect l="f98" t="f101" r="f99" b="f100"/>
              <a:pathLst>
                <a:path w="44" h="36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6" y="f15"/>
                    <a:pt x="f16" y="f17"/>
                    <a:pt x="f11" y="f18"/>
                  </a:cubicBezTo>
                  <a:cubicBezTo>
                    <a:pt x="f19" y="f20"/>
                    <a:pt x="f21" y="f22"/>
                    <a:pt x="f12" y="f7"/>
                  </a:cubicBezTo>
                  <a:cubicBezTo>
                    <a:pt x="f23" y="f7"/>
                    <a:pt x="f24" y="f7"/>
                    <a:pt x="f25" y="f26"/>
                  </a:cubicBezTo>
                  <a:cubicBezTo>
                    <a:pt x="f25" y="f26"/>
                    <a:pt x="f25" y="f26"/>
                    <a:pt x="f25" y="f27"/>
                  </a:cubicBezTo>
                  <a:cubicBezTo>
                    <a:pt x="f28" y="f20"/>
                    <a:pt x="f5" y="f29"/>
                    <a:pt x="f30" y="f15"/>
                  </a:cubicBezTo>
                  <a:cubicBezTo>
                    <a:pt x="f31" y="f32"/>
                    <a:pt x="f24" y="f32"/>
                    <a:pt x="f33" y="f33"/>
                  </a:cubicBezTo>
                  <a:cubicBezTo>
                    <a:pt x="f17" y="f34"/>
                    <a:pt x="f35" y="f28"/>
                    <a:pt x="f8" y="f5"/>
                  </a:cubicBezTo>
                  <a:close/>
                </a:path>
              </a:pathLst>
            </a:custGeom>
            <a:solidFill>
              <a:srgbClr val="FDFDFD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ECE01BDD-3F09-43AA-936B-73156A2B0226}"/>
                </a:ext>
              </a:extLst>
            </p:cNvPr>
            <p:cNvSpPr/>
            <p:nvPr/>
          </p:nvSpPr>
          <p:spPr>
            <a:xfrm>
              <a:off x="8665247" y="3692612"/>
              <a:ext cx="60322" cy="1936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"/>
                <a:gd name="f7" fmla="val 51"/>
                <a:gd name="f8" fmla="val 2"/>
                <a:gd name="f9" fmla="val 41"/>
                <a:gd name="f10" fmla="val 30"/>
                <a:gd name="f11" fmla="val 20"/>
                <a:gd name="f12" fmla="val 3"/>
                <a:gd name="f13" fmla="val 14"/>
                <a:gd name="f14" fmla="val 5"/>
                <a:gd name="f15" fmla="val 8"/>
                <a:gd name="f16" fmla="val 4"/>
                <a:gd name="f17" fmla="val 7"/>
                <a:gd name="f18" fmla="val 12"/>
                <a:gd name="f19" fmla="val 1"/>
                <a:gd name="f20" fmla="val 15"/>
                <a:gd name="f21" fmla="val 9"/>
                <a:gd name="f22" fmla="val 19"/>
                <a:gd name="f23" fmla="val 13"/>
                <a:gd name="f24" fmla="val 23"/>
                <a:gd name="f25" fmla="val 33"/>
                <a:gd name="f26" fmla="val 42"/>
                <a:gd name="f27" fmla="+- 0 0 -90"/>
                <a:gd name="f28" fmla="*/ f3 1 16"/>
                <a:gd name="f29" fmla="*/ f4 1 51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16"/>
                <a:gd name="f38" fmla="*/ f34 1 51"/>
                <a:gd name="f39" fmla="*/ 2 f35 1"/>
                <a:gd name="f40" fmla="*/ 51 f34 1"/>
                <a:gd name="f41" fmla="*/ 20 f34 1"/>
                <a:gd name="f42" fmla="*/ 4 f35 1"/>
                <a:gd name="f43" fmla="*/ 2 f34 1"/>
                <a:gd name="f44" fmla="*/ 7 f35 1"/>
                <a:gd name="f45" fmla="*/ 0 f34 1"/>
                <a:gd name="f46" fmla="*/ 15 f35 1"/>
                <a:gd name="f47" fmla="*/ 9 f34 1"/>
                <a:gd name="f48" fmla="*/ 13 f35 1"/>
                <a:gd name="f49" fmla="*/ 23 f34 1"/>
                <a:gd name="f50" fmla="+- f36 0 f1"/>
                <a:gd name="f51" fmla="*/ f39 1 16"/>
                <a:gd name="f52" fmla="*/ f40 1 51"/>
                <a:gd name="f53" fmla="*/ f41 1 51"/>
                <a:gd name="f54" fmla="*/ f42 1 16"/>
                <a:gd name="f55" fmla="*/ f43 1 51"/>
                <a:gd name="f56" fmla="*/ f44 1 16"/>
                <a:gd name="f57" fmla="*/ f45 1 51"/>
                <a:gd name="f58" fmla="*/ f46 1 16"/>
                <a:gd name="f59" fmla="*/ f47 1 51"/>
                <a:gd name="f60" fmla="*/ f48 1 16"/>
                <a:gd name="f61" fmla="*/ f49 1 51"/>
                <a:gd name="f62" fmla="*/ 0 1 f37"/>
                <a:gd name="f63" fmla="*/ f31 1 f37"/>
                <a:gd name="f64" fmla="*/ 0 1 f38"/>
                <a:gd name="f65" fmla="*/ f32 1 f38"/>
                <a:gd name="f66" fmla="*/ f51 1 f37"/>
                <a:gd name="f67" fmla="*/ f52 1 f38"/>
                <a:gd name="f68" fmla="*/ f53 1 f38"/>
                <a:gd name="f69" fmla="*/ f54 1 f37"/>
                <a:gd name="f70" fmla="*/ f55 1 f38"/>
                <a:gd name="f71" fmla="*/ f56 1 f37"/>
                <a:gd name="f72" fmla="*/ f57 1 f38"/>
                <a:gd name="f73" fmla="*/ f58 1 f37"/>
                <a:gd name="f74" fmla="*/ f59 1 f38"/>
                <a:gd name="f75" fmla="*/ f60 1 f37"/>
                <a:gd name="f76" fmla="*/ f61 1 f38"/>
                <a:gd name="f77" fmla="*/ f62 f28 1"/>
                <a:gd name="f78" fmla="*/ f63 f28 1"/>
                <a:gd name="f79" fmla="*/ f65 f29 1"/>
                <a:gd name="f80" fmla="*/ f64 f29 1"/>
                <a:gd name="f81" fmla="*/ f66 f28 1"/>
                <a:gd name="f82" fmla="*/ f67 f29 1"/>
                <a:gd name="f83" fmla="*/ f68 f29 1"/>
                <a:gd name="f84" fmla="*/ f69 f28 1"/>
                <a:gd name="f85" fmla="*/ f70 f29 1"/>
                <a:gd name="f86" fmla="*/ f71 f28 1"/>
                <a:gd name="f87" fmla="*/ f72 f29 1"/>
                <a:gd name="f88" fmla="*/ f73 f28 1"/>
                <a:gd name="f89" fmla="*/ f74 f29 1"/>
                <a:gd name="f90" fmla="*/ f75 f28 1"/>
                <a:gd name="f91" fmla="*/ f76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81" y="f82"/>
                </a:cxn>
                <a:cxn ang="f50">
                  <a:pos x="f81" y="f83"/>
                </a:cxn>
                <a:cxn ang="f50">
                  <a:pos x="f84" y="f85"/>
                </a:cxn>
                <a:cxn ang="f50">
                  <a:pos x="f86" y="f87"/>
                </a:cxn>
                <a:cxn ang="f50">
                  <a:pos x="f88" y="f89"/>
                </a:cxn>
                <a:cxn ang="f50">
                  <a:pos x="f90" y="f91"/>
                </a:cxn>
                <a:cxn ang="f50">
                  <a:pos x="f81" y="f82"/>
                </a:cxn>
              </a:cxnLst>
              <a:rect l="f77" t="f80" r="f78" b="f79"/>
              <a:pathLst>
                <a:path w="16" h="51">
                  <a:moveTo>
                    <a:pt x="f8" y="f7"/>
                  </a:moveTo>
                  <a:cubicBezTo>
                    <a:pt x="f5" y="f9"/>
                    <a:pt x="f5" y="f10"/>
                    <a:pt x="f8" y="f11"/>
                  </a:cubicBezTo>
                  <a:cubicBezTo>
                    <a:pt x="f12" y="f13"/>
                    <a:pt x="f14" y="f15"/>
                    <a:pt x="f16" y="f8"/>
                  </a:cubicBezTo>
                  <a:cubicBezTo>
                    <a:pt x="f16" y="f5"/>
                    <a:pt x="f14" y="f5"/>
                    <a:pt x="f17" y="f5"/>
                  </a:cubicBezTo>
                  <a:cubicBezTo>
                    <a:pt x="f18" y="f19"/>
                    <a:pt x="f13" y="f16"/>
                    <a:pt x="f20" y="f21"/>
                  </a:cubicBezTo>
                  <a:cubicBezTo>
                    <a:pt x="f6" y="f13"/>
                    <a:pt x="f20" y="f22"/>
                    <a:pt x="f23" y="f24"/>
                  </a:cubicBezTo>
                  <a:cubicBezTo>
                    <a:pt x="f21" y="f25"/>
                    <a:pt x="f14" y="f26"/>
                    <a:pt x="f8" y="f7"/>
                  </a:cubicBezTo>
                  <a:close/>
                </a:path>
              </a:pathLst>
            </a:custGeom>
            <a:solidFill>
              <a:srgbClr val="FDFDFD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E004C36D-2459-4F73-B834-8D61CDB12882}"/>
                </a:ext>
              </a:extLst>
            </p:cNvPr>
            <p:cNvSpPr/>
            <p:nvPr/>
          </p:nvSpPr>
          <p:spPr>
            <a:xfrm>
              <a:off x="8596978" y="4865769"/>
              <a:ext cx="106363" cy="936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8"/>
                <a:gd name="f7" fmla="val 25"/>
                <a:gd name="f8" fmla="val 11"/>
                <a:gd name="f9" fmla="val 13"/>
                <a:gd name="f10" fmla="val 27"/>
                <a:gd name="f11" fmla="val 15"/>
                <a:gd name="f12" fmla="val 17"/>
                <a:gd name="f13" fmla="val 23"/>
                <a:gd name="f14" fmla="val 18"/>
                <a:gd name="f15" fmla="val 21"/>
                <a:gd name="f16" fmla="val 20"/>
                <a:gd name="f17" fmla="val 19"/>
                <a:gd name="f18" fmla="val 14"/>
                <a:gd name="f19" fmla="val 12"/>
                <a:gd name="f20" fmla="val 9"/>
                <a:gd name="f21" fmla="val 10"/>
                <a:gd name="f22" fmla="val 8"/>
                <a:gd name="f23" fmla="val 7"/>
                <a:gd name="f24" fmla="val 16"/>
                <a:gd name="f25" fmla="val 6"/>
                <a:gd name="f26" fmla="val 1"/>
                <a:gd name="f27" fmla="val 4"/>
                <a:gd name="f28" fmla="val 5"/>
                <a:gd name="f29" fmla="val 3"/>
                <a:gd name="f30" fmla="val 2"/>
                <a:gd name="f31" fmla="val 24"/>
                <a:gd name="f32" fmla="val 26"/>
                <a:gd name="f33" fmla="+- 0 0 -90"/>
                <a:gd name="f34" fmla="*/ f3 1 28"/>
                <a:gd name="f35" fmla="*/ f4 1 25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28"/>
                <a:gd name="f44" fmla="*/ f40 1 25"/>
                <a:gd name="f45" fmla="*/ 28 f41 1"/>
                <a:gd name="f46" fmla="*/ 11 f40 1"/>
                <a:gd name="f47" fmla="*/ 25 f41 1"/>
                <a:gd name="f48" fmla="*/ 17 f40 1"/>
                <a:gd name="f49" fmla="*/ 19 f41 1"/>
                <a:gd name="f50" fmla="*/ 21 f40 1"/>
                <a:gd name="f51" fmla="*/ 12 f41 1"/>
                <a:gd name="f52" fmla="*/ 25 f40 1"/>
                <a:gd name="f53" fmla="*/ 8 f41 1"/>
                <a:gd name="f54" fmla="*/ 19 f40 1"/>
                <a:gd name="f55" fmla="*/ 6 f41 1"/>
                <a:gd name="f56" fmla="*/ 16 f40 1"/>
                <a:gd name="f57" fmla="*/ 4 f41 1"/>
                <a:gd name="f58" fmla="*/ 5 f40 1"/>
                <a:gd name="f59" fmla="*/ 7 f41 1"/>
                <a:gd name="f60" fmla="*/ 2 f40 1"/>
                <a:gd name="f61" fmla="*/ 24 f41 1"/>
                <a:gd name="f62" fmla="*/ 1 f40 1"/>
                <a:gd name="f63" fmla="*/ 27 f41 1"/>
                <a:gd name="f64" fmla="*/ 3 f40 1"/>
                <a:gd name="f65" fmla="+- f42 0 f1"/>
                <a:gd name="f66" fmla="*/ f45 1 28"/>
                <a:gd name="f67" fmla="*/ f46 1 25"/>
                <a:gd name="f68" fmla="*/ f47 1 28"/>
                <a:gd name="f69" fmla="*/ f48 1 25"/>
                <a:gd name="f70" fmla="*/ f49 1 28"/>
                <a:gd name="f71" fmla="*/ f50 1 25"/>
                <a:gd name="f72" fmla="*/ f51 1 28"/>
                <a:gd name="f73" fmla="*/ f52 1 25"/>
                <a:gd name="f74" fmla="*/ f53 1 28"/>
                <a:gd name="f75" fmla="*/ f54 1 25"/>
                <a:gd name="f76" fmla="*/ f55 1 28"/>
                <a:gd name="f77" fmla="*/ f56 1 25"/>
                <a:gd name="f78" fmla="*/ f57 1 28"/>
                <a:gd name="f79" fmla="*/ f58 1 25"/>
                <a:gd name="f80" fmla="*/ f59 1 28"/>
                <a:gd name="f81" fmla="*/ f60 1 25"/>
                <a:gd name="f82" fmla="*/ f61 1 28"/>
                <a:gd name="f83" fmla="*/ f62 1 25"/>
                <a:gd name="f84" fmla="*/ f63 1 28"/>
                <a:gd name="f85" fmla="*/ f64 1 25"/>
                <a:gd name="f86" fmla="*/ 0 1 f43"/>
                <a:gd name="f87" fmla="*/ f37 1 f43"/>
                <a:gd name="f88" fmla="*/ 0 1 f44"/>
                <a:gd name="f89" fmla="*/ f38 1 f44"/>
                <a:gd name="f90" fmla="*/ f66 1 f43"/>
                <a:gd name="f91" fmla="*/ f67 1 f44"/>
                <a:gd name="f92" fmla="*/ f68 1 f43"/>
                <a:gd name="f93" fmla="*/ f69 1 f44"/>
                <a:gd name="f94" fmla="*/ f70 1 f43"/>
                <a:gd name="f95" fmla="*/ f71 1 f44"/>
                <a:gd name="f96" fmla="*/ f72 1 f43"/>
                <a:gd name="f97" fmla="*/ f73 1 f44"/>
                <a:gd name="f98" fmla="*/ f74 1 f43"/>
                <a:gd name="f99" fmla="*/ f75 1 f44"/>
                <a:gd name="f100" fmla="*/ f76 1 f43"/>
                <a:gd name="f101" fmla="*/ f77 1 f44"/>
                <a:gd name="f102" fmla="*/ f78 1 f43"/>
                <a:gd name="f103" fmla="*/ f79 1 f44"/>
                <a:gd name="f104" fmla="*/ f80 1 f43"/>
                <a:gd name="f105" fmla="*/ f81 1 f44"/>
                <a:gd name="f106" fmla="*/ f82 1 f43"/>
                <a:gd name="f107" fmla="*/ f83 1 f44"/>
                <a:gd name="f108" fmla="*/ f84 1 f43"/>
                <a:gd name="f109" fmla="*/ f85 1 f44"/>
                <a:gd name="f110" fmla="*/ f86 f34 1"/>
                <a:gd name="f111" fmla="*/ f87 f34 1"/>
                <a:gd name="f112" fmla="*/ f89 f35 1"/>
                <a:gd name="f113" fmla="*/ f88 f35 1"/>
                <a:gd name="f114" fmla="*/ f90 f34 1"/>
                <a:gd name="f115" fmla="*/ f91 f35 1"/>
                <a:gd name="f116" fmla="*/ f92 f34 1"/>
                <a:gd name="f117" fmla="*/ f93 f35 1"/>
                <a:gd name="f118" fmla="*/ f94 f34 1"/>
                <a:gd name="f119" fmla="*/ f95 f35 1"/>
                <a:gd name="f120" fmla="*/ f96 f34 1"/>
                <a:gd name="f121" fmla="*/ f97 f35 1"/>
                <a:gd name="f122" fmla="*/ f98 f34 1"/>
                <a:gd name="f123" fmla="*/ f99 f35 1"/>
                <a:gd name="f124" fmla="*/ f100 f34 1"/>
                <a:gd name="f125" fmla="*/ f101 f35 1"/>
                <a:gd name="f126" fmla="*/ f102 f34 1"/>
                <a:gd name="f127" fmla="*/ f103 f35 1"/>
                <a:gd name="f128" fmla="*/ f104 f34 1"/>
                <a:gd name="f129" fmla="*/ f105 f35 1"/>
                <a:gd name="f130" fmla="*/ f106 f34 1"/>
                <a:gd name="f131" fmla="*/ f107 f35 1"/>
                <a:gd name="f132" fmla="*/ f108 f34 1"/>
                <a:gd name="f133" fmla="*/ f109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">
                  <a:pos x="f114" y="f115"/>
                </a:cxn>
                <a:cxn ang="f65">
                  <a:pos x="f116" y="f117"/>
                </a:cxn>
                <a:cxn ang="f65">
                  <a:pos x="f118" y="f119"/>
                </a:cxn>
                <a:cxn ang="f65">
                  <a:pos x="f120" y="f121"/>
                </a:cxn>
                <a:cxn ang="f65">
                  <a:pos x="f122" y="f123"/>
                </a:cxn>
                <a:cxn ang="f65">
                  <a:pos x="f124" y="f125"/>
                </a:cxn>
                <a:cxn ang="f65">
                  <a:pos x="f126" y="f127"/>
                </a:cxn>
                <a:cxn ang="f65">
                  <a:pos x="f128" y="f129"/>
                </a:cxn>
                <a:cxn ang="f65">
                  <a:pos x="f130" y="f131"/>
                </a:cxn>
                <a:cxn ang="f65">
                  <a:pos x="f132" y="f133"/>
                </a:cxn>
                <a:cxn ang="f65">
                  <a:pos x="f114" y="f115"/>
                </a:cxn>
              </a:cxnLst>
              <a:rect l="f110" t="f113" r="f111" b="f112"/>
              <a:pathLst>
                <a:path w="28" h="25">
                  <a:moveTo>
                    <a:pt x="f6" y="f8"/>
                  </a:move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15" y="f16"/>
                    <a:pt x="f17" y="f15"/>
                  </a:cubicBezTo>
                  <a:cubicBezTo>
                    <a:pt x="f12" y="f13"/>
                    <a:pt x="f18" y="f7"/>
                    <a:pt x="f19" y="f7"/>
                  </a:cubicBezTo>
                  <a:cubicBezTo>
                    <a:pt x="f20" y="f7"/>
                    <a:pt x="f21" y="f15"/>
                    <a:pt x="f22" y="f17"/>
                  </a:cubicBezTo>
                  <a:cubicBezTo>
                    <a:pt x="f23" y="f14"/>
                    <a:pt x="f23" y="f24"/>
                    <a:pt x="f25" y="f24"/>
                  </a:cubicBezTo>
                  <a:cubicBezTo>
                    <a:pt x="f5" y="f9"/>
                    <a:pt x="f26" y="f20"/>
                    <a:pt x="f27" y="f28"/>
                  </a:cubicBezTo>
                  <a:cubicBezTo>
                    <a:pt x="f28" y="f29"/>
                    <a:pt x="f28" y="f29"/>
                    <a:pt x="f23" y="f30"/>
                  </a:cubicBezTo>
                  <a:cubicBezTo>
                    <a:pt x="f9" y="f26"/>
                    <a:pt x="f17" y="f30"/>
                    <a:pt x="f31" y="f26"/>
                  </a:cubicBezTo>
                  <a:cubicBezTo>
                    <a:pt x="f32" y="f5"/>
                    <a:pt x="f10" y="f26"/>
                    <a:pt x="f10" y="f29"/>
                  </a:cubicBezTo>
                  <a:cubicBezTo>
                    <a:pt x="f10" y="f28"/>
                    <a:pt x="f6" y="f22"/>
                    <a:pt x="f6" y="f8"/>
                  </a:cubicBezTo>
                  <a:close/>
                </a:path>
              </a:pathLst>
            </a:custGeom>
            <a:solidFill>
              <a:srgbClr val="F8D0BB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010C91AD-0150-481C-82EA-550A96185310}"/>
                </a:ext>
              </a:extLst>
            </p:cNvPr>
            <p:cNvSpPr/>
            <p:nvPr/>
          </p:nvSpPr>
          <p:spPr>
            <a:xfrm>
              <a:off x="8520781" y="4914982"/>
              <a:ext cx="106363" cy="9048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8"/>
                <a:gd name="f7" fmla="val 24"/>
                <a:gd name="f8" fmla="val 8"/>
                <a:gd name="f9" fmla="val 2"/>
                <a:gd name="f10" fmla="val 21"/>
                <a:gd name="f11" fmla="val 3"/>
                <a:gd name="f12" fmla="val 16"/>
                <a:gd name="f13" fmla="val 6"/>
                <a:gd name="f14" fmla="val 10"/>
                <a:gd name="f15" fmla="val 12"/>
                <a:gd name="f16" fmla="val 17"/>
                <a:gd name="f17" fmla="val 18"/>
                <a:gd name="f18" fmla="val 19"/>
                <a:gd name="f19" fmla="val 1"/>
                <a:gd name="f20" fmla="val 20"/>
                <a:gd name="f21" fmla="val 23"/>
                <a:gd name="f22" fmla="val 4"/>
                <a:gd name="f23" fmla="val 25"/>
                <a:gd name="f24" fmla="val 26"/>
                <a:gd name="f25" fmla="val 9"/>
                <a:gd name="f26" fmla="val 15"/>
                <a:gd name="f27" fmla="val 14"/>
                <a:gd name="f28" fmla="+- 0 0 -90"/>
                <a:gd name="f29" fmla="*/ f3 1 28"/>
                <a:gd name="f30" fmla="*/ f4 1 24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28"/>
                <a:gd name="f39" fmla="*/ f35 1 24"/>
                <a:gd name="f40" fmla="*/ 8 f36 1"/>
                <a:gd name="f41" fmla="*/ 24 f35 1"/>
                <a:gd name="f42" fmla="*/ 3 f36 1"/>
                <a:gd name="f43" fmla="*/ 16 f35 1"/>
                <a:gd name="f44" fmla="*/ 17 f36 1"/>
                <a:gd name="f45" fmla="*/ 2 f35 1"/>
                <a:gd name="f46" fmla="*/ 20 f36 1"/>
                <a:gd name="f47" fmla="*/ 26 f36 1"/>
                <a:gd name="f48" fmla="*/ 9 f35 1"/>
                <a:gd name="f49" fmla="*/ 24 f36 1"/>
                <a:gd name="f50" fmla="*/ 17 f35 1"/>
                <a:gd name="f51" fmla="+- f37 0 f1"/>
                <a:gd name="f52" fmla="*/ f40 1 28"/>
                <a:gd name="f53" fmla="*/ f41 1 24"/>
                <a:gd name="f54" fmla="*/ f42 1 28"/>
                <a:gd name="f55" fmla="*/ f43 1 24"/>
                <a:gd name="f56" fmla="*/ f44 1 28"/>
                <a:gd name="f57" fmla="*/ f45 1 24"/>
                <a:gd name="f58" fmla="*/ f46 1 28"/>
                <a:gd name="f59" fmla="*/ f47 1 28"/>
                <a:gd name="f60" fmla="*/ f48 1 24"/>
                <a:gd name="f61" fmla="*/ f49 1 28"/>
                <a:gd name="f62" fmla="*/ f50 1 24"/>
                <a:gd name="f63" fmla="*/ 0 1 f38"/>
                <a:gd name="f64" fmla="*/ f32 1 f38"/>
                <a:gd name="f65" fmla="*/ 0 1 f39"/>
                <a:gd name="f66" fmla="*/ f33 1 f39"/>
                <a:gd name="f67" fmla="*/ f52 1 f38"/>
                <a:gd name="f68" fmla="*/ f53 1 f39"/>
                <a:gd name="f69" fmla="*/ f54 1 f38"/>
                <a:gd name="f70" fmla="*/ f55 1 f39"/>
                <a:gd name="f71" fmla="*/ f56 1 f38"/>
                <a:gd name="f72" fmla="*/ f57 1 f39"/>
                <a:gd name="f73" fmla="*/ f58 1 f38"/>
                <a:gd name="f74" fmla="*/ f59 1 f38"/>
                <a:gd name="f75" fmla="*/ f60 1 f39"/>
                <a:gd name="f76" fmla="*/ f61 1 f38"/>
                <a:gd name="f77" fmla="*/ f62 1 f39"/>
                <a:gd name="f78" fmla="*/ f63 f29 1"/>
                <a:gd name="f79" fmla="*/ f64 f29 1"/>
                <a:gd name="f80" fmla="*/ f66 f30 1"/>
                <a:gd name="f81" fmla="*/ f65 f30 1"/>
                <a:gd name="f82" fmla="*/ f67 f29 1"/>
                <a:gd name="f83" fmla="*/ f68 f30 1"/>
                <a:gd name="f84" fmla="*/ f69 f29 1"/>
                <a:gd name="f85" fmla="*/ f70 f30 1"/>
                <a:gd name="f86" fmla="*/ f71 f29 1"/>
                <a:gd name="f87" fmla="*/ f72 f30 1"/>
                <a:gd name="f88" fmla="*/ f73 f29 1"/>
                <a:gd name="f89" fmla="*/ f74 f29 1"/>
                <a:gd name="f90" fmla="*/ f75 f30 1"/>
                <a:gd name="f91" fmla="*/ f76 f29 1"/>
                <a:gd name="f92" fmla="*/ f77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1">
                  <a:pos x="f82" y="f83"/>
                </a:cxn>
                <a:cxn ang="f51">
                  <a:pos x="f84" y="f85"/>
                </a:cxn>
                <a:cxn ang="f51">
                  <a:pos x="f86" y="f87"/>
                </a:cxn>
                <a:cxn ang="f51">
                  <a:pos x="f88" y="f87"/>
                </a:cxn>
                <a:cxn ang="f51">
                  <a:pos x="f89" y="f90"/>
                </a:cxn>
                <a:cxn ang="f51">
                  <a:pos x="f91" y="f92"/>
                </a:cxn>
                <a:cxn ang="f51">
                  <a:pos x="f82" y="f83"/>
                </a:cxn>
              </a:cxnLst>
              <a:rect l="f78" t="f81" r="f79" b="f80"/>
              <a:pathLst>
                <a:path w="28" h="24">
                  <a:moveTo>
                    <a:pt x="f8" y="f7"/>
                  </a:moveTo>
                  <a:cubicBezTo>
                    <a:pt x="f9" y="f7"/>
                    <a:pt x="f5" y="f10"/>
                    <a:pt x="f11" y="f12"/>
                  </a:cubicBezTo>
                  <a:cubicBezTo>
                    <a:pt x="f13" y="f14"/>
                    <a:pt x="f15" y="f13"/>
                    <a:pt x="f16" y="f9"/>
                  </a:cubicBezTo>
                  <a:cubicBezTo>
                    <a:pt x="f17" y="f5"/>
                    <a:pt x="f18" y="f19"/>
                    <a:pt x="f20" y="f9"/>
                  </a:cubicBezTo>
                  <a:cubicBezTo>
                    <a:pt x="f21" y="f22"/>
                    <a:pt x="f23" y="f13"/>
                    <a:pt x="f24" y="f25"/>
                  </a:cubicBezTo>
                  <a:cubicBezTo>
                    <a:pt x="f6" y="f15"/>
                    <a:pt x="f6" y="f26"/>
                    <a:pt x="f7" y="f16"/>
                  </a:cubicBezTo>
                  <a:cubicBezTo>
                    <a:pt x="f18" y="f20"/>
                    <a:pt x="f27" y="f7"/>
                    <a:pt x="f8" y="f7"/>
                  </a:cubicBezTo>
                  <a:close/>
                </a:path>
              </a:pathLst>
            </a:custGeom>
            <a:solidFill>
              <a:srgbClr val="A4C9D4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53154C44-2AD1-4800-85C9-FC423E70803D}"/>
                </a:ext>
              </a:extLst>
            </p:cNvPr>
            <p:cNvSpPr/>
            <p:nvPr/>
          </p:nvSpPr>
          <p:spPr>
            <a:xfrm>
              <a:off x="8565230" y="3689430"/>
              <a:ext cx="95253" cy="17779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5"/>
                <a:gd name="f7" fmla="val 47"/>
                <a:gd name="f8" fmla="val 11"/>
                <a:gd name="f9" fmla="val 10"/>
                <a:gd name="f10" fmla="val 15"/>
                <a:gd name="f11" fmla="val 20"/>
                <a:gd name="f12" fmla="val 21"/>
                <a:gd name="f13" fmla="val 28"/>
                <a:gd name="f14" fmla="val 34"/>
                <a:gd name="f15" fmla="val 22"/>
                <a:gd name="f16" fmla="val 40"/>
                <a:gd name="f17" fmla="val 23"/>
                <a:gd name="f18" fmla="val 18"/>
                <a:gd name="f19" fmla="val 38"/>
                <a:gd name="f20" fmla="val 13"/>
                <a:gd name="f21" fmla="val 31"/>
                <a:gd name="f22" fmla="val 9"/>
                <a:gd name="f23" fmla="val 8"/>
                <a:gd name="f24" fmla="val 7"/>
                <a:gd name="f25" fmla="val 19"/>
                <a:gd name="f26" fmla="val 5"/>
                <a:gd name="f27" fmla="val 17"/>
                <a:gd name="f28" fmla="val 1"/>
                <a:gd name="f29" fmla="val 6"/>
                <a:gd name="f30" fmla="+- 0 0 -90"/>
                <a:gd name="f31" fmla="*/ f3 1 25"/>
                <a:gd name="f32" fmla="*/ f4 1 47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25"/>
                <a:gd name="f41" fmla="*/ f37 1 47"/>
                <a:gd name="f42" fmla="*/ 11 f38 1"/>
                <a:gd name="f43" fmla="*/ 0 f37 1"/>
                <a:gd name="f44" fmla="*/ 21 f38 1"/>
                <a:gd name="f45" fmla="*/ 28 f37 1"/>
                <a:gd name="f46" fmla="*/ 23 f38 1"/>
                <a:gd name="f47" fmla="*/ 47 f37 1"/>
                <a:gd name="f48" fmla="*/ 9 f38 1"/>
                <a:gd name="f49" fmla="*/ 23 f37 1"/>
                <a:gd name="f50" fmla="*/ 5 f38 1"/>
                <a:gd name="f51" fmla="*/ 17 f37 1"/>
                <a:gd name="f52" fmla="+- f39 0 f1"/>
                <a:gd name="f53" fmla="*/ f42 1 25"/>
                <a:gd name="f54" fmla="*/ f43 1 47"/>
                <a:gd name="f55" fmla="*/ f44 1 25"/>
                <a:gd name="f56" fmla="*/ f45 1 47"/>
                <a:gd name="f57" fmla="*/ f46 1 25"/>
                <a:gd name="f58" fmla="*/ f47 1 47"/>
                <a:gd name="f59" fmla="*/ f48 1 25"/>
                <a:gd name="f60" fmla="*/ f49 1 47"/>
                <a:gd name="f61" fmla="*/ f50 1 25"/>
                <a:gd name="f62" fmla="*/ f51 1 47"/>
                <a:gd name="f63" fmla="*/ 0 1 f40"/>
                <a:gd name="f64" fmla="*/ f34 1 f40"/>
                <a:gd name="f65" fmla="*/ 0 1 f41"/>
                <a:gd name="f66" fmla="*/ f35 1 f41"/>
                <a:gd name="f67" fmla="*/ f53 1 f40"/>
                <a:gd name="f68" fmla="*/ f54 1 f41"/>
                <a:gd name="f69" fmla="*/ f55 1 f40"/>
                <a:gd name="f70" fmla="*/ f56 1 f41"/>
                <a:gd name="f71" fmla="*/ f57 1 f40"/>
                <a:gd name="f72" fmla="*/ f58 1 f41"/>
                <a:gd name="f73" fmla="*/ f59 1 f40"/>
                <a:gd name="f74" fmla="*/ f60 1 f41"/>
                <a:gd name="f75" fmla="*/ f61 1 f40"/>
                <a:gd name="f76" fmla="*/ f62 1 f41"/>
                <a:gd name="f77" fmla="*/ f63 f31 1"/>
                <a:gd name="f78" fmla="*/ f64 f31 1"/>
                <a:gd name="f79" fmla="*/ f66 f32 1"/>
                <a:gd name="f80" fmla="*/ f65 f32 1"/>
                <a:gd name="f81" fmla="*/ f67 f31 1"/>
                <a:gd name="f82" fmla="*/ f68 f32 1"/>
                <a:gd name="f83" fmla="*/ f69 f31 1"/>
                <a:gd name="f84" fmla="*/ f70 f32 1"/>
                <a:gd name="f85" fmla="*/ f71 f31 1"/>
                <a:gd name="f86" fmla="*/ f72 f32 1"/>
                <a:gd name="f87" fmla="*/ f73 f31 1"/>
                <a:gd name="f88" fmla="*/ f74 f32 1"/>
                <a:gd name="f89" fmla="*/ f75 f31 1"/>
                <a:gd name="f90" fmla="*/ f76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2">
                  <a:pos x="f81" y="f82"/>
                </a:cxn>
                <a:cxn ang="f52">
                  <a:pos x="f83" y="f84"/>
                </a:cxn>
                <a:cxn ang="f52">
                  <a:pos x="f85" y="f86"/>
                </a:cxn>
                <a:cxn ang="f52">
                  <a:pos x="f87" y="f88"/>
                </a:cxn>
                <a:cxn ang="f52">
                  <a:pos x="f89" y="f90"/>
                </a:cxn>
                <a:cxn ang="f52">
                  <a:pos x="f81" y="f82"/>
                </a:cxn>
              </a:cxnLst>
              <a:rect l="f77" t="f80" r="f78" b="f79"/>
              <a:pathLst>
                <a:path w="25" h="47">
                  <a:moveTo>
                    <a:pt x="f8" y="f5"/>
                  </a:moveTo>
                  <a:cubicBezTo>
                    <a:pt x="f9" y="f8"/>
                    <a:pt x="f10" y="f11"/>
                    <a:pt x="f12" y="f13"/>
                  </a:cubicBezTo>
                  <a:cubicBezTo>
                    <a:pt x="f6" y="f14"/>
                    <a:pt x="f15" y="f16"/>
                    <a:pt x="f17" y="f7"/>
                  </a:cubicBezTo>
                  <a:cubicBezTo>
                    <a:pt x="f18" y="f19"/>
                    <a:pt x="f20" y="f21"/>
                    <a:pt x="f22" y="f17"/>
                  </a:cubicBezTo>
                  <a:cubicBezTo>
                    <a:pt x="f23" y="f12"/>
                    <a:pt x="f24" y="f25"/>
                    <a:pt x="f26" y="f27"/>
                  </a:cubicBezTo>
                  <a:cubicBezTo>
                    <a:pt x="f5" y="f22"/>
                    <a:pt x="f28" y="f29"/>
                    <a:pt x="f8" y="f5"/>
                  </a:cubicBezTo>
                  <a:close/>
                </a:path>
              </a:pathLst>
            </a:custGeom>
            <a:solidFill>
              <a:srgbClr val="FBFBFB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B79C2497-84ED-4BE7-A7D6-6FDC1961DBD5}"/>
                </a:ext>
              </a:extLst>
            </p:cNvPr>
            <p:cNvSpPr/>
            <p:nvPr/>
          </p:nvSpPr>
          <p:spPr>
            <a:xfrm>
              <a:off x="8790657" y="4887998"/>
              <a:ext cx="92070" cy="1015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"/>
                <a:gd name="f7" fmla="val 27"/>
                <a:gd name="f8" fmla="val 21"/>
                <a:gd name="f9" fmla="val 26"/>
                <a:gd name="f10" fmla="val 22"/>
                <a:gd name="f11" fmla="val 19"/>
                <a:gd name="f12" fmla="val 25"/>
                <a:gd name="f13" fmla="val 12"/>
                <a:gd name="f14" fmla="val 7"/>
                <a:gd name="f15" fmla="val 17"/>
                <a:gd name="f16" fmla="val 1"/>
                <a:gd name="f17" fmla="val 11"/>
                <a:gd name="f18" fmla="val 10"/>
                <a:gd name="f19" fmla="val 9"/>
                <a:gd name="f20" fmla="val 2"/>
                <a:gd name="f21" fmla="val 4"/>
                <a:gd name="f22" fmla="val 6"/>
                <a:gd name="f23" fmla="val 5"/>
                <a:gd name="f24" fmla="val 16"/>
                <a:gd name="f25" fmla="+- 0 0 -90"/>
                <a:gd name="f26" fmla="*/ f3 1 24"/>
                <a:gd name="f27" fmla="*/ f4 1 27"/>
                <a:gd name="f28" fmla="val f5"/>
                <a:gd name="f29" fmla="val f6"/>
                <a:gd name="f30" fmla="val f7"/>
                <a:gd name="f31" fmla="*/ f25 f0 1"/>
                <a:gd name="f32" fmla="+- f30 0 f28"/>
                <a:gd name="f33" fmla="+- f29 0 f28"/>
                <a:gd name="f34" fmla="*/ f31 1 f2"/>
                <a:gd name="f35" fmla="*/ f33 1 24"/>
                <a:gd name="f36" fmla="*/ f32 1 27"/>
                <a:gd name="f37" fmla="*/ 24 f33 1"/>
                <a:gd name="f38" fmla="*/ 21 f32 1"/>
                <a:gd name="f39" fmla="*/ 19 f33 1"/>
                <a:gd name="f40" fmla="*/ 25 f32 1"/>
                <a:gd name="f41" fmla="*/ 1 f33 1"/>
                <a:gd name="f42" fmla="*/ 12 f32 1"/>
                <a:gd name="f43" fmla="*/ 9 f32 1"/>
                <a:gd name="f44" fmla="*/ 5 f33 1"/>
                <a:gd name="f45" fmla="*/ 5 f32 1"/>
                <a:gd name="f46" fmla="*/ 16 f33 1"/>
                <a:gd name="f47" fmla="*/ 6 f32 1"/>
                <a:gd name="f48" fmla="+- f34 0 f1"/>
                <a:gd name="f49" fmla="*/ f37 1 24"/>
                <a:gd name="f50" fmla="*/ f38 1 27"/>
                <a:gd name="f51" fmla="*/ f39 1 24"/>
                <a:gd name="f52" fmla="*/ f40 1 27"/>
                <a:gd name="f53" fmla="*/ f41 1 24"/>
                <a:gd name="f54" fmla="*/ f42 1 27"/>
                <a:gd name="f55" fmla="*/ f43 1 27"/>
                <a:gd name="f56" fmla="*/ f44 1 24"/>
                <a:gd name="f57" fmla="*/ f45 1 27"/>
                <a:gd name="f58" fmla="*/ f46 1 24"/>
                <a:gd name="f59" fmla="*/ f47 1 27"/>
                <a:gd name="f60" fmla="*/ 0 1 f35"/>
                <a:gd name="f61" fmla="*/ f29 1 f35"/>
                <a:gd name="f62" fmla="*/ 0 1 f36"/>
                <a:gd name="f63" fmla="*/ f30 1 f36"/>
                <a:gd name="f64" fmla="*/ f49 1 f35"/>
                <a:gd name="f65" fmla="*/ f50 1 f36"/>
                <a:gd name="f66" fmla="*/ f51 1 f35"/>
                <a:gd name="f67" fmla="*/ f52 1 f36"/>
                <a:gd name="f68" fmla="*/ f53 1 f35"/>
                <a:gd name="f69" fmla="*/ f54 1 f36"/>
                <a:gd name="f70" fmla="*/ f55 1 f36"/>
                <a:gd name="f71" fmla="*/ f56 1 f35"/>
                <a:gd name="f72" fmla="*/ f57 1 f36"/>
                <a:gd name="f73" fmla="*/ f58 1 f35"/>
                <a:gd name="f74" fmla="*/ f59 1 f36"/>
                <a:gd name="f75" fmla="*/ f60 f26 1"/>
                <a:gd name="f76" fmla="*/ f61 f26 1"/>
                <a:gd name="f77" fmla="*/ f63 f27 1"/>
                <a:gd name="f78" fmla="*/ f62 f27 1"/>
                <a:gd name="f79" fmla="*/ f64 f26 1"/>
                <a:gd name="f80" fmla="*/ f65 f27 1"/>
                <a:gd name="f81" fmla="*/ f66 f26 1"/>
                <a:gd name="f82" fmla="*/ f67 f27 1"/>
                <a:gd name="f83" fmla="*/ f68 f26 1"/>
                <a:gd name="f84" fmla="*/ f69 f27 1"/>
                <a:gd name="f85" fmla="*/ f70 f27 1"/>
                <a:gd name="f86" fmla="*/ f71 f26 1"/>
                <a:gd name="f87" fmla="*/ f72 f27 1"/>
                <a:gd name="f88" fmla="*/ f73 f26 1"/>
                <a:gd name="f89" fmla="*/ f74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8">
                  <a:pos x="f79" y="f80"/>
                </a:cxn>
                <a:cxn ang="f48">
                  <a:pos x="f81" y="f82"/>
                </a:cxn>
                <a:cxn ang="f48">
                  <a:pos x="f83" y="f84"/>
                </a:cxn>
                <a:cxn ang="f48">
                  <a:pos x="f83" y="f85"/>
                </a:cxn>
                <a:cxn ang="f48">
                  <a:pos x="f86" y="f87"/>
                </a:cxn>
                <a:cxn ang="f48">
                  <a:pos x="f88" y="f89"/>
                </a:cxn>
                <a:cxn ang="f48">
                  <a:pos x="f79" y="f80"/>
                </a:cxn>
              </a:cxnLst>
              <a:rect l="f75" t="f78" r="f76" b="f77"/>
              <a:pathLst>
                <a:path w="24" h="27">
                  <a:moveTo>
                    <a:pt x="f6" y="f8"/>
                  </a:moveTo>
                  <a:cubicBezTo>
                    <a:pt x="f6" y="f9"/>
                    <a:pt x="f10" y="f7"/>
                    <a:pt x="f11" y="f12"/>
                  </a:cubicBezTo>
                  <a:cubicBezTo>
                    <a:pt x="f13" y="f10"/>
                    <a:pt x="f14" y="f15"/>
                    <a:pt x="f16" y="f13"/>
                  </a:cubicBezTo>
                  <a:cubicBezTo>
                    <a:pt x="f5" y="f17"/>
                    <a:pt x="f5" y="f18"/>
                    <a:pt x="f16" y="f19"/>
                  </a:cubicBezTo>
                  <a:cubicBezTo>
                    <a:pt x="f20" y="f14"/>
                    <a:pt x="f21" y="f22"/>
                    <a:pt x="f23" y="f23"/>
                  </a:cubicBezTo>
                  <a:cubicBezTo>
                    <a:pt x="f18" y="f5"/>
                    <a:pt x="f13" y="f5"/>
                    <a:pt x="f24" y="f22"/>
                  </a:cubicBezTo>
                  <a:cubicBezTo>
                    <a:pt x="f11" y="f17"/>
                    <a:pt x="f10" y="f15"/>
                    <a:pt x="f6" y="f8"/>
                  </a:cubicBezTo>
                  <a:close/>
                </a:path>
              </a:pathLst>
            </a:custGeom>
            <a:solidFill>
              <a:srgbClr val="A4C8D3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7BBE6C31-9BF3-4F0C-9579-1435D78465FB}"/>
                </a:ext>
              </a:extLst>
            </p:cNvPr>
            <p:cNvSpPr/>
            <p:nvPr/>
          </p:nvSpPr>
          <p:spPr>
            <a:xfrm>
              <a:off x="8730334" y="4838785"/>
              <a:ext cx="98426" cy="79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"/>
                <a:gd name="f7" fmla="val 21"/>
                <a:gd name="f8" fmla="val 11"/>
                <a:gd name="f9" fmla="val 13"/>
                <a:gd name="f10" fmla="val 18"/>
                <a:gd name="f11" fmla="val 16"/>
                <a:gd name="f12" fmla="val 15"/>
                <a:gd name="f13" fmla="val 19"/>
                <a:gd name="f14" fmla="val 14"/>
                <a:gd name="f15" fmla="val 8"/>
                <a:gd name="f16" fmla="val 17"/>
                <a:gd name="f17" fmla="val 5"/>
                <a:gd name="f18" fmla="val 3"/>
                <a:gd name="f19" fmla="val 12"/>
                <a:gd name="f20" fmla="val 1"/>
                <a:gd name="f21" fmla="val 10"/>
                <a:gd name="f22" fmla="val 6"/>
                <a:gd name="f23" fmla="val 2"/>
                <a:gd name="f24" fmla="val 20"/>
                <a:gd name="f25" fmla="val 22"/>
                <a:gd name="f26" fmla="val 24"/>
                <a:gd name="f27" fmla="+- 0 0 -90"/>
                <a:gd name="f28" fmla="*/ f3 1 26"/>
                <a:gd name="f29" fmla="*/ f4 1 21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26"/>
                <a:gd name="f38" fmla="*/ f34 1 21"/>
                <a:gd name="f39" fmla="*/ 26 f35 1"/>
                <a:gd name="f40" fmla="*/ 11 f34 1"/>
                <a:gd name="f41" fmla="*/ 15 f35 1"/>
                <a:gd name="f42" fmla="*/ 19 f34 1"/>
                <a:gd name="f43" fmla="*/ 11 f35 1"/>
                <a:gd name="f44" fmla="*/ 3 f35 1"/>
                <a:gd name="f45" fmla="*/ 12 f34 1"/>
                <a:gd name="f46" fmla="*/ 1 f35 1"/>
                <a:gd name="f47" fmla="*/ 3 f34 1"/>
                <a:gd name="f48" fmla="*/ 20 f35 1"/>
                <a:gd name="f49" fmla="+- f36 0 f1"/>
                <a:gd name="f50" fmla="*/ f39 1 26"/>
                <a:gd name="f51" fmla="*/ f40 1 21"/>
                <a:gd name="f52" fmla="*/ f41 1 26"/>
                <a:gd name="f53" fmla="*/ f42 1 21"/>
                <a:gd name="f54" fmla="*/ f43 1 26"/>
                <a:gd name="f55" fmla="*/ f44 1 26"/>
                <a:gd name="f56" fmla="*/ f45 1 21"/>
                <a:gd name="f57" fmla="*/ f46 1 26"/>
                <a:gd name="f58" fmla="*/ f47 1 21"/>
                <a:gd name="f59" fmla="*/ f48 1 26"/>
                <a:gd name="f60" fmla="*/ 0 1 f37"/>
                <a:gd name="f61" fmla="*/ f31 1 f37"/>
                <a:gd name="f62" fmla="*/ 0 1 f38"/>
                <a:gd name="f63" fmla="*/ f32 1 f38"/>
                <a:gd name="f64" fmla="*/ f50 1 f37"/>
                <a:gd name="f65" fmla="*/ f51 1 f38"/>
                <a:gd name="f66" fmla="*/ f52 1 f37"/>
                <a:gd name="f67" fmla="*/ f53 1 f38"/>
                <a:gd name="f68" fmla="*/ f54 1 f37"/>
                <a:gd name="f69" fmla="*/ f55 1 f37"/>
                <a:gd name="f70" fmla="*/ f56 1 f38"/>
                <a:gd name="f71" fmla="*/ f57 1 f37"/>
                <a:gd name="f72" fmla="*/ f58 1 f38"/>
                <a:gd name="f73" fmla="*/ f59 1 f37"/>
                <a:gd name="f74" fmla="*/ f60 f28 1"/>
                <a:gd name="f75" fmla="*/ f61 f28 1"/>
                <a:gd name="f76" fmla="*/ f63 f29 1"/>
                <a:gd name="f77" fmla="*/ f62 f29 1"/>
                <a:gd name="f78" fmla="*/ f64 f28 1"/>
                <a:gd name="f79" fmla="*/ f65 f29 1"/>
                <a:gd name="f80" fmla="*/ f66 f28 1"/>
                <a:gd name="f81" fmla="*/ f67 f29 1"/>
                <a:gd name="f82" fmla="*/ f68 f28 1"/>
                <a:gd name="f83" fmla="*/ f69 f28 1"/>
                <a:gd name="f84" fmla="*/ f70 f29 1"/>
                <a:gd name="f85" fmla="*/ f71 f28 1"/>
                <a:gd name="f86" fmla="*/ f72 f29 1"/>
                <a:gd name="f87" fmla="*/ f7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78" y="f79"/>
                </a:cxn>
                <a:cxn ang="f49">
                  <a:pos x="f80" y="f81"/>
                </a:cxn>
                <a:cxn ang="f49">
                  <a:pos x="f82" y="f81"/>
                </a:cxn>
                <a:cxn ang="f49">
                  <a:pos x="f83" y="f84"/>
                </a:cxn>
                <a:cxn ang="f49">
                  <a:pos x="f85" y="f86"/>
                </a:cxn>
                <a:cxn ang="f49">
                  <a:pos x="f87" y="f86"/>
                </a:cxn>
                <a:cxn ang="f49">
                  <a:pos x="f78" y="f79"/>
                </a:cxn>
              </a:cxnLst>
              <a:rect l="f74" t="f77" r="f75" b="f76"/>
              <a:pathLst>
                <a:path w="26" h="21">
                  <a:moveTo>
                    <a:pt x="f6" y="f8"/>
                  </a:moveTo>
                  <a:cubicBezTo>
                    <a:pt x="f7" y="f9"/>
                    <a:pt x="f10" y="f11"/>
                    <a:pt x="f12" y="f13"/>
                  </a:cubicBezTo>
                  <a:cubicBezTo>
                    <a:pt x="f14" y="f7"/>
                    <a:pt x="f9" y="f7"/>
                    <a:pt x="f8" y="f13"/>
                  </a:cubicBezTo>
                  <a:cubicBezTo>
                    <a:pt x="f15" y="f16"/>
                    <a:pt x="f17" y="f12"/>
                    <a:pt x="f18" y="f19"/>
                  </a:cubicBezTo>
                  <a:cubicBezTo>
                    <a:pt x="f20" y="f21"/>
                    <a:pt x="f5" y="f22"/>
                    <a:pt x="f20" y="f18"/>
                  </a:cubicBezTo>
                  <a:cubicBezTo>
                    <a:pt x="f23" y="f5"/>
                    <a:pt x="f10" y="f5"/>
                    <a:pt x="f24" y="f18"/>
                  </a:cubicBezTo>
                  <a:cubicBezTo>
                    <a:pt x="f25" y="f17"/>
                    <a:pt x="f26" y="f15"/>
                    <a:pt x="f6" y="f8"/>
                  </a:cubicBezTo>
                  <a:close/>
                </a:path>
              </a:pathLst>
            </a:custGeom>
            <a:solidFill>
              <a:srgbClr val="F6CFBA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9B8527BF-A643-4503-BCC9-33AE2EE4D594}"/>
                </a:ext>
              </a:extLst>
            </p:cNvPr>
            <p:cNvSpPr/>
            <p:nvPr/>
          </p:nvSpPr>
          <p:spPr>
            <a:xfrm>
              <a:off x="8444584" y="4326017"/>
              <a:ext cx="60322" cy="10953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"/>
                <a:gd name="f7" fmla="val 29"/>
                <a:gd name="f8" fmla="val 1"/>
                <a:gd name="f9" fmla="val 11"/>
                <a:gd name="f10" fmla="val 7"/>
                <a:gd name="f11" fmla="val 2"/>
                <a:gd name="f12" fmla="val 6"/>
                <a:gd name="f13" fmla="val 10"/>
                <a:gd name="f14" fmla="val 14"/>
                <a:gd name="f15" fmla="val 3"/>
                <a:gd name="f16" fmla="val 5"/>
                <a:gd name="f17" fmla="val 12"/>
                <a:gd name="f18" fmla="val 20"/>
                <a:gd name="f19" fmla="val 25"/>
                <a:gd name="f20" fmla="val 22"/>
                <a:gd name="f21" fmla="val 18"/>
                <a:gd name="f22" fmla="val 13"/>
                <a:gd name="f23" fmla="val 9"/>
                <a:gd name="f24" fmla="val 8"/>
                <a:gd name="f25" fmla="val 17"/>
                <a:gd name="f26" fmla="val 19"/>
                <a:gd name="f27" fmla="val 21"/>
                <a:gd name="f28" fmla="val 23"/>
                <a:gd name="f29" fmla="val 27"/>
                <a:gd name="f30" fmla="val 4"/>
                <a:gd name="f31" fmla="+- 0 0 -90"/>
                <a:gd name="f32" fmla="*/ f3 1 16"/>
                <a:gd name="f33" fmla="*/ f4 1 29"/>
                <a:gd name="f34" fmla="val f5"/>
                <a:gd name="f35" fmla="val f6"/>
                <a:gd name="f36" fmla="val f7"/>
                <a:gd name="f37" fmla="*/ f31 f0 1"/>
                <a:gd name="f38" fmla="+- f36 0 f34"/>
                <a:gd name="f39" fmla="+- f35 0 f34"/>
                <a:gd name="f40" fmla="*/ f37 1 f2"/>
                <a:gd name="f41" fmla="*/ f39 1 16"/>
                <a:gd name="f42" fmla="*/ f38 1 29"/>
                <a:gd name="f43" fmla="*/ 1 f39 1"/>
                <a:gd name="f44" fmla="*/ 11 f38 1"/>
                <a:gd name="f45" fmla="*/ 2 f39 1"/>
                <a:gd name="f46" fmla="*/ 2 f38 1"/>
                <a:gd name="f47" fmla="*/ 14 f39 1"/>
                <a:gd name="f48" fmla="*/ 16 f39 1"/>
                <a:gd name="f49" fmla="*/ 5 f38 1"/>
                <a:gd name="f50" fmla="*/ 29 f38 1"/>
                <a:gd name="f51" fmla="*/ 11 f39 1"/>
                <a:gd name="f52" fmla="*/ 18 f38 1"/>
                <a:gd name="f53" fmla="*/ 9 f39 1"/>
                <a:gd name="f54" fmla="*/ 13 f38 1"/>
                <a:gd name="f55" fmla="*/ 8 f39 1"/>
                <a:gd name="f56" fmla="*/ 19 f38 1"/>
                <a:gd name="f57" fmla="*/ 27 f38 1"/>
                <a:gd name="f58" fmla="*/ 6 f39 1"/>
                <a:gd name="f59" fmla="*/ 12 f38 1"/>
                <a:gd name="f60" fmla="+- f40 0 f1"/>
                <a:gd name="f61" fmla="*/ f43 1 16"/>
                <a:gd name="f62" fmla="*/ f44 1 29"/>
                <a:gd name="f63" fmla="*/ f45 1 16"/>
                <a:gd name="f64" fmla="*/ f46 1 29"/>
                <a:gd name="f65" fmla="*/ f47 1 16"/>
                <a:gd name="f66" fmla="*/ f48 1 16"/>
                <a:gd name="f67" fmla="*/ f49 1 29"/>
                <a:gd name="f68" fmla="*/ f50 1 29"/>
                <a:gd name="f69" fmla="*/ f51 1 16"/>
                <a:gd name="f70" fmla="*/ f52 1 29"/>
                <a:gd name="f71" fmla="*/ f53 1 16"/>
                <a:gd name="f72" fmla="*/ f54 1 29"/>
                <a:gd name="f73" fmla="*/ f55 1 16"/>
                <a:gd name="f74" fmla="*/ f56 1 29"/>
                <a:gd name="f75" fmla="*/ f57 1 29"/>
                <a:gd name="f76" fmla="*/ f58 1 16"/>
                <a:gd name="f77" fmla="*/ f59 1 29"/>
                <a:gd name="f78" fmla="*/ 0 1 f41"/>
                <a:gd name="f79" fmla="*/ f35 1 f41"/>
                <a:gd name="f80" fmla="*/ 0 1 f42"/>
                <a:gd name="f81" fmla="*/ f36 1 f42"/>
                <a:gd name="f82" fmla="*/ f61 1 f41"/>
                <a:gd name="f83" fmla="*/ f62 1 f42"/>
                <a:gd name="f84" fmla="*/ f63 1 f41"/>
                <a:gd name="f85" fmla="*/ f64 1 f42"/>
                <a:gd name="f86" fmla="*/ f65 1 f41"/>
                <a:gd name="f87" fmla="*/ f66 1 f41"/>
                <a:gd name="f88" fmla="*/ f67 1 f42"/>
                <a:gd name="f89" fmla="*/ f68 1 f42"/>
                <a:gd name="f90" fmla="*/ f69 1 f41"/>
                <a:gd name="f91" fmla="*/ f70 1 f42"/>
                <a:gd name="f92" fmla="*/ f71 1 f41"/>
                <a:gd name="f93" fmla="*/ f72 1 f42"/>
                <a:gd name="f94" fmla="*/ f73 1 f41"/>
                <a:gd name="f95" fmla="*/ f74 1 f42"/>
                <a:gd name="f96" fmla="*/ f75 1 f42"/>
                <a:gd name="f97" fmla="*/ f76 1 f41"/>
                <a:gd name="f98" fmla="*/ f77 1 f42"/>
                <a:gd name="f99" fmla="*/ f78 f32 1"/>
                <a:gd name="f100" fmla="*/ f79 f32 1"/>
                <a:gd name="f101" fmla="*/ f81 f33 1"/>
                <a:gd name="f102" fmla="*/ f80 f33 1"/>
                <a:gd name="f103" fmla="*/ f82 f32 1"/>
                <a:gd name="f104" fmla="*/ f83 f33 1"/>
                <a:gd name="f105" fmla="*/ f84 f32 1"/>
                <a:gd name="f106" fmla="*/ f85 f33 1"/>
                <a:gd name="f107" fmla="*/ f86 f32 1"/>
                <a:gd name="f108" fmla="*/ f87 f32 1"/>
                <a:gd name="f109" fmla="*/ f88 f33 1"/>
                <a:gd name="f110" fmla="*/ f89 f33 1"/>
                <a:gd name="f111" fmla="*/ f90 f32 1"/>
                <a:gd name="f112" fmla="*/ f91 f33 1"/>
                <a:gd name="f113" fmla="*/ f92 f32 1"/>
                <a:gd name="f114" fmla="*/ f93 f33 1"/>
                <a:gd name="f115" fmla="*/ f94 f32 1"/>
                <a:gd name="f116" fmla="*/ f95 f33 1"/>
                <a:gd name="f117" fmla="*/ f96 f33 1"/>
                <a:gd name="f118" fmla="*/ f97 f32 1"/>
                <a:gd name="f119" fmla="*/ f98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0">
                  <a:pos x="f103" y="f104"/>
                </a:cxn>
                <a:cxn ang="f60">
                  <a:pos x="f105" y="f106"/>
                </a:cxn>
                <a:cxn ang="f60">
                  <a:pos x="f107" y="f106"/>
                </a:cxn>
                <a:cxn ang="f60">
                  <a:pos x="f108" y="f109"/>
                </a:cxn>
                <a:cxn ang="f60">
                  <a:pos x="f108" y="f110"/>
                </a:cxn>
                <a:cxn ang="f60">
                  <a:pos x="f111" y="f112"/>
                </a:cxn>
                <a:cxn ang="f60">
                  <a:pos x="f113" y="f114"/>
                </a:cxn>
                <a:cxn ang="f60">
                  <a:pos x="f115" y="f116"/>
                </a:cxn>
                <a:cxn ang="f60">
                  <a:pos x="f113" y="f117"/>
                </a:cxn>
                <a:cxn ang="f60">
                  <a:pos x="f118" y="f119"/>
                </a:cxn>
                <a:cxn ang="f60">
                  <a:pos x="f103" y="f104"/>
                </a:cxn>
              </a:cxnLst>
              <a:rect l="f99" t="f102" r="f100" b="f101"/>
              <a:pathLst>
                <a:path w="16" h="29">
                  <a:moveTo>
                    <a:pt x="f8" y="f9"/>
                  </a:moveTo>
                  <a:cubicBezTo>
                    <a:pt x="f8" y="f10"/>
                    <a:pt x="f5" y="f11"/>
                    <a:pt x="f11" y="f11"/>
                  </a:cubicBezTo>
                  <a:cubicBezTo>
                    <a:pt x="f12" y="f5"/>
                    <a:pt x="f13" y="f11"/>
                    <a:pt x="f14" y="f11"/>
                  </a:cubicBezTo>
                  <a:cubicBezTo>
                    <a:pt x="f6" y="f11"/>
                    <a:pt x="f6" y="f15"/>
                    <a:pt x="f6" y="f16"/>
                  </a:cubicBezTo>
                  <a:cubicBezTo>
                    <a:pt x="f6" y="f17"/>
                    <a:pt x="f6" y="f18"/>
                    <a:pt x="f6" y="f7"/>
                  </a:cubicBezTo>
                  <a:cubicBezTo>
                    <a:pt x="f17" y="f19"/>
                    <a:pt x="f17" y="f20"/>
                    <a:pt x="f9" y="f21"/>
                  </a:cubicBezTo>
                  <a:cubicBezTo>
                    <a:pt x="f9" y="f6"/>
                    <a:pt x="f17" y="f22"/>
                    <a:pt x="f23" y="f22"/>
                  </a:cubicBezTo>
                  <a:cubicBezTo>
                    <a:pt x="f10" y="f22"/>
                    <a:pt x="f24" y="f25"/>
                    <a:pt x="f24" y="f26"/>
                  </a:cubicBezTo>
                  <a:cubicBezTo>
                    <a:pt x="f24" y="f27"/>
                    <a:pt x="f23" y="f28"/>
                    <a:pt x="f23" y="f29"/>
                  </a:cubicBezTo>
                  <a:cubicBezTo>
                    <a:pt x="f16" y="f20"/>
                    <a:pt x="f10" y="f6"/>
                    <a:pt x="f12" y="f17"/>
                  </a:cubicBezTo>
                  <a:cubicBezTo>
                    <a:pt x="f16" y="f24"/>
                    <a:pt x="f30" y="f24"/>
                    <a:pt x="f8" y="f9"/>
                  </a:cubicBezTo>
                  <a:close/>
                </a:path>
              </a:pathLst>
            </a:custGeom>
            <a:solidFill>
              <a:srgbClr val="F6D0BB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6E7C0990-D7F1-4C6C-99D3-076E2B597DC6}"/>
                </a:ext>
              </a:extLst>
            </p:cNvPr>
            <p:cNvSpPr/>
            <p:nvPr/>
          </p:nvSpPr>
          <p:spPr>
            <a:xfrm>
              <a:off x="8611270" y="3673556"/>
              <a:ext cx="57150" cy="730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"/>
                <a:gd name="f7" fmla="val 19"/>
                <a:gd name="f8" fmla="val 2"/>
                <a:gd name="f9" fmla="val 7"/>
                <a:gd name="f10" fmla="val 1"/>
                <a:gd name="f11" fmla="val 3"/>
                <a:gd name="f12" fmla="val 6"/>
                <a:gd name="f13" fmla="val 13"/>
                <a:gd name="f14" fmla="val 10"/>
                <a:gd name="f15" fmla="val 16"/>
                <a:gd name="f16" fmla="val 18"/>
                <a:gd name="f17" fmla="val 17"/>
                <a:gd name="f18" fmla="val 4"/>
                <a:gd name="f19" fmla="+- 0 0 -90"/>
                <a:gd name="f20" fmla="*/ f3 1 15"/>
                <a:gd name="f21" fmla="*/ f4 1 19"/>
                <a:gd name="f22" fmla="val f5"/>
                <a:gd name="f23" fmla="val f6"/>
                <a:gd name="f24" fmla="val f7"/>
                <a:gd name="f25" fmla="*/ f19 f0 1"/>
                <a:gd name="f26" fmla="+- f24 0 f22"/>
                <a:gd name="f27" fmla="+- f23 0 f22"/>
                <a:gd name="f28" fmla="*/ f25 1 f2"/>
                <a:gd name="f29" fmla="*/ f27 1 15"/>
                <a:gd name="f30" fmla="*/ f26 1 19"/>
                <a:gd name="f31" fmla="*/ 2 f27 1"/>
                <a:gd name="f32" fmla="*/ 7 f26 1"/>
                <a:gd name="f33" fmla="*/ 6 f27 1"/>
                <a:gd name="f34" fmla="*/ 0 f26 1"/>
                <a:gd name="f35" fmla="*/ 15 f27 1"/>
                <a:gd name="f36" fmla="*/ 10 f26 1"/>
                <a:gd name="f37" fmla="*/ 18 f26 1"/>
                <a:gd name="f38" fmla="+- f28 0 f1"/>
                <a:gd name="f39" fmla="*/ f31 1 15"/>
                <a:gd name="f40" fmla="*/ f32 1 19"/>
                <a:gd name="f41" fmla="*/ f33 1 15"/>
                <a:gd name="f42" fmla="*/ f34 1 19"/>
                <a:gd name="f43" fmla="*/ f35 1 15"/>
                <a:gd name="f44" fmla="*/ f36 1 19"/>
                <a:gd name="f45" fmla="*/ f37 1 19"/>
                <a:gd name="f46" fmla="*/ 0 1 f29"/>
                <a:gd name="f47" fmla="*/ f23 1 f29"/>
                <a:gd name="f48" fmla="*/ 0 1 f30"/>
                <a:gd name="f49" fmla="*/ f24 1 f30"/>
                <a:gd name="f50" fmla="*/ f39 1 f29"/>
                <a:gd name="f51" fmla="*/ f40 1 f30"/>
                <a:gd name="f52" fmla="*/ f41 1 f29"/>
                <a:gd name="f53" fmla="*/ f42 1 f30"/>
                <a:gd name="f54" fmla="*/ f43 1 f29"/>
                <a:gd name="f55" fmla="*/ f44 1 f30"/>
                <a:gd name="f56" fmla="*/ f45 1 f30"/>
                <a:gd name="f57" fmla="*/ f46 f20 1"/>
                <a:gd name="f58" fmla="*/ f47 f20 1"/>
                <a:gd name="f59" fmla="*/ f49 f21 1"/>
                <a:gd name="f60" fmla="*/ f48 f21 1"/>
                <a:gd name="f61" fmla="*/ f50 f20 1"/>
                <a:gd name="f62" fmla="*/ f51 f21 1"/>
                <a:gd name="f63" fmla="*/ f52 f20 1"/>
                <a:gd name="f64" fmla="*/ f53 f21 1"/>
                <a:gd name="f65" fmla="*/ f54 f20 1"/>
                <a:gd name="f66" fmla="*/ f55 f21 1"/>
                <a:gd name="f67" fmla="*/ f5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61" y="f62"/>
                </a:cxn>
                <a:cxn ang="f38">
                  <a:pos x="f63" y="f64"/>
                </a:cxn>
                <a:cxn ang="f38">
                  <a:pos x="f65" y="f66"/>
                </a:cxn>
                <a:cxn ang="f38">
                  <a:pos x="f63" y="f67"/>
                </a:cxn>
                <a:cxn ang="f38">
                  <a:pos x="f61" y="f62"/>
                </a:cxn>
              </a:cxnLst>
              <a:rect l="f57" t="f60" r="f58" b="f59"/>
              <a:pathLst>
                <a:path w="15" h="19">
                  <a:moveTo>
                    <a:pt x="f8" y="f9"/>
                  </a:moveTo>
                  <a:cubicBezTo>
                    <a:pt x="f10" y="f11"/>
                    <a:pt x="f10" y="f5"/>
                    <a:pt x="f12" y="f5"/>
                  </a:cubicBezTo>
                  <a:cubicBezTo>
                    <a:pt x="f13" y="f10"/>
                    <a:pt x="f6" y="f11"/>
                    <a:pt x="f6" y="f14"/>
                  </a:cubicBezTo>
                  <a:cubicBezTo>
                    <a:pt x="f6" y="f15"/>
                    <a:pt x="f13" y="f7"/>
                    <a:pt x="f12" y="f16"/>
                  </a:cubicBezTo>
                  <a:cubicBezTo>
                    <a:pt x="f5" y="f17"/>
                    <a:pt x="f18" y="f14"/>
                    <a:pt x="f8" y="f9"/>
                  </a:cubicBezTo>
                  <a:close/>
                </a:path>
              </a:pathLst>
            </a:custGeom>
            <a:solidFill>
              <a:srgbClr val="F5CEB9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7C347AB3-2B15-4618-B89D-4ACA34804C23}"/>
                </a:ext>
              </a:extLst>
            </p:cNvPr>
            <p:cNvSpPr/>
            <p:nvPr/>
          </p:nvSpPr>
          <p:spPr>
            <a:xfrm>
              <a:off x="8543010" y="4929274"/>
              <a:ext cx="168277" cy="10319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4"/>
                <a:gd name="f7" fmla="val 27"/>
                <a:gd name="f8" fmla="val 39"/>
                <a:gd name="f9" fmla="val 11"/>
                <a:gd name="f10" fmla="val 8"/>
                <a:gd name="f11" fmla="val 24"/>
                <a:gd name="f12" fmla="val 9"/>
                <a:gd name="f13" fmla="val 15"/>
                <a:gd name="f14" fmla="val 17"/>
                <a:gd name="f15" fmla="val 23"/>
                <a:gd name="f16" fmla="val 14"/>
                <a:gd name="f17" fmla="val 30"/>
                <a:gd name="f18" fmla="val 10"/>
                <a:gd name="f19" fmla="val 38"/>
                <a:gd name="f20" fmla="val 5"/>
                <a:gd name="f21" fmla="+- 0 0 -90"/>
                <a:gd name="f22" fmla="*/ f3 1 44"/>
                <a:gd name="f23" fmla="*/ f4 1 27"/>
                <a:gd name="f24" fmla="val f5"/>
                <a:gd name="f25" fmla="val f6"/>
                <a:gd name="f26" fmla="val f7"/>
                <a:gd name="f27" fmla="*/ f21 f0 1"/>
                <a:gd name="f28" fmla="+- f26 0 f24"/>
                <a:gd name="f29" fmla="+- f25 0 f24"/>
                <a:gd name="f30" fmla="*/ f27 1 f2"/>
                <a:gd name="f31" fmla="*/ f29 1 44"/>
                <a:gd name="f32" fmla="*/ f28 1 27"/>
                <a:gd name="f33" fmla="*/ 44 f29 1"/>
                <a:gd name="f34" fmla="*/ 0 f28 1"/>
                <a:gd name="f35" fmla="*/ 0 f29 1"/>
                <a:gd name="f36" fmla="*/ 24 f28 1"/>
                <a:gd name="f37" fmla="*/ 23 f29 1"/>
                <a:gd name="f38" fmla="*/ 14 f28 1"/>
                <a:gd name="f39" fmla="+- f30 0 f1"/>
                <a:gd name="f40" fmla="*/ f33 1 44"/>
                <a:gd name="f41" fmla="*/ f34 1 27"/>
                <a:gd name="f42" fmla="*/ f35 1 44"/>
                <a:gd name="f43" fmla="*/ f36 1 27"/>
                <a:gd name="f44" fmla="*/ f37 1 44"/>
                <a:gd name="f45" fmla="*/ f38 1 27"/>
                <a:gd name="f46" fmla="*/ 0 1 f31"/>
                <a:gd name="f47" fmla="*/ f25 1 f31"/>
                <a:gd name="f48" fmla="*/ 0 1 f32"/>
                <a:gd name="f49" fmla="*/ f26 1 f32"/>
                <a:gd name="f50" fmla="*/ f40 1 f31"/>
                <a:gd name="f51" fmla="*/ f41 1 f32"/>
                <a:gd name="f52" fmla="*/ f42 1 f31"/>
                <a:gd name="f53" fmla="*/ f43 1 f32"/>
                <a:gd name="f54" fmla="*/ f44 1 f31"/>
                <a:gd name="f55" fmla="*/ f45 1 f32"/>
                <a:gd name="f56" fmla="*/ f46 f22 1"/>
                <a:gd name="f57" fmla="*/ f47 f22 1"/>
                <a:gd name="f58" fmla="*/ f49 f23 1"/>
                <a:gd name="f59" fmla="*/ f48 f23 1"/>
                <a:gd name="f60" fmla="*/ f50 f22 1"/>
                <a:gd name="f61" fmla="*/ f51 f23 1"/>
                <a:gd name="f62" fmla="*/ f52 f22 1"/>
                <a:gd name="f63" fmla="*/ f53 f23 1"/>
                <a:gd name="f64" fmla="*/ f54 f22 1"/>
                <a:gd name="f65" fmla="*/ f55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9">
                  <a:pos x="f60" y="f61"/>
                </a:cxn>
                <a:cxn ang="f39">
                  <a:pos x="f62" y="f63"/>
                </a:cxn>
                <a:cxn ang="f39">
                  <a:pos x="f64" y="f65"/>
                </a:cxn>
                <a:cxn ang="f39">
                  <a:pos x="f60" y="f61"/>
                </a:cxn>
              </a:cxnLst>
              <a:rect l="f56" t="f59" r="f57" b="f58"/>
              <a:pathLst>
                <a:path w="44" h="27">
                  <a:moveTo>
                    <a:pt x="f6" y="f5"/>
                  </a:moveTo>
                  <a:cubicBezTo>
                    <a:pt x="f8" y="f9"/>
                    <a:pt x="f10" y="f7"/>
                    <a:pt x="f5" y="f11"/>
                  </a:cubicBezTo>
                  <a:cubicBezTo>
                    <a:pt x="f12" y="f11"/>
                    <a:pt x="f13" y="f14"/>
                    <a:pt x="f15" y="f16"/>
                  </a:cubicBezTo>
                  <a:cubicBezTo>
                    <a:pt x="f17" y="f18"/>
                    <a:pt x="f19" y="f20"/>
                    <a:pt x="f6" y="f5"/>
                  </a:cubicBezTo>
                  <a:close/>
                </a:path>
              </a:pathLst>
            </a:custGeom>
            <a:solidFill>
              <a:srgbClr val="A2C4D0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50E85E55-D51F-4237-BBDB-BA371159F3BD}"/>
                </a:ext>
              </a:extLst>
            </p:cNvPr>
            <p:cNvSpPr/>
            <p:nvPr/>
          </p:nvSpPr>
          <p:spPr>
            <a:xfrm>
              <a:off x="8760491" y="4922919"/>
              <a:ext cx="103190" cy="79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7"/>
                <a:gd name="f7" fmla="val 21"/>
                <a:gd name="f8" fmla="val 9"/>
                <a:gd name="f9" fmla="val 7"/>
                <a:gd name="f10" fmla="val 17"/>
                <a:gd name="f11" fmla="val 15"/>
                <a:gd name="f12" fmla="val 14"/>
                <a:gd name="f13" fmla="val 19"/>
                <a:gd name="f14" fmla="val 8"/>
                <a:gd name="f15" fmla="+- 0 0 -90"/>
                <a:gd name="f16" fmla="*/ f3 1 27"/>
                <a:gd name="f17" fmla="*/ f4 1 21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27"/>
                <a:gd name="f26" fmla="*/ f22 1 21"/>
                <a:gd name="f27" fmla="*/ 0 f23 1"/>
                <a:gd name="f28" fmla="*/ 0 f22 1"/>
                <a:gd name="f29" fmla="*/ 27 f23 1"/>
                <a:gd name="f30" fmla="*/ 21 f22 1"/>
                <a:gd name="f31" fmla="+- f24 0 f1"/>
                <a:gd name="f32" fmla="*/ f27 1 27"/>
                <a:gd name="f33" fmla="*/ f28 1 21"/>
                <a:gd name="f34" fmla="*/ f29 1 27"/>
                <a:gd name="f35" fmla="*/ f30 1 21"/>
                <a:gd name="f36" fmla="*/ 0 1 f25"/>
                <a:gd name="f37" fmla="*/ f19 1 f25"/>
                <a:gd name="f38" fmla="*/ 0 1 f26"/>
                <a:gd name="f39" fmla="*/ f20 1 f26"/>
                <a:gd name="f40" fmla="*/ f32 1 f25"/>
                <a:gd name="f41" fmla="*/ f33 1 f26"/>
                <a:gd name="f42" fmla="*/ f34 1 f25"/>
                <a:gd name="f43" fmla="*/ f35 1 f26"/>
                <a:gd name="f44" fmla="*/ f36 f16 1"/>
                <a:gd name="f45" fmla="*/ f37 f16 1"/>
                <a:gd name="f46" fmla="*/ f39 f17 1"/>
                <a:gd name="f47" fmla="*/ f38 f17 1"/>
                <a:gd name="f48" fmla="*/ f40 f16 1"/>
                <a:gd name="f49" fmla="*/ f41 f17 1"/>
                <a:gd name="f50" fmla="*/ f42 f16 1"/>
                <a:gd name="f51" fmla="*/ f43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1">
                  <a:pos x="f48" y="f49"/>
                </a:cxn>
                <a:cxn ang="f31">
                  <a:pos x="f50" y="f51"/>
                </a:cxn>
                <a:cxn ang="f31">
                  <a:pos x="f48" y="f49"/>
                </a:cxn>
              </a:cxnLst>
              <a:rect l="f44" t="f47" r="f45" b="f46"/>
              <a:pathLst>
                <a:path w="27" h="21">
                  <a:moveTo>
                    <a:pt x="f5" y="f5"/>
                  </a:moveTo>
                  <a:cubicBezTo>
                    <a:pt x="f8" y="f9"/>
                    <a:pt x="f10" y="f11"/>
                    <a:pt x="f6" y="f7"/>
                  </a:cubicBezTo>
                  <a:cubicBezTo>
                    <a:pt x="f12" y="f13"/>
                    <a:pt x="f14" y="f8"/>
                    <a:pt x="f5" y="f5"/>
                  </a:cubicBezTo>
                  <a:close/>
                </a:path>
              </a:pathLst>
            </a:custGeom>
            <a:solidFill>
              <a:srgbClr val="9CBEC9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E30DA74D-5199-427D-A1A8-BC5CBFCABF57}"/>
                </a:ext>
              </a:extLst>
            </p:cNvPr>
            <p:cNvSpPr/>
            <p:nvPr/>
          </p:nvSpPr>
          <p:spPr>
            <a:xfrm>
              <a:off x="8749381" y="4097417"/>
              <a:ext cx="33339" cy="6349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"/>
                <a:gd name="f7" fmla="val 17"/>
                <a:gd name="f8" fmla="val 1"/>
                <a:gd name="f9" fmla="val 4"/>
                <a:gd name="f10" fmla="val 6"/>
                <a:gd name="f11" fmla="val 7"/>
                <a:gd name="f12" fmla="val 11"/>
                <a:gd name="f13" fmla="val 2"/>
                <a:gd name="f14" fmla="val 16"/>
                <a:gd name="f15" fmla="val 13"/>
                <a:gd name="f16" fmla="+- 0 0 -90"/>
                <a:gd name="f17" fmla="*/ f3 1 9"/>
                <a:gd name="f18" fmla="*/ f4 1 17"/>
                <a:gd name="f19" fmla="val f5"/>
                <a:gd name="f20" fmla="val f6"/>
                <a:gd name="f21" fmla="val f7"/>
                <a:gd name="f22" fmla="*/ f16 f0 1"/>
                <a:gd name="f23" fmla="+- f21 0 f19"/>
                <a:gd name="f24" fmla="+- f20 0 f19"/>
                <a:gd name="f25" fmla="*/ f22 1 f2"/>
                <a:gd name="f26" fmla="*/ f24 1 9"/>
                <a:gd name="f27" fmla="*/ f23 1 17"/>
                <a:gd name="f28" fmla="*/ 1 f24 1"/>
                <a:gd name="f29" fmla="*/ 0 f23 1"/>
                <a:gd name="f30" fmla="*/ 9 f24 1"/>
                <a:gd name="f31" fmla="*/ 17 f23 1"/>
                <a:gd name="f32" fmla="+- f25 0 f1"/>
                <a:gd name="f33" fmla="*/ f28 1 9"/>
                <a:gd name="f34" fmla="*/ f29 1 17"/>
                <a:gd name="f35" fmla="*/ f30 1 9"/>
                <a:gd name="f36" fmla="*/ f31 1 17"/>
                <a:gd name="f37" fmla="*/ 0 1 f26"/>
                <a:gd name="f38" fmla="*/ f20 1 f26"/>
                <a:gd name="f39" fmla="*/ 0 1 f27"/>
                <a:gd name="f40" fmla="*/ f21 1 f27"/>
                <a:gd name="f41" fmla="*/ f33 1 f26"/>
                <a:gd name="f42" fmla="*/ f34 1 f27"/>
                <a:gd name="f43" fmla="*/ f35 1 f26"/>
                <a:gd name="f44" fmla="*/ f36 1 f27"/>
                <a:gd name="f45" fmla="*/ f37 f17 1"/>
                <a:gd name="f46" fmla="*/ f38 f17 1"/>
                <a:gd name="f47" fmla="*/ f40 f18 1"/>
                <a:gd name="f48" fmla="*/ f39 f18 1"/>
                <a:gd name="f49" fmla="*/ f41 f17 1"/>
                <a:gd name="f50" fmla="*/ f42 f18 1"/>
                <a:gd name="f51" fmla="*/ f43 f17 1"/>
                <a:gd name="f52" fmla="*/ f44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49" y="f50"/>
                </a:cxn>
                <a:cxn ang="f32">
                  <a:pos x="f51" y="f52"/>
                </a:cxn>
                <a:cxn ang="f32">
                  <a:pos x="f49" y="f50"/>
                </a:cxn>
              </a:cxnLst>
              <a:rect l="f45" t="f48" r="f46" b="f47"/>
              <a:pathLst>
                <a:path w="9" h="17">
                  <a:moveTo>
                    <a:pt x="f8" y="f5"/>
                  </a:moveTo>
                  <a:cubicBezTo>
                    <a:pt x="f9" y="f10"/>
                    <a:pt x="f11" y="f12"/>
                    <a:pt x="f6" y="f7"/>
                  </a:cubicBezTo>
                  <a:cubicBezTo>
                    <a:pt x="f13" y="f14"/>
                    <a:pt x="f5" y="f15"/>
                    <a:pt x="f8" y="f5"/>
                  </a:cubicBezTo>
                  <a:close/>
                </a:path>
              </a:pathLst>
            </a:custGeom>
            <a:solidFill>
              <a:srgbClr val="E7C6B4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54132016-B3E2-41AF-AE1D-AE355475643E}"/>
                </a:ext>
              </a:extLst>
            </p:cNvPr>
            <p:cNvSpPr/>
            <p:nvPr/>
          </p:nvSpPr>
          <p:spPr>
            <a:xfrm>
              <a:off x="8793830" y="3500524"/>
              <a:ext cx="23810" cy="3810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"/>
                <a:gd name="f7" fmla="val 10"/>
                <a:gd name="f8" fmla="val 8"/>
                <a:gd name="f9" fmla="val 1"/>
                <a:gd name="f10" fmla="val 4"/>
                <a:gd name="f11" fmla="val 3"/>
                <a:gd name="f12" fmla="val 2"/>
                <a:gd name="f13" fmla="val 5"/>
                <a:gd name="f14" fmla="+- 0 0 -90"/>
                <a:gd name="f15" fmla="*/ f3 1 6"/>
                <a:gd name="f16" fmla="*/ f4 1 10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1 1 10"/>
                <a:gd name="f25" fmla="*/ f22 1 6"/>
                <a:gd name="f26" fmla="*/ 0 f22 1"/>
                <a:gd name="f27" fmla="*/ 10 f21 1"/>
                <a:gd name="f28" fmla="*/ 1 f22 1"/>
                <a:gd name="f29" fmla="*/ 4 f21 1"/>
                <a:gd name="f30" fmla="*/ 2 f22 1"/>
                <a:gd name="f31" fmla="*/ 1 f21 1"/>
                <a:gd name="f32" fmla="*/ 5 f22 1"/>
                <a:gd name="f33" fmla="*/ 2 f21 1"/>
                <a:gd name="f34" fmla="*/ 6 f21 1"/>
                <a:gd name="f35" fmla="+- f23 0 f1"/>
                <a:gd name="f36" fmla="*/ f26 1 6"/>
                <a:gd name="f37" fmla="*/ f27 1 10"/>
                <a:gd name="f38" fmla="*/ f28 1 6"/>
                <a:gd name="f39" fmla="*/ f29 1 10"/>
                <a:gd name="f40" fmla="*/ f30 1 6"/>
                <a:gd name="f41" fmla="*/ f31 1 10"/>
                <a:gd name="f42" fmla="*/ f32 1 6"/>
                <a:gd name="f43" fmla="*/ f33 1 10"/>
                <a:gd name="f44" fmla="*/ f34 1 10"/>
                <a:gd name="f45" fmla="*/ 0 1 f25"/>
                <a:gd name="f46" fmla="*/ f18 1 f25"/>
                <a:gd name="f47" fmla="*/ 0 1 f24"/>
                <a:gd name="f48" fmla="*/ f19 1 f24"/>
                <a:gd name="f49" fmla="*/ f36 1 f25"/>
                <a:gd name="f50" fmla="*/ f37 1 f24"/>
                <a:gd name="f51" fmla="*/ f38 1 f25"/>
                <a:gd name="f52" fmla="*/ f39 1 f24"/>
                <a:gd name="f53" fmla="*/ f40 1 f25"/>
                <a:gd name="f54" fmla="*/ f41 1 f24"/>
                <a:gd name="f55" fmla="*/ f42 1 f25"/>
                <a:gd name="f56" fmla="*/ f43 1 f24"/>
                <a:gd name="f57" fmla="*/ f44 1 f24"/>
                <a:gd name="f58" fmla="*/ f45 f15 1"/>
                <a:gd name="f59" fmla="*/ f46 f15 1"/>
                <a:gd name="f60" fmla="*/ f48 f16 1"/>
                <a:gd name="f61" fmla="*/ f47 f16 1"/>
                <a:gd name="f62" fmla="*/ f49 f15 1"/>
                <a:gd name="f63" fmla="*/ f50 f16 1"/>
                <a:gd name="f64" fmla="*/ f51 f15 1"/>
                <a:gd name="f65" fmla="*/ f52 f16 1"/>
                <a:gd name="f66" fmla="*/ f53 f15 1"/>
                <a:gd name="f67" fmla="*/ f54 f16 1"/>
                <a:gd name="f68" fmla="*/ f55 f15 1"/>
                <a:gd name="f69" fmla="*/ f56 f16 1"/>
                <a:gd name="f70" fmla="*/ f57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62" y="f63"/>
                </a:cxn>
                <a:cxn ang="f35">
                  <a:pos x="f64" y="f65"/>
                </a:cxn>
                <a:cxn ang="f35">
                  <a:pos x="f66" y="f67"/>
                </a:cxn>
                <a:cxn ang="f35">
                  <a:pos x="f68" y="f69"/>
                </a:cxn>
                <a:cxn ang="f35">
                  <a:pos x="f68" y="f70"/>
                </a:cxn>
                <a:cxn ang="f35">
                  <a:pos x="f62" y="f63"/>
                </a:cxn>
              </a:cxnLst>
              <a:rect l="f58" t="f61" r="f59" b="f60"/>
              <a:pathLst>
                <a:path w="6" h="10">
                  <a:moveTo>
                    <a:pt x="f5" y="f7"/>
                  </a:moveTo>
                  <a:cubicBezTo>
                    <a:pt x="f5" y="f8"/>
                    <a:pt x="f5" y="f6"/>
                    <a:pt x="f9" y="f10"/>
                  </a:cubicBezTo>
                  <a:cubicBezTo>
                    <a:pt x="f9" y="f11"/>
                    <a:pt x="f5" y="f9"/>
                    <a:pt x="f12" y="f9"/>
                  </a:cubicBezTo>
                  <a:cubicBezTo>
                    <a:pt x="f11" y="f5"/>
                    <a:pt x="f10" y="f9"/>
                    <a:pt x="f13" y="f12"/>
                  </a:cubicBezTo>
                  <a:cubicBezTo>
                    <a:pt x="f6" y="f11"/>
                    <a:pt x="f6" y="f13"/>
                    <a:pt x="f13" y="f6"/>
                  </a:cubicBezTo>
                  <a:cubicBezTo>
                    <a:pt x="f10" y="f8"/>
                    <a:pt x="f11" y="f7"/>
                    <a:pt x="f5" y="f7"/>
                  </a:cubicBezTo>
                  <a:close/>
                </a:path>
              </a:pathLst>
            </a:custGeom>
            <a:solidFill>
              <a:srgbClr val="DFC0AE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9B780699-EC18-4791-B0E2-6197C266FA40}"/>
                </a:ext>
              </a:extLst>
            </p:cNvPr>
            <p:cNvSpPr/>
            <p:nvPr/>
          </p:nvSpPr>
          <p:spPr>
            <a:xfrm>
              <a:off x="8635081" y="3746580"/>
              <a:ext cx="33339" cy="3651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"/>
                <a:gd name="f7" fmla="val 10"/>
                <a:gd name="f8" fmla="val 6"/>
                <a:gd name="f9" fmla="val 4"/>
                <a:gd name="f10" fmla="val 8"/>
                <a:gd name="f11" fmla="val 1"/>
                <a:gd name="f12" fmla="val 3"/>
                <a:gd name="f13" fmla="val 5"/>
                <a:gd name="f14" fmla="val 2"/>
                <a:gd name="f15" fmla="val 7"/>
                <a:gd name="f16" fmla="+- 0 0 -90"/>
                <a:gd name="f17" fmla="*/ f3 1 9"/>
                <a:gd name="f18" fmla="*/ f4 1 10"/>
                <a:gd name="f19" fmla="val f5"/>
                <a:gd name="f20" fmla="val f6"/>
                <a:gd name="f21" fmla="val f7"/>
                <a:gd name="f22" fmla="*/ f16 f0 1"/>
                <a:gd name="f23" fmla="+- f21 0 f19"/>
                <a:gd name="f24" fmla="+- f20 0 f19"/>
                <a:gd name="f25" fmla="*/ f22 1 f2"/>
                <a:gd name="f26" fmla="*/ f23 1 10"/>
                <a:gd name="f27" fmla="*/ f24 1 9"/>
                <a:gd name="f28" fmla="*/ 6 f24 1"/>
                <a:gd name="f29" fmla="*/ 10 f23 1"/>
                <a:gd name="f30" fmla="*/ 1 f24 1"/>
                <a:gd name="f31" fmla="*/ 3 f23 1"/>
                <a:gd name="f32" fmla="*/ 2 f23 1"/>
                <a:gd name="f33" fmla="+- f25 0 f1"/>
                <a:gd name="f34" fmla="*/ f28 1 9"/>
                <a:gd name="f35" fmla="*/ f29 1 10"/>
                <a:gd name="f36" fmla="*/ f30 1 9"/>
                <a:gd name="f37" fmla="*/ f31 1 10"/>
                <a:gd name="f38" fmla="*/ f32 1 10"/>
                <a:gd name="f39" fmla="*/ 0 1 f27"/>
                <a:gd name="f40" fmla="*/ f20 1 f27"/>
                <a:gd name="f41" fmla="*/ 0 1 f26"/>
                <a:gd name="f42" fmla="*/ f21 1 f26"/>
                <a:gd name="f43" fmla="*/ f34 1 f27"/>
                <a:gd name="f44" fmla="*/ f35 1 f26"/>
                <a:gd name="f45" fmla="*/ f36 1 f27"/>
                <a:gd name="f46" fmla="*/ f37 1 f26"/>
                <a:gd name="f47" fmla="*/ f38 1 f26"/>
                <a:gd name="f48" fmla="*/ f39 f17 1"/>
                <a:gd name="f49" fmla="*/ f40 f17 1"/>
                <a:gd name="f50" fmla="*/ f42 f18 1"/>
                <a:gd name="f51" fmla="*/ f41 f18 1"/>
                <a:gd name="f52" fmla="*/ f43 f17 1"/>
                <a:gd name="f53" fmla="*/ f44 f18 1"/>
                <a:gd name="f54" fmla="*/ f45 f17 1"/>
                <a:gd name="f55" fmla="*/ f46 f18 1"/>
                <a:gd name="f56" fmla="*/ f47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2" y="f53"/>
                </a:cxn>
                <a:cxn ang="f33">
                  <a:pos x="f54" y="f55"/>
                </a:cxn>
                <a:cxn ang="f33">
                  <a:pos x="f52" y="f56"/>
                </a:cxn>
                <a:cxn ang="f33">
                  <a:pos x="f52" y="f53"/>
                </a:cxn>
              </a:cxnLst>
              <a:rect l="f48" t="f51" r="f49" b="f50"/>
              <a:pathLst>
                <a:path w="9" h="10">
                  <a:moveTo>
                    <a:pt x="f8" y="f7"/>
                  </a:moveTo>
                  <a:cubicBezTo>
                    <a:pt x="f9" y="f10"/>
                    <a:pt x="f5" y="f8"/>
                    <a:pt x="f11" y="f12"/>
                  </a:cubicBezTo>
                  <a:cubicBezTo>
                    <a:pt x="f11" y="f11"/>
                    <a:pt x="f13" y="f5"/>
                    <a:pt x="f8" y="f14"/>
                  </a:cubicBezTo>
                  <a:cubicBezTo>
                    <a:pt x="f6" y="f9"/>
                    <a:pt x="f13" y="f15"/>
                    <a:pt x="f8" y="f7"/>
                  </a:cubicBezTo>
                  <a:close/>
                </a:path>
              </a:pathLst>
            </a:custGeom>
            <a:solidFill>
              <a:srgbClr val="E25049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CAAE1F1B-E585-416E-B4A4-75E067ADA21B}"/>
                </a:ext>
              </a:extLst>
            </p:cNvPr>
            <p:cNvSpPr/>
            <p:nvPr/>
          </p:nvSpPr>
          <p:spPr>
            <a:xfrm>
              <a:off x="8554120" y="3311609"/>
              <a:ext cx="65086" cy="1904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"/>
                <a:gd name="f7" fmla="val 5"/>
                <a:gd name="f8" fmla="val 3"/>
                <a:gd name="f9" fmla="val 11"/>
                <a:gd name="f10" fmla="val 4"/>
                <a:gd name="f11" fmla="val 7"/>
                <a:gd name="f12" fmla="val 6"/>
                <a:gd name="f13" fmla="+- 0 0 -90"/>
                <a:gd name="f14" fmla="*/ f3 1 17"/>
                <a:gd name="f15" fmla="*/ f4 1 5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0 1 5"/>
                <a:gd name="f24" fmla="*/ f21 1 17"/>
                <a:gd name="f25" fmla="*/ 17 f21 1"/>
                <a:gd name="f26" fmla="*/ 3 f20 1"/>
                <a:gd name="f27" fmla="*/ 0 f21 1"/>
                <a:gd name="f28" fmla="*/ 4 f20 1"/>
                <a:gd name="f29" fmla="+- f22 0 f1"/>
                <a:gd name="f30" fmla="*/ f25 1 17"/>
                <a:gd name="f31" fmla="*/ f26 1 5"/>
                <a:gd name="f32" fmla="*/ f27 1 17"/>
                <a:gd name="f33" fmla="*/ f28 1 5"/>
                <a:gd name="f34" fmla="*/ 0 1 f24"/>
                <a:gd name="f35" fmla="*/ f17 1 f24"/>
                <a:gd name="f36" fmla="*/ 0 1 f23"/>
                <a:gd name="f37" fmla="*/ f18 1 f23"/>
                <a:gd name="f38" fmla="*/ f30 1 f24"/>
                <a:gd name="f39" fmla="*/ f31 1 f23"/>
                <a:gd name="f40" fmla="*/ f32 1 f24"/>
                <a:gd name="f41" fmla="*/ f33 1 f23"/>
                <a:gd name="f42" fmla="*/ f34 f14 1"/>
                <a:gd name="f43" fmla="*/ f35 f14 1"/>
                <a:gd name="f44" fmla="*/ f37 f15 1"/>
                <a:gd name="f45" fmla="*/ f36 f15 1"/>
                <a:gd name="f46" fmla="*/ f38 f14 1"/>
                <a:gd name="f47" fmla="*/ f39 f15 1"/>
                <a:gd name="f48" fmla="*/ f40 f14 1"/>
                <a:gd name="f49" fmla="*/ f41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46" y="f47"/>
                </a:cxn>
                <a:cxn ang="f29">
                  <a:pos x="f48" y="f49"/>
                </a:cxn>
                <a:cxn ang="f29">
                  <a:pos x="f46" y="f47"/>
                </a:cxn>
              </a:cxnLst>
              <a:rect l="f42" t="f45" r="f43" b="f44"/>
              <a:pathLst>
                <a:path w="17" h="5">
                  <a:moveTo>
                    <a:pt x="f6" y="f8"/>
                  </a:moveTo>
                  <a:cubicBezTo>
                    <a:pt x="f9" y="f10"/>
                    <a:pt x="f11" y="f7"/>
                    <a:pt x="f5" y="f10"/>
                  </a:cubicBezTo>
                  <a:cubicBezTo>
                    <a:pt x="f12" y="f5"/>
                    <a:pt x="f9" y="f5"/>
                    <a:pt x="f6" y="f8"/>
                  </a:cubicBezTo>
                  <a:close/>
                </a:path>
              </a:pathLst>
            </a:custGeom>
            <a:solidFill>
              <a:srgbClr val="9CBDC8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2" name="Freeform 38">
              <a:extLst>
                <a:ext uri="{FF2B5EF4-FFF2-40B4-BE49-F238E27FC236}">
                  <a16:creationId xmlns:a16="http://schemas.microsoft.com/office/drawing/2014/main" id="{829D966B-E9E7-46E8-A69E-A39102379E0D}"/>
                </a:ext>
              </a:extLst>
            </p:cNvPr>
            <p:cNvSpPr/>
            <p:nvPr/>
          </p:nvSpPr>
          <p:spPr>
            <a:xfrm>
              <a:off x="8546183" y="3927558"/>
              <a:ext cx="95253" cy="15716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5"/>
                <a:gd name="f7" fmla="val 42"/>
                <a:gd name="f8" fmla="val 20"/>
                <a:gd name="f9" fmla="val 26"/>
                <a:gd name="f10" fmla="val 22"/>
                <a:gd name="f11" fmla="val 31"/>
                <a:gd name="f12" fmla="val 19"/>
                <a:gd name="f13" fmla="val 36"/>
                <a:gd name="f14" fmla="val 17"/>
                <a:gd name="f15" fmla="val 40"/>
                <a:gd name="f16" fmla="val 13"/>
                <a:gd name="f17" fmla="val 9"/>
                <a:gd name="f18" fmla="val 41"/>
                <a:gd name="f19" fmla="val 5"/>
                <a:gd name="f20" fmla="val 3"/>
                <a:gd name="f21" fmla="val 37"/>
                <a:gd name="f22" fmla="val 2"/>
                <a:gd name="f23" fmla="val 33"/>
                <a:gd name="f24" fmla="val 24"/>
                <a:gd name="f25" fmla="val 1"/>
                <a:gd name="f26" fmla="val 15"/>
                <a:gd name="f27" fmla="val 6"/>
                <a:gd name="f28" fmla="val 4"/>
                <a:gd name="f29" fmla="val 11"/>
                <a:gd name="f30" fmla="val 12"/>
                <a:gd name="f31" fmla="val 16"/>
                <a:gd name="f32" fmla="val 7"/>
                <a:gd name="f33" fmla="val 10"/>
                <a:gd name="f34" fmla="val 18"/>
                <a:gd name="f35" fmla="+- 0 0 -90"/>
                <a:gd name="f36" fmla="*/ f3 1 25"/>
                <a:gd name="f37" fmla="*/ f4 1 42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25"/>
                <a:gd name="f46" fmla="*/ f42 1 42"/>
                <a:gd name="f47" fmla="*/ 25 f43 1"/>
                <a:gd name="f48" fmla="*/ 20 f42 1"/>
                <a:gd name="f49" fmla="*/ 19 f43 1"/>
                <a:gd name="f50" fmla="*/ 36 f42 1"/>
                <a:gd name="f51" fmla="*/ 9 f43 1"/>
                <a:gd name="f52" fmla="*/ 41 f42 1"/>
                <a:gd name="f53" fmla="*/ 2 f43 1"/>
                <a:gd name="f54" fmla="*/ 33 f42 1"/>
                <a:gd name="f55" fmla="*/ 3 f43 1"/>
                <a:gd name="f56" fmla="*/ 6 f42 1"/>
                <a:gd name="f57" fmla="*/ 4 f42 1"/>
                <a:gd name="f58" fmla="*/ 12 f43 1"/>
                <a:gd name="f59" fmla="*/ 20 f43 1"/>
                <a:gd name="f60" fmla="*/ 7 f42 1"/>
                <a:gd name="f61" fmla="*/ 24 f43 1"/>
                <a:gd name="f62" fmla="*/ 16 f42 1"/>
                <a:gd name="f63" fmla="+- f44 0 f1"/>
                <a:gd name="f64" fmla="*/ f47 1 25"/>
                <a:gd name="f65" fmla="*/ f48 1 42"/>
                <a:gd name="f66" fmla="*/ f49 1 25"/>
                <a:gd name="f67" fmla="*/ f50 1 42"/>
                <a:gd name="f68" fmla="*/ f51 1 25"/>
                <a:gd name="f69" fmla="*/ f52 1 42"/>
                <a:gd name="f70" fmla="*/ f53 1 25"/>
                <a:gd name="f71" fmla="*/ f54 1 42"/>
                <a:gd name="f72" fmla="*/ f55 1 25"/>
                <a:gd name="f73" fmla="*/ f56 1 42"/>
                <a:gd name="f74" fmla="*/ f57 1 42"/>
                <a:gd name="f75" fmla="*/ f58 1 25"/>
                <a:gd name="f76" fmla="*/ f59 1 25"/>
                <a:gd name="f77" fmla="*/ f60 1 42"/>
                <a:gd name="f78" fmla="*/ f61 1 25"/>
                <a:gd name="f79" fmla="*/ f62 1 42"/>
                <a:gd name="f80" fmla="*/ 0 1 f45"/>
                <a:gd name="f81" fmla="*/ f39 1 f45"/>
                <a:gd name="f82" fmla="*/ 0 1 f46"/>
                <a:gd name="f83" fmla="*/ f40 1 f46"/>
                <a:gd name="f84" fmla="*/ f64 1 f45"/>
                <a:gd name="f85" fmla="*/ f65 1 f46"/>
                <a:gd name="f86" fmla="*/ f66 1 f45"/>
                <a:gd name="f87" fmla="*/ f67 1 f46"/>
                <a:gd name="f88" fmla="*/ f68 1 f45"/>
                <a:gd name="f89" fmla="*/ f69 1 f46"/>
                <a:gd name="f90" fmla="*/ f70 1 f45"/>
                <a:gd name="f91" fmla="*/ f71 1 f46"/>
                <a:gd name="f92" fmla="*/ f72 1 f45"/>
                <a:gd name="f93" fmla="*/ f73 1 f46"/>
                <a:gd name="f94" fmla="*/ f74 1 f46"/>
                <a:gd name="f95" fmla="*/ f75 1 f45"/>
                <a:gd name="f96" fmla="*/ f76 1 f45"/>
                <a:gd name="f97" fmla="*/ f77 1 f46"/>
                <a:gd name="f98" fmla="*/ f78 1 f45"/>
                <a:gd name="f99" fmla="*/ f79 1 f46"/>
                <a:gd name="f100" fmla="*/ f80 f36 1"/>
                <a:gd name="f101" fmla="*/ f81 f36 1"/>
                <a:gd name="f102" fmla="*/ f83 f37 1"/>
                <a:gd name="f103" fmla="*/ f82 f37 1"/>
                <a:gd name="f104" fmla="*/ f84 f36 1"/>
                <a:gd name="f105" fmla="*/ f85 f37 1"/>
                <a:gd name="f106" fmla="*/ f86 f36 1"/>
                <a:gd name="f107" fmla="*/ f87 f37 1"/>
                <a:gd name="f108" fmla="*/ f88 f36 1"/>
                <a:gd name="f109" fmla="*/ f89 f37 1"/>
                <a:gd name="f110" fmla="*/ f90 f36 1"/>
                <a:gd name="f111" fmla="*/ f91 f37 1"/>
                <a:gd name="f112" fmla="*/ f92 f36 1"/>
                <a:gd name="f113" fmla="*/ f93 f37 1"/>
                <a:gd name="f114" fmla="*/ f94 f37 1"/>
                <a:gd name="f115" fmla="*/ f95 f36 1"/>
                <a:gd name="f116" fmla="*/ f96 f36 1"/>
                <a:gd name="f117" fmla="*/ f97 f37 1"/>
                <a:gd name="f118" fmla="*/ f98 f36 1"/>
                <a:gd name="f119" fmla="*/ f99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3">
                  <a:pos x="f104" y="f105"/>
                </a:cxn>
                <a:cxn ang="f63">
                  <a:pos x="f106" y="f107"/>
                </a:cxn>
                <a:cxn ang="f63">
                  <a:pos x="f108" y="f109"/>
                </a:cxn>
                <a:cxn ang="f63">
                  <a:pos x="f110" y="f111"/>
                </a:cxn>
                <a:cxn ang="f63">
                  <a:pos x="f112" y="f113"/>
                </a:cxn>
                <a:cxn ang="f63">
                  <a:pos x="f108" y="f114"/>
                </a:cxn>
                <a:cxn ang="f63">
                  <a:pos x="f115" y="f114"/>
                </a:cxn>
                <a:cxn ang="f63">
                  <a:pos x="f116" y="f117"/>
                </a:cxn>
                <a:cxn ang="f63">
                  <a:pos x="f118" y="f119"/>
                </a:cxn>
                <a:cxn ang="f63">
                  <a:pos x="f104" y="f105"/>
                </a:cxn>
              </a:cxnLst>
              <a:rect l="f100" t="f103" r="f101" b="f102"/>
              <a:pathLst>
                <a:path w="25" h="42">
                  <a:moveTo>
                    <a:pt x="f6" y="f8"/>
                  </a:moveTo>
                  <a:cubicBezTo>
                    <a:pt x="f6" y="f9"/>
                    <a:pt x="f10" y="f11"/>
                    <a:pt x="f12" y="f13"/>
                  </a:cubicBezTo>
                  <a:cubicBezTo>
                    <a:pt x="f14" y="f15"/>
                    <a:pt x="f16" y="f7"/>
                    <a:pt x="f17" y="f18"/>
                  </a:cubicBezTo>
                  <a:cubicBezTo>
                    <a:pt x="f19" y="f15"/>
                    <a:pt x="f20" y="f21"/>
                    <a:pt x="f22" y="f23"/>
                  </a:cubicBezTo>
                  <a:cubicBezTo>
                    <a:pt x="f5" y="f24"/>
                    <a:pt x="f25" y="f26"/>
                    <a:pt x="f20" y="f27"/>
                  </a:cubicBezTo>
                  <a:cubicBezTo>
                    <a:pt x="f20" y="f20"/>
                    <a:pt x="f27" y="f5"/>
                    <a:pt x="f17" y="f28"/>
                  </a:cubicBezTo>
                  <a:cubicBezTo>
                    <a:pt x="f29" y="f19"/>
                    <a:pt x="f29" y="f19"/>
                    <a:pt x="f30" y="f28"/>
                  </a:cubicBezTo>
                  <a:cubicBezTo>
                    <a:pt x="f31" y="f25"/>
                    <a:pt x="f12" y="f20"/>
                    <a:pt x="f8" y="f32"/>
                  </a:cubicBezTo>
                  <a:cubicBezTo>
                    <a:pt x="f8" y="f33"/>
                    <a:pt x="f34" y="f26"/>
                    <a:pt x="f24" y="f31"/>
                  </a:cubicBezTo>
                  <a:cubicBezTo>
                    <a:pt x="f6" y="f31"/>
                    <a:pt x="f24" y="f12"/>
                    <a:pt x="f6" y="f8"/>
                  </a:cubicBezTo>
                  <a:close/>
                </a:path>
              </a:pathLst>
            </a:custGeom>
            <a:solidFill>
              <a:srgbClr val="2C323A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3" name="Freeform 39">
              <a:extLst>
                <a:ext uri="{FF2B5EF4-FFF2-40B4-BE49-F238E27FC236}">
                  <a16:creationId xmlns:a16="http://schemas.microsoft.com/office/drawing/2014/main" id="{5DE7FDBD-43D2-487C-AFC8-4A6CB90E4898}"/>
                </a:ext>
              </a:extLst>
            </p:cNvPr>
            <p:cNvSpPr/>
            <p:nvPr/>
          </p:nvSpPr>
          <p:spPr>
            <a:xfrm>
              <a:off x="8627144" y="3527508"/>
              <a:ext cx="30166" cy="8572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"/>
                <a:gd name="f7" fmla="val 23"/>
                <a:gd name="f8" fmla="val 19"/>
                <a:gd name="f9" fmla="val 21"/>
                <a:gd name="f10" fmla="val 22"/>
                <a:gd name="f11" fmla="val 6"/>
                <a:gd name="f12" fmla="val 5"/>
                <a:gd name="f13" fmla="val 3"/>
                <a:gd name="f14" fmla="val 2"/>
                <a:gd name="f15" fmla="val 20"/>
                <a:gd name="f16" fmla="val 4"/>
                <a:gd name="f17" fmla="val 18"/>
                <a:gd name="f18" fmla="val 16"/>
                <a:gd name="f19" fmla="val 15"/>
                <a:gd name="f20" fmla="val 11"/>
                <a:gd name="f21" fmla="val 7"/>
                <a:gd name="f22" fmla="val 1"/>
                <a:gd name="f23" fmla="val 13"/>
                <a:gd name="f24" fmla="+- 0 0 -90"/>
                <a:gd name="f25" fmla="*/ f3 1 8"/>
                <a:gd name="f26" fmla="*/ f4 1 23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8"/>
                <a:gd name="f35" fmla="*/ f31 1 23"/>
                <a:gd name="f36" fmla="*/ 8 f32 1"/>
                <a:gd name="f37" fmla="*/ 19 f31 1"/>
                <a:gd name="f38" fmla="*/ 6 f32 1"/>
                <a:gd name="f39" fmla="*/ 22 f31 1"/>
                <a:gd name="f40" fmla="*/ 2 f32 1"/>
                <a:gd name="f41" fmla="*/ 4 f32 1"/>
                <a:gd name="f42" fmla="*/ 3 f32 1"/>
                <a:gd name="f43" fmla="*/ 15 f31 1"/>
                <a:gd name="f44" fmla="*/ 1 f32 1"/>
                <a:gd name="f45" fmla="*/ 3 f31 1"/>
                <a:gd name="f46" fmla="*/ 0 f31 1"/>
                <a:gd name="f47" fmla="*/ 5 f32 1"/>
                <a:gd name="f48" fmla="*/ 2 f31 1"/>
                <a:gd name="f49" fmla="+- f33 0 f1"/>
                <a:gd name="f50" fmla="*/ f36 1 8"/>
                <a:gd name="f51" fmla="*/ f37 1 23"/>
                <a:gd name="f52" fmla="*/ f38 1 8"/>
                <a:gd name="f53" fmla="*/ f39 1 23"/>
                <a:gd name="f54" fmla="*/ f40 1 8"/>
                <a:gd name="f55" fmla="*/ f41 1 8"/>
                <a:gd name="f56" fmla="*/ f42 1 8"/>
                <a:gd name="f57" fmla="*/ f43 1 23"/>
                <a:gd name="f58" fmla="*/ f44 1 8"/>
                <a:gd name="f59" fmla="*/ f45 1 23"/>
                <a:gd name="f60" fmla="*/ f46 1 23"/>
                <a:gd name="f61" fmla="*/ f47 1 8"/>
                <a:gd name="f62" fmla="*/ f48 1 23"/>
                <a:gd name="f63" fmla="*/ 0 1 f34"/>
                <a:gd name="f64" fmla="*/ f28 1 f34"/>
                <a:gd name="f65" fmla="*/ 0 1 f35"/>
                <a:gd name="f66" fmla="*/ f29 1 f35"/>
                <a:gd name="f67" fmla="*/ f50 1 f34"/>
                <a:gd name="f68" fmla="*/ f51 1 f35"/>
                <a:gd name="f69" fmla="*/ f52 1 f34"/>
                <a:gd name="f70" fmla="*/ f53 1 f35"/>
                <a:gd name="f71" fmla="*/ f54 1 f34"/>
                <a:gd name="f72" fmla="*/ f55 1 f34"/>
                <a:gd name="f73" fmla="*/ f56 1 f34"/>
                <a:gd name="f74" fmla="*/ f57 1 f35"/>
                <a:gd name="f75" fmla="*/ f58 1 f34"/>
                <a:gd name="f76" fmla="*/ f59 1 f35"/>
                <a:gd name="f77" fmla="*/ f60 1 f35"/>
                <a:gd name="f78" fmla="*/ f61 1 f34"/>
                <a:gd name="f79" fmla="*/ f62 1 f35"/>
                <a:gd name="f80" fmla="*/ f63 f25 1"/>
                <a:gd name="f81" fmla="*/ f64 f25 1"/>
                <a:gd name="f82" fmla="*/ f66 f26 1"/>
                <a:gd name="f83" fmla="*/ f65 f26 1"/>
                <a:gd name="f84" fmla="*/ f67 f25 1"/>
                <a:gd name="f85" fmla="*/ f68 f26 1"/>
                <a:gd name="f86" fmla="*/ f69 f25 1"/>
                <a:gd name="f87" fmla="*/ f70 f26 1"/>
                <a:gd name="f88" fmla="*/ f71 f25 1"/>
                <a:gd name="f89" fmla="*/ f72 f25 1"/>
                <a:gd name="f90" fmla="*/ f73 f25 1"/>
                <a:gd name="f91" fmla="*/ f74 f26 1"/>
                <a:gd name="f92" fmla="*/ f75 f25 1"/>
                <a:gd name="f93" fmla="*/ f76 f26 1"/>
                <a:gd name="f94" fmla="*/ f77 f26 1"/>
                <a:gd name="f95" fmla="*/ f78 f25 1"/>
                <a:gd name="f96" fmla="*/ f79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84" y="f85"/>
                </a:cxn>
                <a:cxn ang="f49">
                  <a:pos x="f86" y="f87"/>
                </a:cxn>
                <a:cxn ang="f49">
                  <a:pos x="f88" y="f87"/>
                </a:cxn>
                <a:cxn ang="f49">
                  <a:pos x="f89" y="f85"/>
                </a:cxn>
                <a:cxn ang="f49">
                  <a:pos x="f90" y="f91"/>
                </a:cxn>
                <a:cxn ang="f49">
                  <a:pos x="f92" y="f93"/>
                </a:cxn>
                <a:cxn ang="f49">
                  <a:pos x="f90" y="f94"/>
                </a:cxn>
                <a:cxn ang="f49">
                  <a:pos x="f95" y="f96"/>
                </a:cxn>
                <a:cxn ang="f49">
                  <a:pos x="f84" y="f85"/>
                </a:cxn>
              </a:cxnLst>
              <a:rect l="f80" t="f83" r="f81" b="f82"/>
              <a:pathLst>
                <a:path w="8" h="23">
                  <a:moveTo>
                    <a:pt x="f6" y="f8"/>
                  </a:moveTo>
                  <a:cubicBezTo>
                    <a:pt x="f6" y="f9"/>
                    <a:pt x="f6" y="f10"/>
                    <a:pt x="f11" y="f10"/>
                  </a:cubicBezTo>
                  <a:cubicBezTo>
                    <a:pt x="f12" y="f10"/>
                    <a:pt x="f13" y="f7"/>
                    <a:pt x="f14" y="f10"/>
                  </a:cubicBezTo>
                  <a:cubicBezTo>
                    <a:pt x="f5" y="f15"/>
                    <a:pt x="f13" y="f15"/>
                    <a:pt x="f16" y="f8"/>
                  </a:cubicBezTo>
                  <a:cubicBezTo>
                    <a:pt x="f12" y="f17"/>
                    <a:pt x="f16" y="f18"/>
                    <a:pt x="f13" y="f19"/>
                  </a:cubicBezTo>
                  <a:cubicBezTo>
                    <a:pt x="f13" y="f20"/>
                    <a:pt x="f14" y="f21"/>
                    <a:pt x="f22" y="f13"/>
                  </a:cubicBezTo>
                  <a:cubicBezTo>
                    <a:pt x="f22" y="f22"/>
                    <a:pt x="f22" y="f5"/>
                    <a:pt x="f13" y="f5"/>
                  </a:cubicBezTo>
                  <a:cubicBezTo>
                    <a:pt x="f16" y="f5"/>
                    <a:pt x="f16" y="f22"/>
                    <a:pt x="f12" y="f14"/>
                  </a:cubicBezTo>
                  <a:cubicBezTo>
                    <a:pt x="f11" y="f21"/>
                    <a:pt x="f21" y="f23"/>
                    <a:pt x="f6" y="f8"/>
                  </a:cubicBezTo>
                  <a:close/>
                </a:path>
              </a:pathLst>
            </a:custGeom>
            <a:solidFill>
              <a:srgbClr val="393A41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4" name="Freeform 40">
              <a:extLst>
                <a:ext uri="{FF2B5EF4-FFF2-40B4-BE49-F238E27FC236}">
                  <a16:creationId xmlns:a16="http://schemas.microsoft.com/office/drawing/2014/main" id="{FBAC5126-9C92-4A35-8441-4B322C9CDB9A}"/>
                </a:ext>
              </a:extLst>
            </p:cNvPr>
            <p:cNvSpPr/>
            <p:nvPr/>
          </p:nvSpPr>
          <p:spPr>
            <a:xfrm>
              <a:off x="8603333" y="3610060"/>
              <a:ext cx="92070" cy="3333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"/>
                <a:gd name="f7" fmla="val 9"/>
                <a:gd name="f8" fmla="val 8"/>
                <a:gd name="f9" fmla="val 7"/>
                <a:gd name="f10" fmla="val 6"/>
                <a:gd name="f11" fmla="val 4"/>
                <a:gd name="f12" fmla="val 5"/>
                <a:gd name="f13" fmla="val 2"/>
                <a:gd name="f14" fmla="val 1"/>
                <a:gd name="f15" fmla="val 11"/>
                <a:gd name="f16" fmla="val 16"/>
                <a:gd name="f17" fmla="val 20"/>
                <a:gd name="f18" fmla="val 21"/>
                <a:gd name="f19" fmla="val 22"/>
                <a:gd name="f20" fmla="val 23"/>
                <a:gd name="f21" fmla="val 3"/>
                <a:gd name="f22" fmla="val 18"/>
                <a:gd name="f23" fmla="val 14"/>
                <a:gd name="f24" fmla="+- 0 0 -90"/>
                <a:gd name="f25" fmla="*/ f3 1 24"/>
                <a:gd name="f26" fmla="*/ f4 1 9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24"/>
                <a:gd name="f35" fmla="*/ f31 1 9"/>
                <a:gd name="f36" fmla="*/ 9 f32 1"/>
                <a:gd name="f37" fmla="*/ 9 f31 1"/>
                <a:gd name="f38" fmla="*/ 6 f32 1"/>
                <a:gd name="f39" fmla="*/ 0 f32 1"/>
                <a:gd name="f40" fmla="*/ 5 f31 1"/>
                <a:gd name="f41" fmla="*/ 20 f32 1"/>
                <a:gd name="f42" fmla="*/ 2 f31 1"/>
                <a:gd name="f43" fmla="*/ 23 f32 1"/>
                <a:gd name="f44" fmla="*/ 22 f32 1"/>
                <a:gd name="f45" fmla="+- f33 0 f1"/>
                <a:gd name="f46" fmla="*/ f36 1 24"/>
                <a:gd name="f47" fmla="*/ f37 1 9"/>
                <a:gd name="f48" fmla="*/ f38 1 24"/>
                <a:gd name="f49" fmla="*/ f39 1 24"/>
                <a:gd name="f50" fmla="*/ f40 1 9"/>
                <a:gd name="f51" fmla="*/ f41 1 24"/>
                <a:gd name="f52" fmla="*/ f42 1 9"/>
                <a:gd name="f53" fmla="*/ f43 1 24"/>
                <a:gd name="f54" fmla="*/ f44 1 24"/>
                <a:gd name="f55" fmla="*/ 0 1 f34"/>
                <a:gd name="f56" fmla="*/ f28 1 f34"/>
                <a:gd name="f57" fmla="*/ 0 1 f35"/>
                <a:gd name="f58" fmla="*/ f29 1 f35"/>
                <a:gd name="f59" fmla="*/ f46 1 f34"/>
                <a:gd name="f60" fmla="*/ f47 1 f35"/>
                <a:gd name="f61" fmla="*/ f48 1 f34"/>
                <a:gd name="f62" fmla="*/ f49 1 f34"/>
                <a:gd name="f63" fmla="*/ f50 1 f35"/>
                <a:gd name="f64" fmla="*/ f51 1 f34"/>
                <a:gd name="f65" fmla="*/ f52 1 f35"/>
                <a:gd name="f66" fmla="*/ f53 1 f34"/>
                <a:gd name="f67" fmla="*/ f54 1 f34"/>
                <a:gd name="f68" fmla="*/ f55 f25 1"/>
                <a:gd name="f69" fmla="*/ f56 f25 1"/>
                <a:gd name="f70" fmla="*/ f58 f26 1"/>
                <a:gd name="f71" fmla="*/ f57 f26 1"/>
                <a:gd name="f72" fmla="*/ f59 f25 1"/>
                <a:gd name="f73" fmla="*/ f60 f26 1"/>
                <a:gd name="f74" fmla="*/ f61 f25 1"/>
                <a:gd name="f75" fmla="*/ f62 f25 1"/>
                <a:gd name="f76" fmla="*/ f63 f26 1"/>
                <a:gd name="f77" fmla="*/ f64 f25 1"/>
                <a:gd name="f78" fmla="*/ f65 f26 1"/>
                <a:gd name="f79" fmla="*/ f66 f25 1"/>
                <a:gd name="f80" fmla="*/ f67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5">
                  <a:pos x="f72" y="f73"/>
                </a:cxn>
                <a:cxn ang="f45">
                  <a:pos x="f74" y="f73"/>
                </a:cxn>
                <a:cxn ang="f45">
                  <a:pos x="f75" y="f76"/>
                </a:cxn>
                <a:cxn ang="f45">
                  <a:pos x="f74" y="f76"/>
                </a:cxn>
                <a:cxn ang="f45">
                  <a:pos x="f77" y="f78"/>
                </a:cxn>
                <a:cxn ang="f45">
                  <a:pos x="f79" y="f78"/>
                </a:cxn>
                <a:cxn ang="f45">
                  <a:pos x="f80" y="f76"/>
                </a:cxn>
                <a:cxn ang="f45">
                  <a:pos x="f72" y="f73"/>
                </a:cxn>
              </a:cxnLst>
              <a:rect l="f68" t="f71" r="f69" b="f70"/>
              <a:pathLst>
                <a:path w="24" h="9">
                  <a:moveTo>
                    <a:pt x="f7" y="f7"/>
                  </a:moveTo>
                  <a:cubicBezTo>
                    <a:pt x="f8" y="f7"/>
                    <a:pt x="f9" y="f7"/>
                    <a:pt x="f10" y="f7"/>
                  </a:cubicBezTo>
                  <a:cubicBezTo>
                    <a:pt x="f11" y="f8"/>
                    <a:pt x="f5" y="f9"/>
                    <a:pt x="f5" y="f12"/>
                  </a:cubicBezTo>
                  <a:cubicBezTo>
                    <a:pt x="f13" y="f14"/>
                    <a:pt x="f11" y="f12"/>
                    <a:pt x="f10" y="f12"/>
                  </a:cubicBezTo>
                  <a:cubicBezTo>
                    <a:pt x="f15" y="f10"/>
                    <a:pt x="f16" y="f12"/>
                    <a:pt x="f17" y="f13"/>
                  </a:cubicBezTo>
                  <a:cubicBezTo>
                    <a:pt x="f18" y="f14"/>
                    <a:pt x="f19" y="f5"/>
                    <a:pt x="f20" y="f13"/>
                  </a:cubicBezTo>
                  <a:cubicBezTo>
                    <a:pt x="f6" y="f21"/>
                    <a:pt x="f20" y="f11"/>
                    <a:pt x="f19" y="f12"/>
                  </a:cubicBezTo>
                  <a:cubicBezTo>
                    <a:pt x="f22" y="f8"/>
                    <a:pt x="f23" y="f7"/>
                    <a:pt x="f7" y="f7"/>
                  </a:cubicBezTo>
                  <a:close/>
                </a:path>
              </a:pathLst>
            </a:custGeom>
            <a:solidFill>
              <a:srgbClr val="35383F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5" name="Freeform 41">
              <a:extLst>
                <a:ext uri="{FF2B5EF4-FFF2-40B4-BE49-F238E27FC236}">
                  <a16:creationId xmlns:a16="http://schemas.microsoft.com/office/drawing/2014/main" id="{EC74E46D-D874-4622-8B3B-73ACAFC93F77}"/>
                </a:ext>
              </a:extLst>
            </p:cNvPr>
            <p:cNvSpPr/>
            <p:nvPr/>
          </p:nvSpPr>
          <p:spPr>
            <a:xfrm>
              <a:off x="8684294" y="3522744"/>
              <a:ext cx="52385" cy="3810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"/>
                <a:gd name="f7" fmla="val 10"/>
                <a:gd name="f8" fmla="val 6"/>
                <a:gd name="f9" fmla="val 9"/>
                <a:gd name="f10" fmla="val 12"/>
                <a:gd name="f11" fmla="val 2"/>
                <a:gd name="f12" fmla="val 13"/>
                <a:gd name="f13" fmla="val 4"/>
                <a:gd name="f14" fmla="val 8"/>
                <a:gd name="f15" fmla="val 7"/>
                <a:gd name="f16" fmla="val 3"/>
                <a:gd name="f17" fmla="val 5"/>
                <a:gd name="f18" fmla="val 1"/>
                <a:gd name="f19" fmla="+- 0 0 -90"/>
                <a:gd name="f20" fmla="*/ f3 1 14"/>
                <a:gd name="f21" fmla="*/ f4 1 10"/>
                <a:gd name="f22" fmla="val f5"/>
                <a:gd name="f23" fmla="val f6"/>
                <a:gd name="f24" fmla="val f7"/>
                <a:gd name="f25" fmla="*/ f19 f0 1"/>
                <a:gd name="f26" fmla="+- f24 0 f22"/>
                <a:gd name="f27" fmla="+- f23 0 f22"/>
                <a:gd name="f28" fmla="*/ f25 1 f2"/>
                <a:gd name="f29" fmla="*/ f26 1 10"/>
                <a:gd name="f30" fmla="*/ f27 1 14"/>
                <a:gd name="f31" fmla="*/ 6 f27 1"/>
                <a:gd name="f32" fmla="*/ 0 f26 1"/>
                <a:gd name="f33" fmla="*/ 12 f27 1"/>
                <a:gd name="f34" fmla="*/ 2 f26 1"/>
                <a:gd name="f35" fmla="*/ 8 f26 1"/>
                <a:gd name="f36" fmla="*/ 7 f27 1"/>
                <a:gd name="f37" fmla="*/ 6 f26 1"/>
                <a:gd name="f38" fmla="*/ 4 f27 1"/>
                <a:gd name="f39" fmla="*/ 4 f26 1"/>
                <a:gd name="f40" fmla="*/ 1 f27 1"/>
                <a:gd name="f41" fmla="*/ 1 f26 1"/>
                <a:gd name="f42" fmla="+- f28 0 f1"/>
                <a:gd name="f43" fmla="*/ f31 1 14"/>
                <a:gd name="f44" fmla="*/ f32 1 10"/>
                <a:gd name="f45" fmla="*/ f33 1 14"/>
                <a:gd name="f46" fmla="*/ f34 1 10"/>
                <a:gd name="f47" fmla="*/ f35 1 10"/>
                <a:gd name="f48" fmla="*/ f36 1 14"/>
                <a:gd name="f49" fmla="*/ f37 1 10"/>
                <a:gd name="f50" fmla="*/ f38 1 14"/>
                <a:gd name="f51" fmla="*/ f39 1 10"/>
                <a:gd name="f52" fmla="*/ f40 1 14"/>
                <a:gd name="f53" fmla="*/ f41 1 10"/>
                <a:gd name="f54" fmla="*/ 0 1 f30"/>
                <a:gd name="f55" fmla="*/ f23 1 f30"/>
                <a:gd name="f56" fmla="*/ 0 1 f29"/>
                <a:gd name="f57" fmla="*/ f24 1 f29"/>
                <a:gd name="f58" fmla="*/ f43 1 f30"/>
                <a:gd name="f59" fmla="*/ f44 1 f29"/>
                <a:gd name="f60" fmla="*/ f45 1 f30"/>
                <a:gd name="f61" fmla="*/ f46 1 f29"/>
                <a:gd name="f62" fmla="*/ f47 1 f29"/>
                <a:gd name="f63" fmla="*/ f48 1 f30"/>
                <a:gd name="f64" fmla="*/ f49 1 f29"/>
                <a:gd name="f65" fmla="*/ f50 1 f30"/>
                <a:gd name="f66" fmla="*/ f51 1 f29"/>
                <a:gd name="f67" fmla="*/ f52 1 f30"/>
                <a:gd name="f68" fmla="*/ f53 1 f29"/>
                <a:gd name="f69" fmla="*/ f54 f20 1"/>
                <a:gd name="f70" fmla="*/ f55 f20 1"/>
                <a:gd name="f71" fmla="*/ f57 f21 1"/>
                <a:gd name="f72" fmla="*/ f56 f21 1"/>
                <a:gd name="f73" fmla="*/ f58 f20 1"/>
                <a:gd name="f74" fmla="*/ f59 f21 1"/>
                <a:gd name="f75" fmla="*/ f60 f20 1"/>
                <a:gd name="f76" fmla="*/ f61 f21 1"/>
                <a:gd name="f77" fmla="*/ f62 f21 1"/>
                <a:gd name="f78" fmla="*/ f63 f20 1"/>
                <a:gd name="f79" fmla="*/ f64 f21 1"/>
                <a:gd name="f80" fmla="*/ f65 f20 1"/>
                <a:gd name="f81" fmla="*/ f66 f21 1"/>
                <a:gd name="f82" fmla="*/ f67 f20 1"/>
                <a:gd name="f83" fmla="*/ f68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2">
                  <a:pos x="f73" y="f74"/>
                </a:cxn>
                <a:cxn ang="f42">
                  <a:pos x="f75" y="f76"/>
                </a:cxn>
                <a:cxn ang="f42">
                  <a:pos x="f75" y="f77"/>
                </a:cxn>
                <a:cxn ang="f42">
                  <a:pos x="f78" y="f79"/>
                </a:cxn>
                <a:cxn ang="f42">
                  <a:pos x="f80" y="f81"/>
                </a:cxn>
                <a:cxn ang="f42">
                  <a:pos x="f82" y="f81"/>
                </a:cxn>
                <a:cxn ang="f42">
                  <a:pos x="f80" y="f83"/>
                </a:cxn>
                <a:cxn ang="f42">
                  <a:pos x="f73" y="f74"/>
                </a:cxn>
              </a:cxnLst>
              <a:rect l="f69" t="f72" r="f70" b="f71"/>
              <a:pathLst>
                <a:path w="14" h="10">
                  <a:moveTo>
                    <a:pt x="f8" y="f5"/>
                  </a:moveTo>
                  <a:cubicBezTo>
                    <a:pt x="f9" y="f5"/>
                    <a:pt x="f7" y="f5"/>
                    <a:pt x="f10" y="f11"/>
                  </a:cubicBezTo>
                  <a:cubicBezTo>
                    <a:pt x="f12" y="f13"/>
                    <a:pt x="f6" y="f8"/>
                    <a:pt x="f10" y="f14"/>
                  </a:cubicBezTo>
                  <a:cubicBezTo>
                    <a:pt x="f7" y="f7"/>
                    <a:pt x="f9" y="f14"/>
                    <a:pt x="f15" y="f8"/>
                  </a:cubicBezTo>
                  <a:cubicBezTo>
                    <a:pt x="f8" y="f8"/>
                    <a:pt x="f15" y="f16"/>
                    <a:pt x="f13" y="f13"/>
                  </a:cubicBezTo>
                  <a:cubicBezTo>
                    <a:pt x="f16" y="f17"/>
                    <a:pt x="f18" y="f8"/>
                    <a:pt x="f18" y="f13"/>
                  </a:cubicBezTo>
                  <a:cubicBezTo>
                    <a:pt x="f5" y="f18"/>
                    <a:pt x="f16" y="f18"/>
                    <a:pt x="f13" y="f18"/>
                  </a:cubicBezTo>
                  <a:cubicBezTo>
                    <a:pt x="f17" y="f5"/>
                    <a:pt x="f8" y="f5"/>
                    <a:pt x="f8" y="f5"/>
                  </a:cubicBezTo>
                  <a:close/>
                </a:path>
              </a:pathLst>
            </a:custGeom>
            <a:solidFill>
              <a:srgbClr val="3A3B41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6" name="Freeform 42">
              <a:extLst>
                <a:ext uri="{FF2B5EF4-FFF2-40B4-BE49-F238E27FC236}">
                  <a16:creationId xmlns:a16="http://schemas.microsoft.com/office/drawing/2014/main" id="{D37616F5-F942-4BD9-B772-2ABFAAE27CED}"/>
                </a:ext>
              </a:extLst>
            </p:cNvPr>
            <p:cNvSpPr/>
            <p:nvPr/>
          </p:nvSpPr>
          <p:spPr>
            <a:xfrm>
              <a:off x="8531891" y="3530681"/>
              <a:ext cx="46040" cy="3492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"/>
                <a:gd name="f7" fmla="val 9"/>
                <a:gd name="f8" fmla="val 6"/>
                <a:gd name="f9" fmla="val 10"/>
                <a:gd name="f10" fmla="val 1"/>
                <a:gd name="f11" fmla="val 5"/>
                <a:gd name="f12" fmla="val 8"/>
                <a:gd name="f13" fmla="val 7"/>
                <a:gd name="f14" fmla="val 3"/>
                <a:gd name="f15" fmla="val 2"/>
                <a:gd name="f16" fmla="val 4"/>
                <a:gd name="f17" fmla="+- 0 0 -90"/>
                <a:gd name="f18" fmla="*/ f3 1 12"/>
                <a:gd name="f19" fmla="*/ f4 1 9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12"/>
                <a:gd name="f28" fmla="*/ f24 1 9"/>
                <a:gd name="f29" fmla="*/ 6 f25 1"/>
                <a:gd name="f30" fmla="*/ 0 f24 1"/>
                <a:gd name="f31" fmla="*/ 12 f25 1"/>
                <a:gd name="f32" fmla="*/ 5 f24 1"/>
                <a:gd name="f33" fmla="*/ 8 f25 1"/>
                <a:gd name="f34" fmla="*/ 8 f24 1"/>
                <a:gd name="f35" fmla="*/ 1 f25 1"/>
                <a:gd name="f36" fmla="*/ 2 f24 1"/>
                <a:gd name="f37" fmla="+- f26 0 f1"/>
                <a:gd name="f38" fmla="*/ f29 1 12"/>
                <a:gd name="f39" fmla="*/ f30 1 9"/>
                <a:gd name="f40" fmla="*/ f31 1 12"/>
                <a:gd name="f41" fmla="*/ f32 1 9"/>
                <a:gd name="f42" fmla="*/ f33 1 12"/>
                <a:gd name="f43" fmla="*/ f34 1 9"/>
                <a:gd name="f44" fmla="*/ f35 1 12"/>
                <a:gd name="f45" fmla="*/ f36 1 9"/>
                <a:gd name="f46" fmla="*/ 0 1 f27"/>
                <a:gd name="f47" fmla="*/ f21 1 f27"/>
                <a:gd name="f48" fmla="*/ 0 1 f28"/>
                <a:gd name="f49" fmla="*/ f22 1 f28"/>
                <a:gd name="f50" fmla="*/ f38 1 f27"/>
                <a:gd name="f51" fmla="*/ f39 1 f28"/>
                <a:gd name="f52" fmla="*/ f40 1 f27"/>
                <a:gd name="f53" fmla="*/ f41 1 f28"/>
                <a:gd name="f54" fmla="*/ f42 1 f27"/>
                <a:gd name="f55" fmla="*/ f43 1 f28"/>
                <a:gd name="f56" fmla="*/ f44 1 f27"/>
                <a:gd name="f57" fmla="*/ f45 1 f28"/>
                <a:gd name="f58" fmla="*/ f46 f18 1"/>
                <a:gd name="f59" fmla="*/ f47 f18 1"/>
                <a:gd name="f60" fmla="*/ f49 f19 1"/>
                <a:gd name="f61" fmla="*/ f48 f19 1"/>
                <a:gd name="f62" fmla="*/ f50 f18 1"/>
                <a:gd name="f63" fmla="*/ f51 f19 1"/>
                <a:gd name="f64" fmla="*/ f52 f18 1"/>
                <a:gd name="f65" fmla="*/ f53 f19 1"/>
                <a:gd name="f66" fmla="*/ f54 f18 1"/>
                <a:gd name="f67" fmla="*/ f55 f19 1"/>
                <a:gd name="f68" fmla="*/ f56 f18 1"/>
                <a:gd name="f69" fmla="*/ f57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62" y="f63"/>
                </a:cxn>
                <a:cxn ang="f37">
                  <a:pos x="f64" y="f65"/>
                </a:cxn>
                <a:cxn ang="f37">
                  <a:pos x="f66" y="f67"/>
                </a:cxn>
                <a:cxn ang="f37">
                  <a:pos x="f68" y="f65"/>
                </a:cxn>
                <a:cxn ang="f37">
                  <a:pos x="f68" y="f69"/>
                </a:cxn>
                <a:cxn ang="f37">
                  <a:pos x="f62" y="f63"/>
                </a:cxn>
              </a:cxnLst>
              <a:rect l="f58" t="f61" r="f59" b="f60"/>
              <a:pathLst>
                <a:path w="12" h="9">
                  <a:moveTo>
                    <a:pt x="f8" y="f5"/>
                  </a:moveTo>
                  <a:cubicBezTo>
                    <a:pt x="f9" y="f5"/>
                    <a:pt x="f6" y="f10"/>
                    <a:pt x="f6" y="f11"/>
                  </a:cubicBezTo>
                  <a:cubicBezTo>
                    <a:pt x="f6" y="f12"/>
                    <a:pt x="f9" y="f7"/>
                    <a:pt x="f12" y="f12"/>
                  </a:cubicBezTo>
                  <a:cubicBezTo>
                    <a:pt x="f8" y="f13"/>
                    <a:pt x="f11" y="f14"/>
                    <a:pt x="f10" y="f11"/>
                  </a:cubicBezTo>
                  <a:cubicBezTo>
                    <a:pt x="f10" y="f11"/>
                    <a:pt x="f5" y="f14"/>
                    <a:pt x="f10" y="f15"/>
                  </a:cubicBezTo>
                  <a:cubicBezTo>
                    <a:pt x="f15" y="f5"/>
                    <a:pt x="f16" y="f5"/>
                    <a:pt x="f8" y="f5"/>
                  </a:cubicBezTo>
                  <a:close/>
                </a:path>
              </a:pathLst>
            </a:custGeom>
            <a:solidFill>
              <a:srgbClr val="3A3C42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7" name="Freeform 43">
              <a:extLst>
                <a:ext uri="{FF2B5EF4-FFF2-40B4-BE49-F238E27FC236}">
                  <a16:creationId xmlns:a16="http://schemas.microsoft.com/office/drawing/2014/main" id="{E62D2DAC-6D46-4C8C-865E-FDDB9E979D9F}"/>
                </a:ext>
              </a:extLst>
            </p:cNvPr>
            <p:cNvSpPr/>
            <p:nvPr/>
          </p:nvSpPr>
          <p:spPr>
            <a:xfrm>
              <a:off x="8741444" y="3933904"/>
              <a:ext cx="109535" cy="571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9"/>
                <a:gd name="f7" fmla="val 15"/>
                <a:gd name="f8" fmla="val 5"/>
                <a:gd name="f9" fmla="val 2"/>
                <a:gd name="f10" fmla="val 1"/>
                <a:gd name="f11" fmla="val 14"/>
                <a:gd name="f12" fmla="val 13"/>
                <a:gd name="f13" fmla="val 12"/>
                <a:gd name="f14" fmla="val 10"/>
                <a:gd name="f15" fmla="val 9"/>
                <a:gd name="f16" fmla="val 17"/>
                <a:gd name="f17" fmla="val 6"/>
                <a:gd name="f18" fmla="val 24"/>
                <a:gd name="f19" fmla="val 26"/>
                <a:gd name="f20" fmla="val 28"/>
                <a:gd name="f21" fmla="val 3"/>
                <a:gd name="f22" fmla="val 27"/>
                <a:gd name="f23" fmla="val 25"/>
                <a:gd name="f24" fmla="val 20"/>
                <a:gd name="f25" fmla="val 8"/>
                <a:gd name="f26" fmla="val 7"/>
                <a:gd name="f27" fmla="+- 0 0 -90"/>
                <a:gd name="f28" fmla="*/ f3 1 29"/>
                <a:gd name="f29" fmla="*/ f4 1 15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29"/>
                <a:gd name="f38" fmla="*/ f34 1 15"/>
                <a:gd name="f39" fmla="*/ 5 f35 1"/>
                <a:gd name="f40" fmla="*/ 15 f34 1"/>
                <a:gd name="f41" fmla="*/ 1 f35 1"/>
                <a:gd name="f42" fmla="*/ 14 f34 1"/>
                <a:gd name="f43" fmla="*/ 2 f35 1"/>
                <a:gd name="f44" fmla="*/ 12 f34 1"/>
                <a:gd name="f45" fmla="*/ 24 f35 1"/>
                <a:gd name="f46" fmla="*/ 2 f34 1"/>
                <a:gd name="f47" fmla="*/ 29 f35 1"/>
                <a:gd name="f48" fmla="*/ 3 f34 1"/>
                <a:gd name="f49" fmla="*/ 25 f35 1"/>
                <a:gd name="f50" fmla="*/ 5 f34 1"/>
                <a:gd name="f51" fmla="*/ 9 f35 1"/>
                <a:gd name="f52" fmla="*/ 13 f34 1"/>
                <a:gd name="f53" fmla="+- f36 0 f1"/>
                <a:gd name="f54" fmla="*/ f39 1 29"/>
                <a:gd name="f55" fmla="*/ f40 1 15"/>
                <a:gd name="f56" fmla="*/ f41 1 29"/>
                <a:gd name="f57" fmla="*/ f42 1 15"/>
                <a:gd name="f58" fmla="*/ f43 1 29"/>
                <a:gd name="f59" fmla="*/ f44 1 15"/>
                <a:gd name="f60" fmla="*/ f45 1 29"/>
                <a:gd name="f61" fmla="*/ f46 1 15"/>
                <a:gd name="f62" fmla="*/ f47 1 29"/>
                <a:gd name="f63" fmla="*/ f48 1 15"/>
                <a:gd name="f64" fmla="*/ f49 1 29"/>
                <a:gd name="f65" fmla="*/ f50 1 15"/>
                <a:gd name="f66" fmla="*/ f51 1 29"/>
                <a:gd name="f67" fmla="*/ f52 1 15"/>
                <a:gd name="f68" fmla="*/ 0 1 f37"/>
                <a:gd name="f69" fmla="*/ f31 1 f37"/>
                <a:gd name="f70" fmla="*/ 0 1 f38"/>
                <a:gd name="f71" fmla="*/ f32 1 f38"/>
                <a:gd name="f72" fmla="*/ f54 1 f37"/>
                <a:gd name="f73" fmla="*/ f55 1 f38"/>
                <a:gd name="f74" fmla="*/ f56 1 f37"/>
                <a:gd name="f75" fmla="*/ f57 1 f38"/>
                <a:gd name="f76" fmla="*/ f58 1 f37"/>
                <a:gd name="f77" fmla="*/ f59 1 f38"/>
                <a:gd name="f78" fmla="*/ f60 1 f37"/>
                <a:gd name="f79" fmla="*/ f61 1 f38"/>
                <a:gd name="f80" fmla="*/ f62 1 f37"/>
                <a:gd name="f81" fmla="*/ f63 1 f38"/>
                <a:gd name="f82" fmla="*/ f64 1 f37"/>
                <a:gd name="f83" fmla="*/ f65 1 f38"/>
                <a:gd name="f84" fmla="*/ f66 1 f37"/>
                <a:gd name="f85" fmla="*/ f67 1 f38"/>
                <a:gd name="f86" fmla="*/ f68 f28 1"/>
                <a:gd name="f87" fmla="*/ f69 f28 1"/>
                <a:gd name="f88" fmla="*/ f71 f29 1"/>
                <a:gd name="f89" fmla="*/ f70 f29 1"/>
                <a:gd name="f90" fmla="*/ f72 f28 1"/>
                <a:gd name="f91" fmla="*/ f73 f29 1"/>
                <a:gd name="f92" fmla="*/ f74 f28 1"/>
                <a:gd name="f93" fmla="*/ f75 f29 1"/>
                <a:gd name="f94" fmla="*/ f76 f28 1"/>
                <a:gd name="f95" fmla="*/ f77 f29 1"/>
                <a:gd name="f96" fmla="*/ f78 f28 1"/>
                <a:gd name="f97" fmla="*/ f79 f29 1"/>
                <a:gd name="f98" fmla="*/ f80 f28 1"/>
                <a:gd name="f99" fmla="*/ f81 f29 1"/>
                <a:gd name="f100" fmla="*/ f82 f28 1"/>
                <a:gd name="f101" fmla="*/ f83 f29 1"/>
                <a:gd name="f102" fmla="*/ f84 f28 1"/>
                <a:gd name="f103" fmla="*/ f85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3">
                  <a:pos x="f90" y="f91"/>
                </a:cxn>
                <a:cxn ang="f53">
                  <a:pos x="f92" y="f93"/>
                </a:cxn>
                <a:cxn ang="f53">
                  <a:pos x="f94" y="f95"/>
                </a:cxn>
                <a:cxn ang="f53">
                  <a:pos x="f96" y="f97"/>
                </a:cxn>
                <a:cxn ang="f53">
                  <a:pos x="f98" y="f99"/>
                </a:cxn>
                <a:cxn ang="f53">
                  <a:pos x="f100" y="f101"/>
                </a:cxn>
                <a:cxn ang="f53">
                  <a:pos x="f102" y="f103"/>
                </a:cxn>
                <a:cxn ang="f53">
                  <a:pos x="f90" y="f91"/>
                </a:cxn>
              </a:cxnLst>
              <a:rect l="f86" t="f89" r="f87" b="f88"/>
              <a:pathLst>
                <a:path w="29" h="15">
                  <a:moveTo>
                    <a:pt x="f8" y="f7"/>
                  </a:moveTo>
                  <a:cubicBezTo>
                    <a:pt x="f9" y="f7"/>
                    <a:pt x="f10" y="f7"/>
                    <a:pt x="f10" y="f11"/>
                  </a:cubicBezTo>
                  <a:cubicBezTo>
                    <a:pt x="f5" y="f12"/>
                    <a:pt x="f10" y="f13"/>
                    <a:pt x="f9" y="f13"/>
                  </a:cubicBezTo>
                  <a:cubicBezTo>
                    <a:pt x="f14" y="f15"/>
                    <a:pt x="f16" y="f17"/>
                    <a:pt x="f18" y="f9"/>
                  </a:cubicBezTo>
                  <a:cubicBezTo>
                    <a:pt x="f19" y="f9"/>
                    <a:pt x="f20" y="f5"/>
                    <a:pt x="f6" y="f21"/>
                  </a:cubicBezTo>
                  <a:cubicBezTo>
                    <a:pt x="f6" y="f8"/>
                    <a:pt x="f22" y="f8"/>
                    <a:pt x="f23" y="f8"/>
                  </a:cubicBezTo>
                  <a:cubicBezTo>
                    <a:pt x="f24" y="f25"/>
                    <a:pt x="f7" y="f14"/>
                    <a:pt x="f15" y="f12"/>
                  </a:cubicBezTo>
                  <a:cubicBezTo>
                    <a:pt x="f26" y="f11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383D45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8" name="Freeform 44">
              <a:extLst>
                <a:ext uri="{FF2B5EF4-FFF2-40B4-BE49-F238E27FC236}">
                  <a16:creationId xmlns:a16="http://schemas.microsoft.com/office/drawing/2014/main" id="{EB522521-7D7F-408C-9B48-BC187944DE21}"/>
                </a:ext>
              </a:extLst>
            </p:cNvPr>
            <p:cNvSpPr/>
            <p:nvPr/>
          </p:nvSpPr>
          <p:spPr>
            <a:xfrm>
              <a:off x="8760491" y="3983117"/>
              <a:ext cx="106363" cy="492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8"/>
                <a:gd name="f7" fmla="val 13"/>
                <a:gd name="f8" fmla="val 5"/>
                <a:gd name="f9" fmla="val 1"/>
                <a:gd name="f10" fmla="val 11"/>
                <a:gd name="f11" fmla="val 10"/>
                <a:gd name="f12" fmla="val 2"/>
                <a:gd name="f13" fmla="val 9"/>
                <a:gd name="f14" fmla="val 14"/>
                <a:gd name="f15" fmla="val 4"/>
                <a:gd name="f16" fmla="val 21"/>
                <a:gd name="f17" fmla="val 22"/>
                <a:gd name="f18" fmla="val 24"/>
                <a:gd name="f19" fmla="val 25"/>
                <a:gd name="f20" fmla="val 26"/>
                <a:gd name="f21" fmla="val 27"/>
                <a:gd name="f22" fmla="val 3"/>
                <a:gd name="f23" fmla="val 19"/>
                <a:gd name="f24" fmla="val 7"/>
                <a:gd name="f25" fmla="+- 0 0 -90"/>
                <a:gd name="f26" fmla="*/ f3 1 28"/>
                <a:gd name="f27" fmla="*/ f4 1 13"/>
                <a:gd name="f28" fmla="val f5"/>
                <a:gd name="f29" fmla="val f6"/>
                <a:gd name="f30" fmla="val f7"/>
                <a:gd name="f31" fmla="*/ f25 f0 1"/>
                <a:gd name="f32" fmla="+- f30 0 f28"/>
                <a:gd name="f33" fmla="+- f29 0 f28"/>
                <a:gd name="f34" fmla="*/ f31 1 f2"/>
                <a:gd name="f35" fmla="*/ f33 1 28"/>
                <a:gd name="f36" fmla="*/ f32 1 13"/>
                <a:gd name="f37" fmla="*/ 5 f33 1"/>
                <a:gd name="f38" fmla="*/ 13 f32 1"/>
                <a:gd name="f39" fmla="*/ 0 f33 1"/>
                <a:gd name="f40" fmla="*/ 11 f32 1"/>
                <a:gd name="f41" fmla="*/ 2 f33 1"/>
                <a:gd name="f42" fmla="*/ 10 f32 1"/>
                <a:gd name="f43" fmla="*/ 21 f33 1"/>
                <a:gd name="f44" fmla="*/ 2 f32 1"/>
                <a:gd name="f45" fmla="*/ 25 f33 1"/>
                <a:gd name="f46" fmla="*/ 0 f32 1"/>
                <a:gd name="f47" fmla="*/ 27 f33 1"/>
                <a:gd name="f48" fmla="*/ 1 f32 1"/>
                <a:gd name="f49" fmla="*/ 3 f32 1"/>
                <a:gd name="f50" fmla="+- f34 0 f1"/>
                <a:gd name="f51" fmla="*/ f37 1 28"/>
                <a:gd name="f52" fmla="*/ f38 1 13"/>
                <a:gd name="f53" fmla="*/ f39 1 28"/>
                <a:gd name="f54" fmla="*/ f40 1 13"/>
                <a:gd name="f55" fmla="*/ f41 1 28"/>
                <a:gd name="f56" fmla="*/ f42 1 13"/>
                <a:gd name="f57" fmla="*/ f43 1 28"/>
                <a:gd name="f58" fmla="*/ f44 1 13"/>
                <a:gd name="f59" fmla="*/ f45 1 28"/>
                <a:gd name="f60" fmla="*/ f46 1 13"/>
                <a:gd name="f61" fmla="*/ f47 1 28"/>
                <a:gd name="f62" fmla="*/ f48 1 13"/>
                <a:gd name="f63" fmla="*/ f49 1 13"/>
                <a:gd name="f64" fmla="*/ 0 1 f35"/>
                <a:gd name="f65" fmla="*/ f29 1 f35"/>
                <a:gd name="f66" fmla="*/ 0 1 f36"/>
                <a:gd name="f67" fmla="*/ f30 1 f36"/>
                <a:gd name="f68" fmla="*/ f51 1 f35"/>
                <a:gd name="f69" fmla="*/ f52 1 f36"/>
                <a:gd name="f70" fmla="*/ f53 1 f35"/>
                <a:gd name="f71" fmla="*/ f54 1 f36"/>
                <a:gd name="f72" fmla="*/ f55 1 f35"/>
                <a:gd name="f73" fmla="*/ f56 1 f36"/>
                <a:gd name="f74" fmla="*/ f57 1 f35"/>
                <a:gd name="f75" fmla="*/ f58 1 f36"/>
                <a:gd name="f76" fmla="*/ f59 1 f35"/>
                <a:gd name="f77" fmla="*/ f60 1 f36"/>
                <a:gd name="f78" fmla="*/ f61 1 f35"/>
                <a:gd name="f79" fmla="*/ f62 1 f36"/>
                <a:gd name="f80" fmla="*/ f63 1 f36"/>
                <a:gd name="f81" fmla="*/ f64 f26 1"/>
                <a:gd name="f82" fmla="*/ f65 f26 1"/>
                <a:gd name="f83" fmla="*/ f67 f27 1"/>
                <a:gd name="f84" fmla="*/ f66 f27 1"/>
                <a:gd name="f85" fmla="*/ f68 f26 1"/>
                <a:gd name="f86" fmla="*/ f69 f27 1"/>
                <a:gd name="f87" fmla="*/ f70 f26 1"/>
                <a:gd name="f88" fmla="*/ f71 f27 1"/>
                <a:gd name="f89" fmla="*/ f72 f26 1"/>
                <a:gd name="f90" fmla="*/ f73 f27 1"/>
                <a:gd name="f91" fmla="*/ f74 f26 1"/>
                <a:gd name="f92" fmla="*/ f75 f27 1"/>
                <a:gd name="f93" fmla="*/ f76 f26 1"/>
                <a:gd name="f94" fmla="*/ f77 f27 1"/>
                <a:gd name="f95" fmla="*/ f78 f26 1"/>
                <a:gd name="f96" fmla="*/ f79 f27 1"/>
                <a:gd name="f97" fmla="*/ f80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85" y="f86"/>
                </a:cxn>
                <a:cxn ang="f50">
                  <a:pos x="f87" y="f88"/>
                </a:cxn>
                <a:cxn ang="f50">
                  <a:pos x="f89" y="f90"/>
                </a:cxn>
                <a:cxn ang="f50">
                  <a:pos x="f91" y="f92"/>
                </a:cxn>
                <a:cxn ang="f50">
                  <a:pos x="f93" y="f94"/>
                </a:cxn>
                <a:cxn ang="f50">
                  <a:pos x="f95" y="f96"/>
                </a:cxn>
                <a:cxn ang="f50">
                  <a:pos x="f95" y="f97"/>
                </a:cxn>
                <a:cxn ang="f50">
                  <a:pos x="f85" y="f86"/>
                </a:cxn>
              </a:cxnLst>
              <a:rect l="f81" t="f84" r="f82" b="f83"/>
              <a:pathLst>
                <a:path w="28" h="13">
                  <a:moveTo>
                    <a:pt x="f8" y="f7"/>
                  </a:moveTo>
                  <a:cubicBezTo>
                    <a:pt x="f9" y="f7"/>
                    <a:pt x="f5" y="f7"/>
                    <a:pt x="f5" y="f10"/>
                  </a:cubicBezTo>
                  <a:cubicBezTo>
                    <a:pt x="f5" y="f11"/>
                    <a:pt x="f9" y="f11"/>
                    <a:pt x="f12" y="f11"/>
                  </a:cubicBezTo>
                  <a:cubicBezTo>
                    <a:pt x="f13" y="f13"/>
                    <a:pt x="f14" y="f15"/>
                    <a:pt x="f16" y="f12"/>
                  </a:cubicBezTo>
                  <a:cubicBezTo>
                    <a:pt x="f17" y="f12"/>
                    <a:pt x="f18" y="f9"/>
                    <a:pt x="f19" y="f5"/>
                  </a:cubicBezTo>
                  <a:cubicBezTo>
                    <a:pt x="f20" y="f5"/>
                    <a:pt x="f21" y="f9"/>
                    <a:pt x="f21" y="f9"/>
                  </a:cubicBezTo>
                  <a:cubicBezTo>
                    <a:pt x="f6" y="f12"/>
                    <a:pt x="f21" y="f22"/>
                    <a:pt x="f21" y="f22"/>
                  </a:cubicBezTo>
                  <a:cubicBezTo>
                    <a:pt x="f23" y="f24"/>
                    <a:pt x="f10" y="f11"/>
                    <a:pt x="f8" y="f7"/>
                  </a:cubicBezTo>
                  <a:close/>
                </a:path>
              </a:pathLst>
            </a:custGeom>
            <a:solidFill>
              <a:srgbClr val="363B43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9" name="Freeform 45">
              <a:extLst>
                <a:ext uri="{FF2B5EF4-FFF2-40B4-BE49-F238E27FC236}">
                  <a16:creationId xmlns:a16="http://schemas.microsoft.com/office/drawing/2014/main" id="{15EB6D1C-FA70-4B20-BF97-322CC90F958F}"/>
                </a:ext>
              </a:extLst>
            </p:cNvPr>
            <p:cNvSpPr/>
            <p:nvPr/>
          </p:nvSpPr>
          <p:spPr>
            <a:xfrm>
              <a:off x="8836697" y="4141875"/>
              <a:ext cx="103190" cy="523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7"/>
                <a:gd name="f7" fmla="val 14"/>
                <a:gd name="f8" fmla="val 24"/>
                <a:gd name="f9" fmla="val 25"/>
                <a:gd name="f10" fmla="val 26"/>
                <a:gd name="f11" fmla="val 1"/>
                <a:gd name="f12" fmla="val 3"/>
                <a:gd name="f13" fmla="val 4"/>
                <a:gd name="f14" fmla="val 18"/>
                <a:gd name="f15" fmla="val 5"/>
                <a:gd name="f16" fmla="val 12"/>
                <a:gd name="f17" fmla="val 9"/>
                <a:gd name="f18" fmla="val 6"/>
                <a:gd name="f19" fmla="val 13"/>
                <a:gd name="f20" fmla="val 11"/>
                <a:gd name="f21" fmla="val 10"/>
                <a:gd name="f22" fmla="val 8"/>
                <a:gd name="f23" fmla="val 15"/>
                <a:gd name="f24" fmla="val 22"/>
                <a:gd name="f25" fmla="val 23"/>
                <a:gd name="f26" fmla="+- 0 0 -90"/>
                <a:gd name="f27" fmla="*/ f3 1 27"/>
                <a:gd name="f28" fmla="*/ f4 1 14"/>
                <a:gd name="f29" fmla="val f5"/>
                <a:gd name="f30" fmla="val f6"/>
                <a:gd name="f31" fmla="val f7"/>
                <a:gd name="f32" fmla="*/ f26 f0 1"/>
                <a:gd name="f33" fmla="+- f31 0 f29"/>
                <a:gd name="f34" fmla="+- f30 0 f29"/>
                <a:gd name="f35" fmla="*/ f32 1 f2"/>
                <a:gd name="f36" fmla="*/ f34 1 27"/>
                <a:gd name="f37" fmla="*/ f33 1 14"/>
                <a:gd name="f38" fmla="*/ 24 f34 1"/>
                <a:gd name="f39" fmla="*/ 0 f33 1"/>
                <a:gd name="f40" fmla="*/ 27 f34 1"/>
                <a:gd name="f41" fmla="*/ 1 f33 1"/>
                <a:gd name="f42" fmla="*/ 25 f34 1"/>
                <a:gd name="f43" fmla="*/ 4 f33 1"/>
                <a:gd name="f44" fmla="*/ 6 f34 1"/>
                <a:gd name="f45" fmla="*/ 12 f33 1"/>
                <a:gd name="f46" fmla="*/ 1 f34 1"/>
                <a:gd name="f47" fmla="*/ 13 f33 1"/>
                <a:gd name="f48" fmla="*/ 0 f34 1"/>
                <a:gd name="f49" fmla="*/ 11 f33 1"/>
                <a:gd name="f50" fmla="*/ 10 f33 1"/>
                <a:gd name="f51" fmla="*/ 22 f34 1"/>
                <a:gd name="f52" fmla="+- f35 0 f1"/>
                <a:gd name="f53" fmla="*/ f38 1 27"/>
                <a:gd name="f54" fmla="*/ f39 1 14"/>
                <a:gd name="f55" fmla="*/ f40 1 27"/>
                <a:gd name="f56" fmla="*/ f41 1 14"/>
                <a:gd name="f57" fmla="*/ f42 1 27"/>
                <a:gd name="f58" fmla="*/ f43 1 14"/>
                <a:gd name="f59" fmla="*/ f44 1 27"/>
                <a:gd name="f60" fmla="*/ f45 1 14"/>
                <a:gd name="f61" fmla="*/ f46 1 27"/>
                <a:gd name="f62" fmla="*/ f47 1 14"/>
                <a:gd name="f63" fmla="*/ f48 1 27"/>
                <a:gd name="f64" fmla="*/ f49 1 14"/>
                <a:gd name="f65" fmla="*/ f50 1 14"/>
                <a:gd name="f66" fmla="*/ f51 1 27"/>
                <a:gd name="f67" fmla="*/ 0 1 f36"/>
                <a:gd name="f68" fmla="*/ f30 1 f36"/>
                <a:gd name="f69" fmla="*/ 0 1 f37"/>
                <a:gd name="f70" fmla="*/ f31 1 f37"/>
                <a:gd name="f71" fmla="*/ f53 1 f36"/>
                <a:gd name="f72" fmla="*/ f54 1 f37"/>
                <a:gd name="f73" fmla="*/ f55 1 f36"/>
                <a:gd name="f74" fmla="*/ f56 1 f37"/>
                <a:gd name="f75" fmla="*/ f57 1 f36"/>
                <a:gd name="f76" fmla="*/ f58 1 f37"/>
                <a:gd name="f77" fmla="*/ f59 1 f36"/>
                <a:gd name="f78" fmla="*/ f60 1 f37"/>
                <a:gd name="f79" fmla="*/ f61 1 f36"/>
                <a:gd name="f80" fmla="*/ f62 1 f37"/>
                <a:gd name="f81" fmla="*/ f63 1 f36"/>
                <a:gd name="f82" fmla="*/ f64 1 f37"/>
                <a:gd name="f83" fmla="*/ f65 1 f37"/>
                <a:gd name="f84" fmla="*/ f66 1 f36"/>
                <a:gd name="f85" fmla="*/ f67 f27 1"/>
                <a:gd name="f86" fmla="*/ f68 f27 1"/>
                <a:gd name="f87" fmla="*/ f70 f28 1"/>
                <a:gd name="f88" fmla="*/ f69 f28 1"/>
                <a:gd name="f89" fmla="*/ f71 f27 1"/>
                <a:gd name="f90" fmla="*/ f72 f28 1"/>
                <a:gd name="f91" fmla="*/ f73 f27 1"/>
                <a:gd name="f92" fmla="*/ f74 f28 1"/>
                <a:gd name="f93" fmla="*/ f75 f27 1"/>
                <a:gd name="f94" fmla="*/ f76 f28 1"/>
                <a:gd name="f95" fmla="*/ f77 f27 1"/>
                <a:gd name="f96" fmla="*/ f78 f28 1"/>
                <a:gd name="f97" fmla="*/ f79 f27 1"/>
                <a:gd name="f98" fmla="*/ f80 f28 1"/>
                <a:gd name="f99" fmla="*/ f81 f27 1"/>
                <a:gd name="f100" fmla="*/ f82 f28 1"/>
                <a:gd name="f101" fmla="*/ f83 f28 1"/>
                <a:gd name="f102" fmla="*/ f84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2">
                  <a:pos x="f89" y="f90"/>
                </a:cxn>
                <a:cxn ang="f52">
                  <a:pos x="f91" y="f92"/>
                </a:cxn>
                <a:cxn ang="f52">
                  <a:pos x="f93" y="f94"/>
                </a:cxn>
                <a:cxn ang="f52">
                  <a:pos x="f95" y="f96"/>
                </a:cxn>
                <a:cxn ang="f52">
                  <a:pos x="f97" y="f98"/>
                </a:cxn>
                <a:cxn ang="f52">
                  <a:pos x="f99" y="f100"/>
                </a:cxn>
                <a:cxn ang="f52">
                  <a:pos x="f97" y="f101"/>
                </a:cxn>
                <a:cxn ang="f52">
                  <a:pos x="f102" y="f92"/>
                </a:cxn>
                <a:cxn ang="f52">
                  <a:pos x="f89" y="f90"/>
                </a:cxn>
              </a:cxnLst>
              <a:rect l="f85" t="f88" r="f86" b="f87"/>
              <a:pathLst>
                <a:path w="27" h="14">
                  <a:moveTo>
                    <a:pt x="f8" y="f5"/>
                  </a:moveTo>
                  <a:cubicBezTo>
                    <a:pt x="f9" y="f5"/>
                    <a:pt x="f10" y="f5"/>
                    <a:pt x="f6" y="f11"/>
                  </a:cubicBezTo>
                  <a:cubicBezTo>
                    <a:pt x="f6" y="f12"/>
                    <a:pt x="f10" y="f13"/>
                    <a:pt x="f9" y="f13"/>
                  </a:cubicBezTo>
                  <a:cubicBezTo>
                    <a:pt x="f14" y="f15"/>
                    <a:pt x="f16" y="f17"/>
                    <a:pt x="f18" y="f16"/>
                  </a:cubicBezTo>
                  <a:cubicBezTo>
                    <a:pt x="f13" y="f19"/>
                    <a:pt x="f12" y="f7"/>
                    <a:pt x="f11" y="f19"/>
                  </a:cubicBezTo>
                  <a:cubicBezTo>
                    <a:pt x="f11" y="f19"/>
                    <a:pt x="f5" y="f16"/>
                    <a:pt x="f5" y="f20"/>
                  </a:cubicBezTo>
                  <a:cubicBezTo>
                    <a:pt x="f5" y="f20"/>
                    <a:pt x="f5" y="f21"/>
                    <a:pt x="f11" y="f21"/>
                  </a:cubicBezTo>
                  <a:cubicBezTo>
                    <a:pt x="f22" y="f22"/>
                    <a:pt x="f23" y="f12"/>
                    <a:pt x="f24" y="f11"/>
                  </a:cubicBezTo>
                  <a:cubicBezTo>
                    <a:pt x="f25" y="f11"/>
                    <a:pt x="f8" y="f11"/>
                    <a:pt x="f8" y="f5"/>
                  </a:cubicBezTo>
                  <a:close/>
                </a:path>
              </a:pathLst>
            </a:custGeom>
            <a:solidFill>
              <a:srgbClr val="353B42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40" name="Freeform 46">
              <a:extLst>
                <a:ext uri="{FF2B5EF4-FFF2-40B4-BE49-F238E27FC236}">
                  <a16:creationId xmlns:a16="http://schemas.microsoft.com/office/drawing/2014/main" id="{D8084CBB-FC4A-4DE1-B926-A89BAE0A7C3E}"/>
                </a:ext>
              </a:extLst>
            </p:cNvPr>
            <p:cNvSpPr/>
            <p:nvPr/>
          </p:nvSpPr>
          <p:spPr>
            <a:xfrm>
              <a:off x="8657310" y="4881643"/>
              <a:ext cx="22229" cy="301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"/>
                <a:gd name="f7" fmla="val 8"/>
                <a:gd name="f8" fmla="val 3"/>
                <a:gd name="f9" fmla="val 4"/>
                <a:gd name="f10" fmla="val 1"/>
                <a:gd name="f11" fmla="val 5"/>
                <a:gd name="f12" fmla="val 7"/>
                <a:gd name="f13" fmla="val 2"/>
                <a:gd name="f14" fmla="+- 0 0 -90"/>
                <a:gd name="f15" fmla="*/ f3 1 6"/>
                <a:gd name="f16" fmla="*/ f4 1 8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1 1 8"/>
                <a:gd name="f25" fmla="*/ f22 1 6"/>
                <a:gd name="f26" fmla="*/ 3 f22 1"/>
                <a:gd name="f27" fmla="*/ 0 f21 1"/>
                <a:gd name="f28" fmla="*/ 6 f22 1"/>
                <a:gd name="f29" fmla="*/ 5 f21 1"/>
                <a:gd name="f30" fmla="*/ 4 f22 1"/>
                <a:gd name="f31" fmla="*/ 8 f21 1"/>
                <a:gd name="f32" fmla="*/ 1 f22 1"/>
                <a:gd name="f33" fmla="*/ 2 f21 1"/>
                <a:gd name="f34" fmla="+- f23 0 f1"/>
                <a:gd name="f35" fmla="*/ f26 1 6"/>
                <a:gd name="f36" fmla="*/ f27 1 8"/>
                <a:gd name="f37" fmla="*/ f28 1 6"/>
                <a:gd name="f38" fmla="*/ f29 1 8"/>
                <a:gd name="f39" fmla="*/ f30 1 6"/>
                <a:gd name="f40" fmla="*/ f31 1 8"/>
                <a:gd name="f41" fmla="*/ f32 1 6"/>
                <a:gd name="f42" fmla="*/ f33 1 8"/>
                <a:gd name="f43" fmla="*/ 0 1 f25"/>
                <a:gd name="f44" fmla="*/ f18 1 f25"/>
                <a:gd name="f45" fmla="*/ 0 1 f24"/>
                <a:gd name="f46" fmla="*/ f19 1 f24"/>
                <a:gd name="f47" fmla="*/ f35 1 f25"/>
                <a:gd name="f48" fmla="*/ f36 1 f24"/>
                <a:gd name="f49" fmla="*/ f37 1 f25"/>
                <a:gd name="f50" fmla="*/ f38 1 f24"/>
                <a:gd name="f51" fmla="*/ f39 1 f25"/>
                <a:gd name="f52" fmla="*/ f40 1 f24"/>
                <a:gd name="f53" fmla="*/ f41 1 f25"/>
                <a:gd name="f54" fmla="*/ f42 1 f24"/>
                <a:gd name="f55" fmla="*/ f43 f15 1"/>
                <a:gd name="f56" fmla="*/ f44 f15 1"/>
                <a:gd name="f57" fmla="*/ f46 f16 1"/>
                <a:gd name="f58" fmla="*/ f45 f16 1"/>
                <a:gd name="f59" fmla="*/ f47 f15 1"/>
                <a:gd name="f60" fmla="*/ f48 f16 1"/>
                <a:gd name="f61" fmla="*/ f49 f15 1"/>
                <a:gd name="f62" fmla="*/ f50 f16 1"/>
                <a:gd name="f63" fmla="*/ f51 f15 1"/>
                <a:gd name="f64" fmla="*/ f52 f16 1"/>
                <a:gd name="f65" fmla="*/ f53 f15 1"/>
                <a:gd name="f66" fmla="*/ f54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59" y="f60"/>
                </a:cxn>
                <a:cxn ang="f34">
                  <a:pos x="f61" y="f62"/>
                </a:cxn>
                <a:cxn ang="f34">
                  <a:pos x="f63" y="f64"/>
                </a:cxn>
                <a:cxn ang="f34">
                  <a:pos x="f65" y="f66"/>
                </a:cxn>
                <a:cxn ang="f34">
                  <a:pos x="f59" y="f60"/>
                </a:cxn>
              </a:cxnLst>
              <a:rect l="f55" t="f58" r="f56" b="f57"/>
              <a:pathLst>
                <a:path w="6" h="8">
                  <a:moveTo>
                    <a:pt x="f8" y="f5"/>
                  </a:moveTo>
                  <a:cubicBezTo>
                    <a:pt x="f9" y="f10"/>
                    <a:pt x="f11" y="f8"/>
                    <a:pt x="f6" y="f11"/>
                  </a:cubicBezTo>
                  <a:cubicBezTo>
                    <a:pt x="f6" y="f6"/>
                    <a:pt x="f11" y="f7"/>
                    <a:pt x="f9" y="f7"/>
                  </a:cubicBezTo>
                  <a:cubicBezTo>
                    <a:pt x="f10" y="f12"/>
                    <a:pt x="f13" y="f9"/>
                    <a:pt x="f10" y="f13"/>
                  </a:cubicBezTo>
                  <a:cubicBezTo>
                    <a:pt x="f5" y="f10"/>
                    <a:pt x="f10" y="f5"/>
                    <a:pt x="f8" y="f5"/>
                  </a:cubicBezTo>
                  <a:close/>
                </a:path>
              </a:pathLst>
            </a:custGeom>
            <a:solidFill>
              <a:srgbClr val="3E3E44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41" name="Freeform 47">
              <a:extLst>
                <a:ext uri="{FF2B5EF4-FFF2-40B4-BE49-F238E27FC236}">
                  <a16:creationId xmlns:a16="http://schemas.microsoft.com/office/drawing/2014/main" id="{D20811D8-16A8-45CF-824D-789A4C1F636F}"/>
                </a:ext>
              </a:extLst>
            </p:cNvPr>
            <p:cNvSpPr/>
            <p:nvPr/>
          </p:nvSpPr>
          <p:spPr>
            <a:xfrm>
              <a:off x="8744617" y="4854659"/>
              <a:ext cx="15873" cy="301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"/>
                <a:gd name="f7" fmla="val 8"/>
                <a:gd name="f8" fmla="val 3"/>
                <a:gd name="f9" fmla="val 1"/>
                <a:gd name="f10" fmla="val 2"/>
                <a:gd name="f11" fmla="val 7"/>
                <a:gd name="f12" fmla="val 6"/>
                <a:gd name="f13" fmla="+- 0 0 -90"/>
                <a:gd name="f14" fmla="*/ f3 1 4"/>
                <a:gd name="f15" fmla="*/ f4 1 8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0 1 8"/>
                <a:gd name="f24" fmla="*/ f21 1 4"/>
                <a:gd name="f25" fmla="*/ 0 f21 1"/>
                <a:gd name="f26" fmla="*/ 4 f20 1"/>
                <a:gd name="f27" fmla="*/ 2 f21 1"/>
                <a:gd name="f28" fmla="*/ 0 f20 1"/>
                <a:gd name="f29" fmla="*/ 4 f21 1"/>
                <a:gd name="f30" fmla="*/ 3 f20 1"/>
                <a:gd name="f31" fmla="*/ 1 f21 1"/>
                <a:gd name="f32" fmla="*/ 8 f20 1"/>
                <a:gd name="f33" fmla="+- f22 0 f1"/>
                <a:gd name="f34" fmla="*/ f25 1 4"/>
                <a:gd name="f35" fmla="*/ f26 1 8"/>
                <a:gd name="f36" fmla="*/ f27 1 4"/>
                <a:gd name="f37" fmla="*/ f28 1 8"/>
                <a:gd name="f38" fmla="*/ f29 1 4"/>
                <a:gd name="f39" fmla="*/ f30 1 8"/>
                <a:gd name="f40" fmla="*/ f31 1 4"/>
                <a:gd name="f41" fmla="*/ f32 1 8"/>
                <a:gd name="f42" fmla="*/ 0 1 f24"/>
                <a:gd name="f43" fmla="*/ f17 1 f24"/>
                <a:gd name="f44" fmla="*/ 0 1 f23"/>
                <a:gd name="f45" fmla="*/ f18 1 f23"/>
                <a:gd name="f46" fmla="*/ f34 1 f24"/>
                <a:gd name="f47" fmla="*/ f35 1 f23"/>
                <a:gd name="f48" fmla="*/ f36 1 f24"/>
                <a:gd name="f49" fmla="*/ f37 1 f23"/>
                <a:gd name="f50" fmla="*/ f38 1 f24"/>
                <a:gd name="f51" fmla="*/ f39 1 f23"/>
                <a:gd name="f52" fmla="*/ f40 1 f24"/>
                <a:gd name="f53" fmla="*/ f41 1 f23"/>
                <a:gd name="f54" fmla="*/ f42 f14 1"/>
                <a:gd name="f55" fmla="*/ f43 f14 1"/>
                <a:gd name="f56" fmla="*/ f45 f15 1"/>
                <a:gd name="f57" fmla="*/ f44 f15 1"/>
                <a:gd name="f58" fmla="*/ f46 f14 1"/>
                <a:gd name="f59" fmla="*/ f47 f15 1"/>
                <a:gd name="f60" fmla="*/ f48 f14 1"/>
                <a:gd name="f61" fmla="*/ f49 f15 1"/>
                <a:gd name="f62" fmla="*/ f50 f14 1"/>
                <a:gd name="f63" fmla="*/ f51 f15 1"/>
                <a:gd name="f64" fmla="*/ f52 f14 1"/>
                <a:gd name="f65" fmla="*/ f53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8" y="f59"/>
                </a:cxn>
                <a:cxn ang="f33">
                  <a:pos x="f60" y="f61"/>
                </a:cxn>
                <a:cxn ang="f33">
                  <a:pos x="f62" y="f63"/>
                </a:cxn>
                <a:cxn ang="f33">
                  <a:pos x="f64" y="f65"/>
                </a:cxn>
                <a:cxn ang="f33">
                  <a:pos x="f58" y="f59"/>
                </a:cxn>
              </a:cxnLst>
              <a:rect l="f54" t="f57" r="f55" b="f56"/>
              <a:pathLst>
                <a:path w="4" h="8">
                  <a:moveTo>
                    <a:pt x="f5" y="f6"/>
                  </a:moveTo>
                  <a:cubicBezTo>
                    <a:pt x="f5" y="f8"/>
                    <a:pt x="f5" y="f9"/>
                    <a:pt x="f10" y="f5"/>
                  </a:cubicBezTo>
                  <a:cubicBezTo>
                    <a:pt x="f8" y="f5"/>
                    <a:pt x="f6" y="f9"/>
                    <a:pt x="f6" y="f8"/>
                  </a:cubicBezTo>
                  <a:cubicBezTo>
                    <a:pt x="f8" y="f6"/>
                    <a:pt x="f6" y="f11"/>
                    <a:pt x="f9" y="f7"/>
                  </a:cubicBezTo>
                  <a:cubicBezTo>
                    <a:pt x="f5" y="f7"/>
                    <a:pt x="f5" y="f12"/>
                    <a:pt x="f5" y="f6"/>
                  </a:cubicBezTo>
                  <a:close/>
                </a:path>
              </a:pathLst>
            </a:custGeom>
            <a:solidFill>
              <a:srgbClr val="2E333B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42" name="Freeform 48">
              <a:extLst>
                <a:ext uri="{FF2B5EF4-FFF2-40B4-BE49-F238E27FC236}">
                  <a16:creationId xmlns:a16="http://schemas.microsoft.com/office/drawing/2014/main" id="{00D408D1-47B9-4CE0-BE64-ED2DCB1FB517}"/>
                </a:ext>
              </a:extLst>
            </p:cNvPr>
            <p:cNvSpPr/>
            <p:nvPr/>
          </p:nvSpPr>
          <p:spPr>
            <a:xfrm>
              <a:off x="8558884" y="3991054"/>
              <a:ext cx="76196" cy="79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"/>
                <a:gd name="f7" fmla="val 21"/>
                <a:gd name="f8" fmla="val 1"/>
                <a:gd name="f9" fmla="val 6"/>
                <a:gd name="f10" fmla="val 3"/>
                <a:gd name="f11" fmla="val 8"/>
                <a:gd name="f12" fmla="val 16"/>
                <a:gd name="f13" fmla="val 13"/>
                <a:gd name="f14" fmla="val 15"/>
                <a:gd name="f15" fmla="val 14"/>
                <a:gd name="f16" fmla="val 17"/>
                <a:gd name="f17" fmla="val 12"/>
                <a:gd name="f18" fmla="val 19"/>
                <a:gd name="f19" fmla="val 10"/>
                <a:gd name="f20" fmla="val 7"/>
                <a:gd name="f21" fmla="val 4"/>
                <a:gd name="f22" fmla="val 18"/>
                <a:gd name="f23" fmla="val 2"/>
                <a:gd name="f24" fmla="val 9"/>
                <a:gd name="f25" fmla="+- 0 0 -90"/>
                <a:gd name="f26" fmla="*/ f3 1 20"/>
                <a:gd name="f27" fmla="*/ f4 1 21"/>
                <a:gd name="f28" fmla="val f5"/>
                <a:gd name="f29" fmla="val f6"/>
                <a:gd name="f30" fmla="val f7"/>
                <a:gd name="f31" fmla="*/ f25 f0 1"/>
                <a:gd name="f32" fmla="+- f30 0 f28"/>
                <a:gd name="f33" fmla="+- f29 0 f28"/>
                <a:gd name="f34" fmla="*/ f31 1 f2"/>
                <a:gd name="f35" fmla="*/ f33 1 20"/>
                <a:gd name="f36" fmla="*/ f32 1 21"/>
                <a:gd name="f37" fmla="*/ 1 f33 1"/>
                <a:gd name="f38" fmla="*/ 6 f32 1"/>
                <a:gd name="f39" fmla="*/ 8 f33 1"/>
                <a:gd name="f40" fmla="*/ 1 f32 1"/>
                <a:gd name="f41" fmla="*/ 16 f33 1"/>
                <a:gd name="f42" fmla="*/ 13 f32 1"/>
                <a:gd name="f43" fmla="*/ 14 f33 1"/>
                <a:gd name="f44" fmla="*/ 17 f32 1"/>
                <a:gd name="f45" fmla="*/ 7 f33 1"/>
                <a:gd name="f46" fmla="*/ 21 f32 1"/>
                <a:gd name="f47" fmla="*/ 2 f33 1"/>
                <a:gd name="f48" fmla="*/ 15 f32 1"/>
                <a:gd name="f49" fmla="+- f34 0 f1"/>
                <a:gd name="f50" fmla="*/ f37 1 20"/>
                <a:gd name="f51" fmla="*/ f38 1 21"/>
                <a:gd name="f52" fmla="*/ f39 1 20"/>
                <a:gd name="f53" fmla="*/ f40 1 21"/>
                <a:gd name="f54" fmla="*/ f41 1 20"/>
                <a:gd name="f55" fmla="*/ f42 1 21"/>
                <a:gd name="f56" fmla="*/ f43 1 20"/>
                <a:gd name="f57" fmla="*/ f44 1 21"/>
                <a:gd name="f58" fmla="*/ f45 1 20"/>
                <a:gd name="f59" fmla="*/ f46 1 21"/>
                <a:gd name="f60" fmla="*/ f47 1 20"/>
                <a:gd name="f61" fmla="*/ f48 1 21"/>
                <a:gd name="f62" fmla="*/ 0 1 f35"/>
                <a:gd name="f63" fmla="*/ f29 1 f35"/>
                <a:gd name="f64" fmla="*/ 0 1 f36"/>
                <a:gd name="f65" fmla="*/ f30 1 f36"/>
                <a:gd name="f66" fmla="*/ f50 1 f35"/>
                <a:gd name="f67" fmla="*/ f51 1 f36"/>
                <a:gd name="f68" fmla="*/ f52 1 f35"/>
                <a:gd name="f69" fmla="*/ f53 1 f36"/>
                <a:gd name="f70" fmla="*/ f54 1 f35"/>
                <a:gd name="f71" fmla="*/ f55 1 f36"/>
                <a:gd name="f72" fmla="*/ f56 1 f35"/>
                <a:gd name="f73" fmla="*/ f57 1 f36"/>
                <a:gd name="f74" fmla="*/ f58 1 f35"/>
                <a:gd name="f75" fmla="*/ f59 1 f36"/>
                <a:gd name="f76" fmla="*/ f60 1 f35"/>
                <a:gd name="f77" fmla="*/ f61 1 f36"/>
                <a:gd name="f78" fmla="*/ f62 f26 1"/>
                <a:gd name="f79" fmla="*/ f63 f26 1"/>
                <a:gd name="f80" fmla="*/ f65 f27 1"/>
                <a:gd name="f81" fmla="*/ f64 f27 1"/>
                <a:gd name="f82" fmla="*/ f66 f26 1"/>
                <a:gd name="f83" fmla="*/ f67 f27 1"/>
                <a:gd name="f84" fmla="*/ f68 f26 1"/>
                <a:gd name="f85" fmla="*/ f69 f27 1"/>
                <a:gd name="f86" fmla="*/ f70 f26 1"/>
                <a:gd name="f87" fmla="*/ f71 f27 1"/>
                <a:gd name="f88" fmla="*/ f72 f26 1"/>
                <a:gd name="f89" fmla="*/ f73 f27 1"/>
                <a:gd name="f90" fmla="*/ f74 f26 1"/>
                <a:gd name="f91" fmla="*/ f75 f27 1"/>
                <a:gd name="f92" fmla="*/ f76 f26 1"/>
                <a:gd name="f93" fmla="*/ f7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">
                  <a:pos x="f82" y="f83"/>
                </a:cxn>
                <a:cxn ang="f49">
                  <a:pos x="f84" y="f85"/>
                </a:cxn>
                <a:cxn ang="f49">
                  <a:pos x="f86" y="f87"/>
                </a:cxn>
                <a:cxn ang="f49">
                  <a:pos x="f88" y="f89"/>
                </a:cxn>
                <a:cxn ang="f49">
                  <a:pos x="f90" y="f91"/>
                </a:cxn>
                <a:cxn ang="f49">
                  <a:pos x="f92" y="f93"/>
                </a:cxn>
                <a:cxn ang="f49">
                  <a:pos x="f82" y="f83"/>
                </a:cxn>
              </a:cxnLst>
              <a:rect l="f78" t="f81" r="f79" b="f80"/>
              <a:pathLst>
                <a:path w="20" h="21">
                  <a:moveTo>
                    <a:pt x="f8" y="f9"/>
                  </a:moveTo>
                  <a:cubicBezTo>
                    <a:pt x="f5" y="f5"/>
                    <a:pt x="f10" y="f5"/>
                    <a:pt x="f11" y="f8"/>
                  </a:cubicBezTo>
                  <a:cubicBezTo>
                    <a:pt x="f6" y="f8"/>
                    <a:pt x="f6" y="f8"/>
                    <a:pt x="f12" y="f13"/>
                  </a:cubicBezTo>
                  <a:cubicBezTo>
                    <a:pt x="f14" y="f15"/>
                    <a:pt x="f14" y="f14"/>
                    <a:pt x="f15" y="f16"/>
                  </a:cubicBezTo>
                  <a:cubicBezTo>
                    <a:pt x="f17" y="f18"/>
                    <a:pt x="f19" y="f7"/>
                    <a:pt x="f20" y="f7"/>
                  </a:cubicBezTo>
                  <a:cubicBezTo>
                    <a:pt x="f21" y="f6"/>
                    <a:pt x="f10" y="f22"/>
                    <a:pt x="f23" y="f14"/>
                  </a:cubicBezTo>
                  <a:cubicBezTo>
                    <a:pt x="f23" y="f17"/>
                    <a:pt x="f8" y="f24"/>
                    <a:pt x="f8" y="f9"/>
                  </a:cubicBezTo>
                  <a:close/>
                </a:path>
              </a:pathLst>
            </a:custGeom>
            <a:solidFill>
              <a:srgbClr val="FEFEFE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43" name="Freeform 49">
              <a:extLst>
                <a:ext uri="{FF2B5EF4-FFF2-40B4-BE49-F238E27FC236}">
                  <a16:creationId xmlns:a16="http://schemas.microsoft.com/office/drawing/2014/main" id="{143D31E3-6EB9-4AF9-8C2B-076E92AC8480}"/>
                </a:ext>
              </a:extLst>
            </p:cNvPr>
            <p:cNvSpPr/>
            <p:nvPr/>
          </p:nvSpPr>
          <p:spPr>
            <a:xfrm>
              <a:off x="8592223" y="3949787"/>
              <a:ext cx="23810" cy="301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"/>
                <a:gd name="f7" fmla="val 8"/>
                <a:gd name="f8" fmla="val 3"/>
                <a:gd name="f9" fmla="val 4"/>
                <a:gd name="f10" fmla="val 5"/>
                <a:gd name="f11" fmla="val 2"/>
                <a:gd name="f12" fmla="+- 0 0 -90"/>
                <a:gd name="f13" fmla="*/ f3 1 6"/>
                <a:gd name="f14" fmla="*/ f4 1 8"/>
                <a:gd name="f15" fmla="val f5"/>
                <a:gd name="f16" fmla="val f6"/>
                <a:gd name="f17" fmla="val f7"/>
                <a:gd name="f18" fmla="*/ f12 f0 1"/>
                <a:gd name="f19" fmla="+- f17 0 f15"/>
                <a:gd name="f20" fmla="+- f16 0 f15"/>
                <a:gd name="f21" fmla="*/ f18 1 f2"/>
                <a:gd name="f22" fmla="*/ f19 1 8"/>
                <a:gd name="f23" fmla="*/ f20 1 6"/>
                <a:gd name="f24" fmla="*/ 3 f20 1"/>
                <a:gd name="f25" fmla="*/ 0 f19 1"/>
                <a:gd name="f26" fmla="*/ 4 f20 1"/>
                <a:gd name="f27" fmla="*/ 8 f19 1"/>
                <a:gd name="f28" fmla="*/ 2 f20 1"/>
                <a:gd name="f29" fmla="+- f21 0 f1"/>
                <a:gd name="f30" fmla="*/ f24 1 6"/>
                <a:gd name="f31" fmla="*/ f25 1 8"/>
                <a:gd name="f32" fmla="*/ f26 1 6"/>
                <a:gd name="f33" fmla="*/ f27 1 8"/>
                <a:gd name="f34" fmla="*/ f28 1 6"/>
                <a:gd name="f35" fmla="*/ 0 1 f23"/>
                <a:gd name="f36" fmla="*/ f16 1 f23"/>
                <a:gd name="f37" fmla="*/ 0 1 f22"/>
                <a:gd name="f38" fmla="*/ f17 1 f22"/>
                <a:gd name="f39" fmla="*/ f30 1 f23"/>
                <a:gd name="f40" fmla="*/ f31 1 f22"/>
                <a:gd name="f41" fmla="*/ f32 1 f23"/>
                <a:gd name="f42" fmla="*/ f33 1 f22"/>
                <a:gd name="f43" fmla="*/ f34 1 f23"/>
                <a:gd name="f44" fmla="*/ f35 f13 1"/>
                <a:gd name="f45" fmla="*/ f36 f13 1"/>
                <a:gd name="f46" fmla="*/ f38 f14 1"/>
                <a:gd name="f47" fmla="*/ f37 f14 1"/>
                <a:gd name="f48" fmla="*/ f39 f13 1"/>
                <a:gd name="f49" fmla="*/ f40 f14 1"/>
                <a:gd name="f50" fmla="*/ f41 f13 1"/>
                <a:gd name="f51" fmla="*/ f42 f14 1"/>
                <a:gd name="f52" fmla="*/ f4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48" y="f49"/>
                </a:cxn>
                <a:cxn ang="f29">
                  <a:pos x="f50" y="f51"/>
                </a:cxn>
                <a:cxn ang="f29">
                  <a:pos x="f52" y="f51"/>
                </a:cxn>
                <a:cxn ang="f29">
                  <a:pos x="f48" y="f49"/>
                </a:cxn>
              </a:cxnLst>
              <a:rect l="f44" t="f47" r="f45" b="f46"/>
              <a:pathLst>
                <a:path w="6" h="8">
                  <a:moveTo>
                    <a:pt x="f8" y="f5"/>
                  </a:moveTo>
                  <a:cubicBezTo>
                    <a:pt x="f9" y="f8"/>
                    <a:pt x="f6" y="f10"/>
                    <a:pt x="f9" y="f7"/>
                  </a:cubicBezTo>
                  <a:cubicBezTo>
                    <a:pt x="f9" y="f7"/>
                    <a:pt x="f11" y="f7"/>
                    <a:pt x="f11" y="f7"/>
                  </a:cubicBezTo>
                  <a:cubicBezTo>
                    <a:pt x="f5" y="f10"/>
                    <a:pt x="f11" y="f8"/>
                    <a:pt x="f8" y="f5"/>
                  </a:cubicBezTo>
                  <a:close/>
                </a:path>
              </a:pathLst>
            </a:custGeom>
            <a:solidFill>
              <a:srgbClr val="CA4C46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44" name="Freeform 50">
              <a:extLst>
                <a:ext uri="{FF2B5EF4-FFF2-40B4-BE49-F238E27FC236}">
                  <a16:creationId xmlns:a16="http://schemas.microsoft.com/office/drawing/2014/main" id="{F8C9D5D6-163F-4853-B28E-12D67628840B}"/>
                </a:ext>
              </a:extLst>
            </p:cNvPr>
            <p:cNvSpPr/>
            <p:nvPr/>
          </p:nvSpPr>
          <p:spPr>
            <a:xfrm>
              <a:off x="8562057" y="3952960"/>
              <a:ext cx="19046" cy="269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"/>
                <a:gd name="f7" fmla="val 7"/>
                <a:gd name="f8" fmla="val 2"/>
                <a:gd name="f9" fmla="val 4"/>
                <a:gd name="f10" fmla="+- 0 0 -90"/>
                <a:gd name="f11" fmla="*/ f3 1 5"/>
                <a:gd name="f12" fmla="*/ f4 1 7"/>
                <a:gd name="f13" fmla="val f5"/>
                <a:gd name="f14" fmla="val f6"/>
                <a:gd name="f15" fmla="val f7"/>
                <a:gd name="f16" fmla="*/ f10 f0 1"/>
                <a:gd name="f17" fmla="+- f15 0 f13"/>
                <a:gd name="f18" fmla="+- f14 0 f13"/>
                <a:gd name="f19" fmla="*/ f16 1 f2"/>
                <a:gd name="f20" fmla="*/ f18 1 5"/>
                <a:gd name="f21" fmla="*/ f17 1 7"/>
                <a:gd name="f22" fmla="*/ 2 f18 1"/>
                <a:gd name="f23" fmla="*/ 0 f17 1"/>
                <a:gd name="f24" fmla="*/ 4 f18 1"/>
                <a:gd name="f25" fmla="*/ 7 f17 1"/>
                <a:gd name="f26" fmla="+- f19 0 f1"/>
                <a:gd name="f27" fmla="*/ f22 1 5"/>
                <a:gd name="f28" fmla="*/ f23 1 7"/>
                <a:gd name="f29" fmla="*/ f24 1 5"/>
                <a:gd name="f30" fmla="*/ f25 1 7"/>
                <a:gd name="f31" fmla="*/ 0 1 f20"/>
                <a:gd name="f32" fmla="*/ f14 1 f20"/>
                <a:gd name="f33" fmla="*/ 0 1 f21"/>
                <a:gd name="f34" fmla="*/ f15 1 f21"/>
                <a:gd name="f35" fmla="*/ f27 1 f20"/>
                <a:gd name="f36" fmla="*/ f28 1 f21"/>
                <a:gd name="f37" fmla="*/ f29 1 f20"/>
                <a:gd name="f38" fmla="*/ f30 1 f21"/>
                <a:gd name="f39" fmla="*/ f31 f11 1"/>
                <a:gd name="f40" fmla="*/ f32 f11 1"/>
                <a:gd name="f41" fmla="*/ f34 f12 1"/>
                <a:gd name="f42" fmla="*/ f33 f12 1"/>
                <a:gd name="f43" fmla="*/ f35 f11 1"/>
                <a:gd name="f44" fmla="*/ f36 f12 1"/>
                <a:gd name="f45" fmla="*/ f37 f11 1"/>
                <a:gd name="f46" fmla="*/ f3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">
                  <a:pos x="f43" y="f44"/>
                </a:cxn>
                <a:cxn ang="f26">
                  <a:pos x="f45" y="f46"/>
                </a:cxn>
                <a:cxn ang="f26">
                  <a:pos x="f43" y="f46"/>
                </a:cxn>
                <a:cxn ang="f26">
                  <a:pos x="f43" y="f44"/>
                </a:cxn>
              </a:cxnLst>
              <a:rect l="f39" t="f42" r="f40" b="f41"/>
              <a:pathLst>
                <a:path w="5" h="7">
                  <a:moveTo>
                    <a:pt x="f8" y="f5"/>
                  </a:moveTo>
                  <a:cubicBezTo>
                    <a:pt x="f6" y="f8"/>
                    <a:pt x="f6" y="f9"/>
                    <a:pt x="f9" y="f7"/>
                  </a:cubicBezTo>
                  <a:cubicBezTo>
                    <a:pt x="f9" y="f7"/>
                    <a:pt x="f8" y="f7"/>
                    <a:pt x="f8" y="f7"/>
                  </a:cubicBezTo>
                  <a:cubicBezTo>
                    <a:pt x="f5" y="f9"/>
                    <a:pt x="f8" y="f8"/>
                    <a:pt x="f8" y="f5"/>
                  </a:cubicBezTo>
                  <a:close/>
                </a:path>
              </a:pathLst>
            </a:custGeom>
            <a:solidFill>
              <a:srgbClr val="9BBCC8"/>
            </a:solidFill>
            <a:ln cap="flat">
              <a:noFill/>
              <a:prstDash val="solid"/>
            </a:ln>
            <a:effectLst>
              <a:outerShdw dir="16200000" algn="tl">
                <a:srgbClr val="000000">
                  <a:alpha val="20000"/>
                </a:srgbClr>
              </a:outerShdw>
            </a:effectLst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45" name="Group 4">
            <a:extLst>
              <a:ext uri="{FF2B5EF4-FFF2-40B4-BE49-F238E27FC236}">
                <a16:creationId xmlns:a16="http://schemas.microsoft.com/office/drawing/2014/main" id="{FB68557D-FEEA-5319-7EAA-C52F413C88B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93688" y="309563"/>
            <a:ext cx="485775" cy="676275"/>
            <a:chOff x="185" y="195"/>
            <a:chExt cx="306" cy="426"/>
          </a:xfrm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5F70B4C8-1D18-59AA-5098-2E47EF2A6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" y="195"/>
              <a:ext cx="306" cy="426"/>
            </a:xfrm>
            <a:custGeom>
              <a:avLst/>
              <a:gdLst>
                <a:gd name="T0" fmla="*/ 54 w 92"/>
                <a:gd name="T1" fmla="*/ 88 h 129"/>
                <a:gd name="T2" fmla="*/ 31 w 92"/>
                <a:gd name="T3" fmla="*/ 72 h 129"/>
                <a:gd name="T4" fmla="*/ 22 w 92"/>
                <a:gd name="T5" fmla="*/ 31 h 129"/>
                <a:gd name="T6" fmla="*/ 28 w 92"/>
                <a:gd name="T7" fmla="*/ 21 h 129"/>
                <a:gd name="T8" fmla="*/ 32 w 92"/>
                <a:gd name="T9" fmla="*/ 13 h 129"/>
                <a:gd name="T10" fmla="*/ 39 w 92"/>
                <a:gd name="T11" fmla="*/ 10 h 129"/>
                <a:gd name="T12" fmla="*/ 45 w 92"/>
                <a:gd name="T13" fmla="*/ 21 h 129"/>
                <a:gd name="T14" fmla="*/ 40 w 92"/>
                <a:gd name="T15" fmla="*/ 26 h 129"/>
                <a:gd name="T16" fmla="*/ 35 w 92"/>
                <a:gd name="T17" fmla="*/ 29 h 129"/>
                <a:gd name="T18" fmla="*/ 34 w 92"/>
                <a:gd name="T19" fmla="*/ 40 h 129"/>
                <a:gd name="T20" fmla="*/ 41 w 92"/>
                <a:gd name="T21" fmla="*/ 69 h 129"/>
                <a:gd name="T22" fmla="*/ 54 w 92"/>
                <a:gd name="T23" fmla="*/ 78 h 129"/>
                <a:gd name="T24" fmla="*/ 70 w 92"/>
                <a:gd name="T25" fmla="*/ 76 h 129"/>
                <a:gd name="T26" fmla="*/ 80 w 92"/>
                <a:gd name="T27" fmla="*/ 59 h 129"/>
                <a:gd name="T28" fmla="*/ 73 w 92"/>
                <a:gd name="T29" fmla="*/ 24 h 129"/>
                <a:gd name="T30" fmla="*/ 64 w 92"/>
                <a:gd name="T31" fmla="*/ 18 h 129"/>
                <a:gd name="T32" fmla="*/ 61 w 92"/>
                <a:gd name="T33" fmla="*/ 14 h 129"/>
                <a:gd name="T34" fmla="*/ 67 w 92"/>
                <a:gd name="T35" fmla="*/ 2 h 129"/>
                <a:gd name="T36" fmla="*/ 73 w 92"/>
                <a:gd name="T37" fmla="*/ 5 h 129"/>
                <a:gd name="T38" fmla="*/ 77 w 92"/>
                <a:gd name="T39" fmla="*/ 11 h 129"/>
                <a:gd name="T40" fmla="*/ 84 w 92"/>
                <a:gd name="T41" fmla="*/ 19 h 129"/>
                <a:gd name="T42" fmla="*/ 92 w 92"/>
                <a:gd name="T43" fmla="*/ 63 h 129"/>
                <a:gd name="T44" fmla="*/ 79 w 92"/>
                <a:gd name="T45" fmla="*/ 83 h 129"/>
                <a:gd name="T46" fmla="*/ 76 w 92"/>
                <a:gd name="T47" fmla="*/ 89 h 129"/>
                <a:gd name="T48" fmla="*/ 63 w 92"/>
                <a:gd name="T49" fmla="*/ 121 h 129"/>
                <a:gd name="T50" fmla="*/ 31 w 92"/>
                <a:gd name="T51" fmla="*/ 123 h 129"/>
                <a:gd name="T52" fmla="*/ 13 w 92"/>
                <a:gd name="T53" fmla="*/ 93 h 129"/>
                <a:gd name="T54" fmla="*/ 8 w 92"/>
                <a:gd name="T55" fmla="*/ 87 h 129"/>
                <a:gd name="T56" fmla="*/ 3 w 92"/>
                <a:gd name="T57" fmla="*/ 72 h 129"/>
                <a:gd name="T58" fmla="*/ 20 w 92"/>
                <a:gd name="T59" fmla="*/ 67 h 129"/>
                <a:gd name="T60" fmla="*/ 23 w 92"/>
                <a:gd name="T61" fmla="*/ 82 h 129"/>
                <a:gd name="T62" fmla="*/ 48 w 92"/>
                <a:gd name="T63" fmla="*/ 115 h 129"/>
                <a:gd name="T64" fmla="*/ 66 w 92"/>
                <a:gd name="T65" fmla="*/ 103 h 129"/>
                <a:gd name="T66" fmla="*/ 57 w 92"/>
                <a:gd name="T67" fmla="*/ 88 h 129"/>
                <a:gd name="T68" fmla="*/ 54 w 92"/>
                <a:gd name="T69" fmla="*/ 8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129">
                  <a:moveTo>
                    <a:pt x="54" y="88"/>
                  </a:moveTo>
                  <a:cubicBezTo>
                    <a:pt x="40" y="88"/>
                    <a:pt x="35" y="85"/>
                    <a:pt x="31" y="72"/>
                  </a:cubicBezTo>
                  <a:cubicBezTo>
                    <a:pt x="26" y="59"/>
                    <a:pt x="21" y="46"/>
                    <a:pt x="22" y="31"/>
                  </a:cubicBezTo>
                  <a:cubicBezTo>
                    <a:pt x="22" y="27"/>
                    <a:pt x="24" y="23"/>
                    <a:pt x="28" y="21"/>
                  </a:cubicBezTo>
                  <a:cubicBezTo>
                    <a:pt x="30" y="19"/>
                    <a:pt x="32" y="17"/>
                    <a:pt x="32" y="13"/>
                  </a:cubicBezTo>
                  <a:cubicBezTo>
                    <a:pt x="32" y="9"/>
                    <a:pt x="36" y="8"/>
                    <a:pt x="39" y="10"/>
                  </a:cubicBezTo>
                  <a:cubicBezTo>
                    <a:pt x="42" y="13"/>
                    <a:pt x="44" y="16"/>
                    <a:pt x="45" y="21"/>
                  </a:cubicBezTo>
                  <a:cubicBezTo>
                    <a:pt x="45" y="24"/>
                    <a:pt x="43" y="27"/>
                    <a:pt x="40" y="26"/>
                  </a:cubicBezTo>
                  <a:cubicBezTo>
                    <a:pt x="37" y="25"/>
                    <a:pt x="36" y="27"/>
                    <a:pt x="35" y="29"/>
                  </a:cubicBezTo>
                  <a:cubicBezTo>
                    <a:pt x="34" y="32"/>
                    <a:pt x="34" y="36"/>
                    <a:pt x="34" y="40"/>
                  </a:cubicBezTo>
                  <a:cubicBezTo>
                    <a:pt x="36" y="50"/>
                    <a:pt x="38" y="59"/>
                    <a:pt x="41" y="69"/>
                  </a:cubicBezTo>
                  <a:cubicBezTo>
                    <a:pt x="44" y="75"/>
                    <a:pt x="48" y="78"/>
                    <a:pt x="54" y="78"/>
                  </a:cubicBezTo>
                  <a:cubicBezTo>
                    <a:pt x="60" y="78"/>
                    <a:pt x="65" y="77"/>
                    <a:pt x="70" y="76"/>
                  </a:cubicBezTo>
                  <a:cubicBezTo>
                    <a:pt x="79" y="74"/>
                    <a:pt x="80" y="66"/>
                    <a:pt x="80" y="59"/>
                  </a:cubicBezTo>
                  <a:cubicBezTo>
                    <a:pt x="80" y="47"/>
                    <a:pt x="79" y="35"/>
                    <a:pt x="73" y="24"/>
                  </a:cubicBezTo>
                  <a:cubicBezTo>
                    <a:pt x="72" y="20"/>
                    <a:pt x="70" y="16"/>
                    <a:pt x="64" y="18"/>
                  </a:cubicBezTo>
                  <a:cubicBezTo>
                    <a:pt x="62" y="19"/>
                    <a:pt x="61" y="16"/>
                    <a:pt x="61" y="14"/>
                  </a:cubicBezTo>
                  <a:cubicBezTo>
                    <a:pt x="62" y="9"/>
                    <a:pt x="63" y="5"/>
                    <a:pt x="67" y="2"/>
                  </a:cubicBezTo>
                  <a:cubicBezTo>
                    <a:pt x="71" y="0"/>
                    <a:pt x="73" y="1"/>
                    <a:pt x="73" y="5"/>
                  </a:cubicBezTo>
                  <a:cubicBezTo>
                    <a:pt x="72" y="9"/>
                    <a:pt x="74" y="10"/>
                    <a:pt x="77" y="11"/>
                  </a:cubicBezTo>
                  <a:cubicBezTo>
                    <a:pt x="81" y="12"/>
                    <a:pt x="83" y="15"/>
                    <a:pt x="84" y="19"/>
                  </a:cubicBezTo>
                  <a:cubicBezTo>
                    <a:pt x="88" y="33"/>
                    <a:pt x="92" y="48"/>
                    <a:pt x="92" y="63"/>
                  </a:cubicBezTo>
                  <a:cubicBezTo>
                    <a:pt x="92" y="75"/>
                    <a:pt x="90" y="79"/>
                    <a:pt x="79" y="83"/>
                  </a:cubicBezTo>
                  <a:cubicBezTo>
                    <a:pt x="76" y="84"/>
                    <a:pt x="75" y="85"/>
                    <a:pt x="76" y="89"/>
                  </a:cubicBezTo>
                  <a:cubicBezTo>
                    <a:pt x="79" y="98"/>
                    <a:pt x="73" y="116"/>
                    <a:pt x="63" y="121"/>
                  </a:cubicBezTo>
                  <a:cubicBezTo>
                    <a:pt x="53" y="127"/>
                    <a:pt x="42" y="129"/>
                    <a:pt x="31" y="123"/>
                  </a:cubicBezTo>
                  <a:cubicBezTo>
                    <a:pt x="20" y="116"/>
                    <a:pt x="15" y="106"/>
                    <a:pt x="13" y="93"/>
                  </a:cubicBezTo>
                  <a:cubicBezTo>
                    <a:pt x="12" y="90"/>
                    <a:pt x="11" y="88"/>
                    <a:pt x="8" y="87"/>
                  </a:cubicBezTo>
                  <a:cubicBezTo>
                    <a:pt x="2" y="84"/>
                    <a:pt x="0" y="77"/>
                    <a:pt x="3" y="72"/>
                  </a:cubicBezTo>
                  <a:cubicBezTo>
                    <a:pt x="6" y="66"/>
                    <a:pt x="15" y="64"/>
                    <a:pt x="20" y="67"/>
                  </a:cubicBezTo>
                  <a:cubicBezTo>
                    <a:pt x="24" y="70"/>
                    <a:pt x="25" y="75"/>
                    <a:pt x="23" y="82"/>
                  </a:cubicBezTo>
                  <a:cubicBezTo>
                    <a:pt x="17" y="96"/>
                    <a:pt x="33" y="117"/>
                    <a:pt x="48" y="115"/>
                  </a:cubicBezTo>
                  <a:cubicBezTo>
                    <a:pt x="56" y="114"/>
                    <a:pt x="62" y="109"/>
                    <a:pt x="66" y="103"/>
                  </a:cubicBezTo>
                  <a:cubicBezTo>
                    <a:pt x="71" y="95"/>
                    <a:pt x="66" y="88"/>
                    <a:pt x="57" y="88"/>
                  </a:cubicBezTo>
                  <a:cubicBezTo>
                    <a:pt x="56" y="88"/>
                    <a:pt x="55" y="88"/>
                    <a:pt x="54" y="88"/>
                  </a:cubicBezTo>
                  <a:close/>
                </a:path>
              </a:pathLst>
            </a:custGeom>
            <a:solidFill>
              <a:srgbClr val="29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6E7CFDB6-F860-0AAB-476E-E0E92C0DA2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" y="482"/>
              <a:ext cx="200" cy="119"/>
            </a:xfrm>
            <a:custGeom>
              <a:avLst/>
              <a:gdLst>
                <a:gd name="T0" fmla="*/ 28 w 60"/>
                <a:gd name="T1" fmla="*/ 36 h 36"/>
                <a:gd name="T2" fmla="*/ 9 w 60"/>
                <a:gd name="T3" fmla="*/ 24 h 36"/>
                <a:gd name="T4" fmla="*/ 1 w 60"/>
                <a:gd name="T5" fmla="*/ 5 h 36"/>
                <a:gd name="T6" fmla="*/ 2 w 60"/>
                <a:gd name="T7" fmla="*/ 1 h 36"/>
                <a:gd name="T8" fmla="*/ 4 w 60"/>
                <a:gd name="T9" fmla="*/ 4 h 36"/>
                <a:gd name="T10" fmla="*/ 14 w 60"/>
                <a:gd name="T11" fmla="*/ 24 h 36"/>
                <a:gd name="T12" fmla="*/ 47 w 60"/>
                <a:gd name="T13" fmla="*/ 25 h 36"/>
                <a:gd name="T14" fmla="*/ 55 w 60"/>
                <a:gd name="T15" fmla="*/ 8 h 36"/>
                <a:gd name="T16" fmla="*/ 58 w 60"/>
                <a:gd name="T17" fmla="*/ 5 h 36"/>
                <a:gd name="T18" fmla="*/ 58 w 60"/>
                <a:gd name="T19" fmla="*/ 9 h 36"/>
                <a:gd name="T20" fmla="*/ 54 w 60"/>
                <a:gd name="T21" fmla="*/ 22 h 36"/>
                <a:gd name="T22" fmla="*/ 28 w 60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36">
                  <a:moveTo>
                    <a:pt x="28" y="36"/>
                  </a:moveTo>
                  <a:cubicBezTo>
                    <a:pt x="19" y="36"/>
                    <a:pt x="13" y="31"/>
                    <a:pt x="9" y="24"/>
                  </a:cubicBezTo>
                  <a:cubicBezTo>
                    <a:pt x="4" y="18"/>
                    <a:pt x="3" y="11"/>
                    <a:pt x="1" y="5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4" y="0"/>
                    <a:pt x="4" y="2"/>
                    <a:pt x="4" y="4"/>
                  </a:cubicBezTo>
                  <a:cubicBezTo>
                    <a:pt x="6" y="11"/>
                    <a:pt x="8" y="18"/>
                    <a:pt x="14" y="24"/>
                  </a:cubicBezTo>
                  <a:cubicBezTo>
                    <a:pt x="24" y="34"/>
                    <a:pt x="37" y="34"/>
                    <a:pt x="47" y="25"/>
                  </a:cubicBezTo>
                  <a:cubicBezTo>
                    <a:pt x="52" y="21"/>
                    <a:pt x="57" y="16"/>
                    <a:pt x="55" y="8"/>
                  </a:cubicBezTo>
                  <a:cubicBezTo>
                    <a:pt x="55" y="6"/>
                    <a:pt x="56" y="4"/>
                    <a:pt x="58" y="5"/>
                  </a:cubicBezTo>
                  <a:cubicBezTo>
                    <a:pt x="60" y="5"/>
                    <a:pt x="59" y="7"/>
                    <a:pt x="58" y="9"/>
                  </a:cubicBezTo>
                  <a:cubicBezTo>
                    <a:pt x="57" y="13"/>
                    <a:pt x="56" y="18"/>
                    <a:pt x="54" y="22"/>
                  </a:cubicBezTo>
                  <a:cubicBezTo>
                    <a:pt x="49" y="32"/>
                    <a:pt x="41" y="36"/>
                    <a:pt x="28" y="36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18078720-41C4-74B3-024C-E756152C74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" y="258"/>
              <a:ext cx="73" cy="214"/>
            </a:xfrm>
            <a:custGeom>
              <a:avLst/>
              <a:gdLst>
                <a:gd name="T0" fmla="*/ 2 w 22"/>
                <a:gd name="T1" fmla="*/ 17 h 65"/>
                <a:gd name="T2" fmla="*/ 9 w 22"/>
                <a:gd name="T3" fmla="*/ 2 h 65"/>
                <a:gd name="T4" fmla="*/ 11 w 22"/>
                <a:gd name="T5" fmla="*/ 2 h 65"/>
                <a:gd name="T6" fmla="*/ 12 w 22"/>
                <a:gd name="T7" fmla="*/ 4 h 65"/>
                <a:gd name="T8" fmla="*/ 13 w 22"/>
                <a:gd name="T9" fmla="*/ 44 h 65"/>
                <a:gd name="T10" fmla="*/ 21 w 22"/>
                <a:gd name="T11" fmla="*/ 60 h 65"/>
                <a:gd name="T12" fmla="*/ 21 w 22"/>
                <a:gd name="T13" fmla="*/ 64 h 65"/>
                <a:gd name="T14" fmla="*/ 18 w 22"/>
                <a:gd name="T15" fmla="*/ 63 h 65"/>
                <a:gd name="T16" fmla="*/ 14 w 22"/>
                <a:gd name="T17" fmla="*/ 58 h 65"/>
                <a:gd name="T18" fmla="*/ 2 w 22"/>
                <a:gd name="T1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5">
                  <a:moveTo>
                    <a:pt x="2" y="17"/>
                  </a:moveTo>
                  <a:cubicBezTo>
                    <a:pt x="0" y="10"/>
                    <a:pt x="4" y="6"/>
                    <a:pt x="9" y="2"/>
                  </a:cubicBezTo>
                  <a:cubicBezTo>
                    <a:pt x="10" y="1"/>
                    <a:pt x="11" y="0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3" y="17"/>
                    <a:pt x="10" y="31"/>
                    <a:pt x="13" y="44"/>
                  </a:cubicBezTo>
                  <a:cubicBezTo>
                    <a:pt x="15" y="50"/>
                    <a:pt x="16" y="56"/>
                    <a:pt x="21" y="60"/>
                  </a:cubicBezTo>
                  <a:cubicBezTo>
                    <a:pt x="22" y="61"/>
                    <a:pt x="22" y="63"/>
                    <a:pt x="21" y="64"/>
                  </a:cubicBezTo>
                  <a:cubicBezTo>
                    <a:pt x="19" y="65"/>
                    <a:pt x="19" y="63"/>
                    <a:pt x="18" y="63"/>
                  </a:cubicBezTo>
                  <a:cubicBezTo>
                    <a:pt x="16" y="61"/>
                    <a:pt x="15" y="60"/>
                    <a:pt x="14" y="58"/>
                  </a:cubicBezTo>
                  <a:cubicBezTo>
                    <a:pt x="8" y="45"/>
                    <a:pt x="3" y="32"/>
                    <a:pt x="2" y="17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id="{2461DC40-BBD8-96F8-F69B-A098AA42A1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" y="231"/>
              <a:ext cx="67" cy="211"/>
            </a:xfrm>
            <a:custGeom>
              <a:avLst/>
              <a:gdLst>
                <a:gd name="T0" fmla="*/ 19 w 20"/>
                <a:gd name="T1" fmla="*/ 51 h 64"/>
                <a:gd name="T2" fmla="*/ 18 w 20"/>
                <a:gd name="T3" fmla="*/ 61 h 64"/>
                <a:gd name="T4" fmla="*/ 15 w 20"/>
                <a:gd name="T5" fmla="*/ 63 h 64"/>
                <a:gd name="T6" fmla="*/ 12 w 20"/>
                <a:gd name="T7" fmla="*/ 60 h 64"/>
                <a:gd name="T8" fmla="*/ 13 w 20"/>
                <a:gd name="T9" fmla="*/ 55 h 64"/>
                <a:gd name="T10" fmla="*/ 6 w 20"/>
                <a:gd name="T11" fmla="*/ 10 h 64"/>
                <a:gd name="T12" fmla="*/ 3 w 20"/>
                <a:gd name="T13" fmla="*/ 6 h 64"/>
                <a:gd name="T14" fmla="*/ 1 w 20"/>
                <a:gd name="T15" fmla="*/ 2 h 64"/>
                <a:gd name="T16" fmla="*/ 6 w 20"/>
                <a:gd name="T17" fmla="*/ 3 h 64"/>
                <a:gd name="T18" fmla="*/ 12 w 20"/>
                <a:gd name="T19" fmla="*/ 12 h 64"/>
                <a:gd name="T20" fmla="*/ 19 w 20"/>
                <a:gd name="T21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64">
                  <a:moveTo>
                    <a:pt x="19" y="51"/>
                  </a:moveTo>
                  <a:cubicBezTo>
                    <a:pt x="19" y="53"/>
                    <a:pt x="20" y="57"/>
                    <a:pt x="18" y="61"/>
                  </a:cubicBezTo>
                  <a:cubicBezTo>
                    <a:pt x="17" y="62"/>
                    <a:pt x="17" y="64"/>
                    <a:pt x="15" y="63"/>
                  </a:cubicBezTo>
                  <a:cubicBezTo>
                    <a:pt x="13" y="63"/>
                    <a:pt x="12" y="62"/>
                    <a:pt x="12" y="60"/>
                  </a:cubicBezTo>
                  <a:cubicBezTo>
                    <a:pt x="12" y="58"/>
                    <a:pt x="13" y="56"/>
                    <a:pt x="13" y="55"/>
                  </a:cubicBezTo>
                  <a:cubicBezTo>
                    <a:pt x="14" y="39"/>
                    <a:pt x="13" y="24"/>
                    <a:pt x="6" y="10"/>
                  </a:cubicBezTo>
                  <a:cubicBezTo>
                    <a:pt x="5" y="9"/>
                    <a:pt x="4" y="7"/>
                    <a:pt x="3" y="6"/>
                  </a:cubicBezTo>
                  <a:cubicBezTo>
                    <a:pt x="2" y="5"/>
                    <a:pt x="0" y="4"/>
                    <a:pt x="1" y="2"/>
                  </a:cubicBezTo>
                  <a:cubicBezTo>
                    <a:pt x="3" y="0"/>
                    <a:pt x="5" y="2"/>
                    <a:pt x="6" y="3"/>
                  </a:cubicBezTo>
                  <a:cubicBezTo>
                    <a:pt x="9" y="5"/>
                    <a:pt x="12" y="8"/>
                    <a:pt x="12" y="12"/>
                  </a:cubicBezTo>
                  <a:cubicBezTo>
                    <a:pt x="15" y="25"/>
                    <a:pt x="19" y="37"/>
                    <a:pt x="19" y="51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7541921B-F1A1-BD95-2F87-42875AB41E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" y="439"/>
              <a:ext cx="116" cy="40"/>
            </a:xfrm>
            <a:custGeom>
              <a:avLst/>
              <a:gdLst>
                <a:gd name="T0" fmla="*/ 35 w 35"/>
                <a:gd name="T1" fmla="*/ 4 h 12"/>
                <a:gd name="T2" fmla="*/ 3 w 35"/>
                <a:gd name="T3" fmla="*/ 11 h 12"/>
                <a:gd name="T4" fmla="*/ 0 w 35"/>
                <a:gd name="T5" fmla="*/ 9 h 12"/>
                <a:gd name="T6" fmla="*/ 3 w 35"/>
                <a:gd name="T7" fmla="*/ 7 h 12"/>
                <a:gd name="T8" fmla="*/ 29 w 35"/>
                <a:gd name="T9" fmla="*/ 2 h 12"/>
                <a:gd name="T10" fmla="*/ 35 w 35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4"/>
                  </a:moveTo>
                  <a:cubicBezTo>
                    <a:pt x="25" y="9"/>
                    <a:pt x="14" y="12"/>
                    <a:pt x="3" y="11"/>
                  </a:cubicBezTo>
                  <a:cubicBezTo>
                    <a:pt x="1" y="11"/>
                    <a:pt x="0" y="11"/>
                    <a:pt x="0" y="9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12" y="7"/>
                    <a:pt x="21" y="7"/>
                    <a:pt x="29" y="2"/>
                  </a:cubicBezTo>
                  <a:cubicBezTo>
                    <a:pt x="31" y="0"/>
                    <a:pt x="33" y="2"/>
                    <a:pt x="35" y="4"/>
                  </a:cubicBezTo>
                  <a:close/>
                </a:path>
              </a:pathLst>
            </a:custGeom>
            <a:solidFill>
              <a:srgbClr val="A09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" name="Freeform 10">
              <a:extLst>
                <a:ext uri="{FF2B5EF4-FFF2-40B4-BE49-F238E27FC236}">
                  <a16:creationId xmlns:a16="http://schemas.microsoft.com/office/drawing/2014/main" id="{C7F8CD82-9055-A58A-BB50-CF10121D5C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2" y="423"/>
              <a:ext cx="53" cy="52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7 h 16"/>
                <a:gd name="T4" fmla="*/ 8 w 16"/>
                <a:gd name="T5" fmla="*/ 16 h 16"/>
                <a:gd name="T6" fmla="*/ 0 w 16"/>
                <a:gd name="T7" fmla="*/ 8 h 16"/>
                <a:gd name="T8" fmla="*/ 9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3" y="0"/>
                    <a:pt x="16" y="2"/>
                    <a:pt x="16" y="7"/>
                  </a:cubicBezTo>
                  <a:cubicBezTo>
                    <a:pt x="16" y="12"/>
                    <a:pt x="13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" name="Freeform 11">
              <a:extLst>
                <a:ext uri="{FF2B5EF4-FFF2-40B4-BE49-F238E27FC236}">
                  <a16:creationId xmlns:a16="http://schemas.microsoft.com/office/drawing/2014/main" id="{D65158B0-D1D2-576D-FD42-09578A0F73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1" y="238"/>
              <a:ext cx="20" cy="33"/>
            </a:xfrm>
            <a:custGeom>
              <a:avLst/>
              <a:gdLst>
                <a:gd name="T0" fmla="*/ 0 w 6"/>
                <a:gd name="T1" fmla="*/ 0 h 10"/>
                <a:gd name="T2" fmla="*/ 1 w 6"/>
                <a:gd name="T3" fmla="*/ 0 h 10"/>
                <a:gd name="T4" fmla="*/ 6 w 6"/>
                <a:gd name="T5" fmla="*/ 8 h 10"/>
                <a:gd name="T6" fmla="*/ 5 w 6"/>
                <a:gd name="T7" fmla="*/ 9 h 10"/>
                <a:gd name="T8" fmla="*/ 0 w 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6" y="4"/>
                    <a:pt x="6" y="8"/>
                  </a:cubicBezTo>
                  <a:cubicBezTo>
                    <a:pt x="6" y="9"/>
                    <a:pt x="6" y="10"/>
                    <a:pt x="5" y="9"/>
                  </a:cubicBezTo>
                  <a:cubicBezTo>
                    <a:pt x="2" y="7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9B9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" name="Freeform 12">
              <a:extLst>
                <a:ext uri="{FF2B5EF4-FFF2-40B4-BE49-F238E27FC236}">
                  <a16:creationId xmlns:a16="http://schemas.microsoft.com/office/drawing/2014/main" id="{2F3B9E0A-CD35-688E-2817-CBD930B252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" y="215"/>
              <a:ext cx="17" cy="26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5" y="3"/>
                    <a:pt x="4" y="6"/>
                    <a:pt x="0" y="8"/>
                  </a:cubicBezTo>
                  <a:cubicBezTo>
                    <a:pt x="2" y="4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97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id="{490EC863-5063-3403-61C2-2DFC6591B1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8" y="433"/>
              <a:ext cx="40" cy="33"/>
            </a:xfrm>
            <a:custGeom>
              <a:avLst/>
              <a:gdLst>
                <a:gd name="T0" fmla="*/ 6 w 12"/>
                <a:gd name="T1" fmla="*/ 10 h 10"/>
                <a:gd name="T2" fmla="*/ 1 w 12"/>
                <a:gd name="T3" fmla="*/ 5 h 10"/>
                <a:gd name="T4" fmla="*/ 7 w 12"/>
                <a:gd name="T5" fmla="*/ 1 h 10"/>
                <a:gd name="T6" fmla="*/ 12 w 12"/>
                <a:gd name="T7" fmla="*/ 6 h 10"/>
                <a:gd name="T8" fmla="*/ 6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6" y="10"/>
                  </a:moveTo>
                  <a:cubicBezTo>
                    <a:pt x="3" y="9"/>
                    <a:pt x="0" y="9"/>
                    <a:pt x="1" y="5"/>
                  </a:cubicBezTo>
                  <a:cubicBezTo>
                    <a:pt x="1" y="3"/>
                    <a:pt x="3" y="0"/>
                    <a:pt x="7" y="1"/>
                  </a:cubicBezTo>
                  <a:cubicBezTo>
                    <a:pt x="10" y="1"/>
                    <a:pt x="12" y="3"/>
                    <a:pt x="12" y="6"/>
                  </a:cubicBezTo>
                  <a:cubicBezTo>
                    <a:pt x="11" y="9"/>
                    <a:pt x="9" y="10"/>
                    <a:pt x="6" y="10"/>
                  </a:cubicBezTo>
                  <a:close/>
                </a:path>
              </a:pathLst>
            </a:custGeom>
            <a:solidFill>
              <a:srgbClr val="393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grpSp>
        <p:nvGrpSpPr>
          <p:cNvPr id="55" name="Group 16">
            <a:extLst>
              <a:ext uri="{FF2B5EF4-FFF2-40B4-BE49-F238E27FC236}">
                <a16:creationId xmlns:a16="http://schemas.microsoft.com/office/drawing/2014/main" id="{7DE14DE2-9339-7003-DF0E-81131AADDC5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32801" y="309563"/>
            <a:ext cx="485775" cy="676275"/>
            <a:chOff x="5312" y="195"/>
            <a:chExt cx="306" cy="426"/>
          </a:xfrm>
        </p:grpSpPr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id="{A079C31C-1BE9-9695-D991-4063D44E8A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12" y="195"/>
              <a:ext cx="306" cy="426"/>
            </a:xfrm>
            <a:custGeom>
              <a:avLst/>
              <a:gdLst>
                <a:gd name="T0" fmla="*/ 54 w 92"/>
                <a:gd name="T1" fmla="*/ 88 h 129"/>
                <a:gd name="T2" fmla="*/ 31 w 92"/>
                <a:gd name="T3" fmla="*/ 72 h 129"/>
                <a:gd name="T4" fmla="*/ 22 w 92"/>
                <a:gd name="T5" fmla="*/ 31 h 129"/>
                <a:gd name="T6" fmla="*/ 28 w 92"/>
                <a:gd name="T7" fmla="*/ 21 h 129"/>
                <a:gd name="T8" fmla="*/ 32 w 92"/>
                <a:gd name="T9" fmla="*/ 13 h 129"/>
                <a:gd name="T10" fmla="*/ 39 w 92"/>
                <a:gd name="T11" fmla="*/ 10 h 129"/>
                <a:gd name="T12" fmla="*/ 45 w 92"/>
                <a:gd name="T13" fmla="*/ 21 h 129"/>
                <a:gd name="T14" fmla="*/ 40 w 92"/>
                <a:gd name="T15" fmla="*/ 26 h 129"/>
                <a:gd name="T16" fmla="*/ 35 w 92"/>
                <a:gd name="T17" fmla="*/ 29 h 129"/>
                <a:gd name="T18" fmla="*/ 34 w 92"/>
                <a:gd name="T19" fmla="*/ 40 h 129"/>
                <a:gd name="T20" fmla="*/ 41 w 92"/>
                <a:gd name="T21" fmla="*/ 69 h 129"/>
                <a:gd name="T22" fmla="*/ 54 w 92"/>
                <a:gd name="T23" fmla="*/ 78 h 129"/>
                <a:gd name="T24" fmla="*/ 70 w 92"/>
                <a:gd name="T25" fmla="*/ 76 h 129"/>
                <a:gd name="T26" fmla="*/ 80 w 92"/>
                <a:gd name="T27" fmla="*/ 59 h 129"/>
                <a:gd name="T28" fmla="*/ 73 w 92"/>
                <a:gd name="T29" fmla="*/ 24 h 129"/>
                <a:gd name="T30" fmla="*/ 64 w 92"/>
                <a:gd name="T31" fmla="*/ 18 h 129"/>
                <a:gd name="T32" fmla="*/ 61 w 92"/>
                <a:gd name="T33" fmla="*/ 14 h 129"/>
                <a:gd name="T34" fmla="*/ 67 w 92"/>
                <a:gd name="T35" fmla="*/ 2 h 129"/>
                <a:gd name="T36" fmla="*/ 73 w 92"/>
                <a:gd name="T37" fmla="*/ 5 h 129"/>
                <a:gd name="T38" fmla="*/ 77 w 92"/>
                <a:gd name="T39" fmla="*/ 11 h 129"/>
                <a:gd name="T40" fmla="*/ 84 w 92"/>
                <a:gd name="T41" fmla="*/ 19 h 129"/>
                <a:gd name="T42" fmla="*/ 92 w 92"/>
                <a:gd name="T43" fmla="*/ 63 h 129"/>
                <a:gd name="T44" fmla="*/ 79 w 92"/>
                <a:gd name="T45" fmla="*/ 83 h 129"/>
                <a:gd name="T46" fmla="*/ 76 w 92"/>
                <a:gd name="T47" fmla="*/ 89 h 129"/>
                <a:gd name="T48" fmla="*/ 63 w 92"/>
                <a:gd name="T49" fmla="*/ 121 h 129"/>
                <a:gd name="T50" fmla="*/ 31 w 92"/>
                <a:gd name="T51" fmla="*/ 123 h 129"/>
                <a:gd name="T52" fmla="*/ 13 w 92"/>
                <a:gd name="T53" fmla="*/ 93 h 129"/>
                <a:gd name="T54" fmla="*/ 8 w 92"/>
                <a:gd name="T55" fmla="*/ 87 h 129"/>
                <a:gd name="T56" fmla="*/ 3 w 92"/>
                <a:gd name="T57" fmla="*/ 72 h 129"/>
                <a:gd name="T58" fmla="*/ 20 w 92"/>
                <a:gd name="T59" fmla="*/ 67 h 129"/>
                <a:gd name="T60" fmla="*/ 23 w 92"/>
                <a:gd name="T61" fmla="*/ 82 h 129"/>
                <a:gd name="T62" fmla="*/ 48 w 92"/>
                <a:gd name="T63" fmla="*/ 115 h 129"/>
                <a:gd name="T64" fmla="*/ 66 w 92"/>
                <a:gd name="T65" fmla="*/ 103 h 129"/>
                <a:gd name="T66" fmla="*/ 57 w 92"/>
                <a:gd name="T67" fmla="*/ 88 h 129"/>
                <a:gd name="T68" fmla="*/ 54 w 92"/>
                <a:gd name="T69" fmla="*/ 8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129">
                  <a:moveTo>
                    <a:pt x="54" y="88"/>
                  </a:moveTo>
                  <a:cubicBezTo>
                    <a:pt x="40" y="88"/>
                    <a:pt x="35" y="85"/>
                    <a:pt x="31" y="72"/>
                  </a:cubicBezTo>
                  <a:cubicBezTo>
                    <a:pt x="26" y="59"/>
                    <a:pt x="21" y="46"/>
                    <a:pt x="22" y="31"/>
                  </a:cubicBezTo>
                  <a:cubicBezTo>
                    <a:pt x="22" y="27"/>
                    <a:pt x="24" y="23"/>
                    <a:pt x="28" y="21"/>
                  </a:cubicBezTo>
                  <a:cubicBezTo>
                    <a:pt x="30" y="19"/>
                    <a:pt x="32" y="17"/>
                    <a:pt x="32" y="13"/>
                  </a:cubicBezTo>
                  <a:cubicBezTo>
                    <a:pt x="32" y="9"/>
                    <a:pt x="36" y="8"/>
                    <a:pt x="39" y="10"/>
                  </a:cubicBezTo>
                  <a:cubicBezTo>
                    <a:pt x="42" y="13"/>
                    <a:pt x="44" y="16"/>
                    <a:pt x="45" y="21"/>
                  </a:cubicBezTo>
                  <a:cubicBezTo>
                    <a:pt x="45" y="24"/>
                    <a:pt x="43" y="27"/>
                    <a:pt x="40" y="26"/>
                  </a:cubicBezTo>
                  <a:cubicBezTo>
                    <a:pt x="37" y="25"/>
                    <a:pt x="36" y="27"/>
                    <a:pt x="35" y="29"/>
                  </a:cubicBezTo>
                  <a:cubicBezTo>
                    <a:pt x="34" y="32"/>
                    <a:pt x="34" y="36"/>
                    <a:pt x="34" y="40"/>
                  </a:cubicBezTo>
                  <a:cubicBezTo>
                    <a:pt x="36" y="50"/>
                    <a:pt x="38" y="59"/>
                    <a:pt x="41" y="69"/>
                  </a:cubicBezTo>
                  <a:cubicBezTo>
                    <a:pt x="44" y="75"/>
                    <a:pt x="48" y="78"/>
                    <a:pt x="54" y="78"/>
                  </a:cubicBezTo>
                  <a:cubicBezTo>
                    <a:pt x="60" y="78"/>
                    <a:pt x="65" y="77"/>
                    <a:pt x="70" y="76"/>
                  </a:cubicBezTo>
                  <a:cubicBezTo>
                    <a:pt x="79" y="74"/>
                    <a:pt x="80" y="66"/>
                    <a:pt x="80" y="59"/>
                  </a:cubicBezTo>
                  <a:cubicBezTo>
                    <a:pt x="80" y="47"/>
                    <a:pt x="79" y="35"/>
                    <a:pt x="73" y="24"/>
                  </a:cubicBezTo>
                  <a:cubicBezTo>
                    <a:pt x="72" y="20"/>
                    <a:pt x="70" y="16"/>
                    <a:pt x="64" y="18"/>
                  </a:cubicBezTo>
                  <a:cubicBezTo>
                    <a:pt x="62" y="19"/>
                    <a:pt x="61" y="16"/>
                    <a:pt x="61" y="14"/>
                  </a:cubicBezTo>
                  <a:cubicBezTo>
                    <a:pt x="62" y="9"/>
                    <a:pt x="63" y="5"/>
                    <a:pt x="67" y="2"/>
                  </a:cubicBezTo>
                  <a:cubicBezTo>
                    <a:pt x="71" y="0"/>
                    <a:pt x="73" y="1"/>
                    <a:pt x="73" y="5"/>
                  </a:cubicBezTo>
                  <a:cubicBezTo>
                    <a:pt x="72" y="9"/>
                    <a:pt x="74" y="10"/>
                    <a:pt x="77" y="11"/>
                  </a:cubicBezTo>
                  <a:cubicBezTo>
                    <a:pt x="81" y="12"/>
                    <a:pt x="83" y="15"/>
                    <a:pt x="84" y="19"/>
                  </a:cubicBezTo>
                  <a:cubicBezTo>
                    <a:pt x="88" y="33"/>
                    <a:pt x="92" y="48"/>
                    <a:pt x="92" y="63"/>
                  </a:cubicBezTo>
                  <a:cubicBezTo>
                    <a:pt x="92" y="75"/>
                    <a:pt x="90" y="79"/>
                    <a:pt x="79" y="83"/>
                  </a:cubicBezTo>
                  <a:cubicBezTo>
                    <a:pt x="76" y="84"/>
                    <a:pt x="75" y="85"/>
                    <a:pt x="76" y="89"/>
                  </a:cubicBezTo>
                  <a:cubicBezTo>
                    <a:pt x="79" y="98"/>
                    <a:pt x="73" y="116"/>
                    <a:pt x="63" y="121"/>
                  </a:cubicBezTo>
                  <a:cubicBezTo>
                    <a:pt x="53" y="127"/>
                    <a:pt x="42" y="129"/>
                    <a:pt x="31" y="123"/>
                  </a:cubicBezTo>
                  <a:cubicBezTo>
                    <a:pt x="20" y="116"/>
                    <a:pt x="15" y="106"/>
                    <a:pt x="13" y="93"/>
                  </a:cubicBezTo>
                  <a:cubicBezTo>
                    <a:pt x="12" y="90"/>
                    <a:pt x="11" y="88"/>
                    <a:pt x="8" y="87"/>
                  </a:cubicBezTo>
                  <a:cubicBezTo>
                    <a:pt x="2" y="84"/>
                    <a:pt x="0" y="77"/>
                    <a:pt x="3" y="72"/>
                  </a:cubicBezTo>
                  <a:cubicBezTo>
                    <a:pt x="6" y="66"/>
                    <a:pt x="15" y="64"/>
                    <a:pt x="20" y="67"/>
                  </a:cubicBezTo>
                  <a:cubicBezTo>
                    <a:pt x="24" y="70"/>
                    <a:pt x="25" y="75"/>
                    <a:pt x="23" y="82"/>
                  </a:cubicBezTo>
                  <a:cubicBezTo>
                    <a:pt x="17" y="96"/>
                    <a:pt x="33" y="117"/>
                    <a:pt x="48" y="115"/>
                  </a:cubicBezTo>
                  <a:cubicBezTo>
                    <a:pt x="56" y="114"/>
                    <a:pt x="62" y="109"/>
                    <a:pt x="66" y="103"/>
                  </a:cubicBezTo>
                  <a:cubicBezTo>
                    <a:pt x="71" y="95"/>
                    <a:pt x="66" y="88"/>
                    <a:pt x="57" y="88"/>
                  </a:cubicBezTo>
                  <a:cubicBezTo>
                    <a:pt x="56" y="88"/>
                    <a:pt x="55" y="88"/>
                    <a:pt x="54" y="88"/>
                  </a:cubicBezTo>
                  <a:close/>
                </a:path>
              </a:pathLst>
            </a:custGeom>
            <a:solidFill>
              <a:srgbClr val="29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" name="Freeform 18">
              <a:extLst>
                <a:ext uri="{FF2B5EF4-FFF2-40B4-BE49-F238E27FC236}">
                  <a16:creationId xmlns:a16="http://schemas.microsoft.com/office/drawing/2014/main" id="{D1A835CC-867F-8305-BE41-3815C526C0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2" y="482"/>
              <a:ext cx="200" cy="119"/>
            </a:xfrm>
            <a:custGeom>
              <a:avLst/>
              <a:gdLst>
                <a:gd name="T0" fmla="*/ 28 w 60"/>
                <a:gd name="T1" fmla="*/ 36 h 36"/>
                <a:gd name="T2" fmla="*/ 9 w 60"/>
                <a:gd name="T3" fmla="*/ 24 h 36"/>
                <a:gd name="T4" fmla="*/ 1 w 60"/>
                <a:gd name="T5" fmla="*/ 5 h 36"/>
                <a:gd name="T6" fmla="*/ 2 w 60"/>
                <a:gd name="T7" fmla="*/ 1 h 36"/>
                <a:gd name="T8" fmla="*/ 4 w 60"/>
                <a:gd name="T9" fmla="*/ 4 h 36"/>
                <a:gd name="T10" fmla="*/ 14 w 60"/>
                <a:gd name="T11" fmla="*/ 24 h 36"/>
                <a:gd name="T12" fmla="*/ 47 w 60"/>
                <a:gd name="T13" fmla="*/ 25 h 36"/>
                <a:gd name="T14" fmla="*/ 55 w 60"/>
                <a:gd name="T15" fmla="*/ 8 h 36"/>
                <a:gd name="T16" fmla="*/ 58 w 60"/>
                <a:gd name="T17" fmla="*/ 5 h 36"/>
                <a:gd name="T18" fmla="*/ 58 w 60"/>
                <a:gd name="T19" fmla="*/ 9 h 36"/>
                <a:gd name="T20" fmla="*/ 54 w 60"/>
                <a:gd name="T21" fmla="*/ 22 h 36"/>
                <a:gd name="T22" fmla="*/ 28 w 60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36">
                  <a:moveTo>
                    <a:pt x="28" y="36"/>
                  </a:moveTo>
                  <a:cubicBezTo>
                    <a:pt x="19" y="36"/>
                    <a:pt x="13" y="31"/>
                    <a:pt x="9" y="24"/>
                  </a:cubicBezTo>
                  <a:cubicBezTo>
                    <a:pt x="4" y="18"/>
                    <a:pt x="3" y="11"/>
                    <a:pt x="1" y="5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4" y="0"/>
                    <a:pt x="4" y="2"/>
                    <a:pt x="4" y="4"/>
                  </a:cubicBezTo>
                  <a:cubicBezTo>
                    <a:pt x="6" y="11"/>
                    <a:pt x="8" y="18"/>
                    <a:pt x="14" y="24"/>
                  </a:cubicBezTo>
                  <a:cubicBezTo>
                    <a:pt x="24" y="34"/>
                    <a:pt x="37" y="34"/>
                    <a:pt x="47" y="25"/>
                  </a:cubicBezTo>
                  <a:cubicBezTo>
                    <a:pt x="52" y="21"/>
                    <a:pt x="57" y="16"/>
                    <a:pt x="55" y="8"/>
                  </a:cubicBezTo>
                  <a:cubicBezTo>
                    <a:pt x="55" y="6"/>
                    <a:pt x="56" y="4"/>
                    <a:pt x="58" y="5"/>
                  </a:cubicBezTo>
                  <a:cubicBezTo>
                    <a:pt x="60" y="5"/>
                    <a:pt x="59" y="7"/>
                    <a:pt x="58" y="9"/>
                  </a:cubicBezTo>
                  <a:cubicBezTo>
                    <a:pt x="57" y="13"/>
                    <a:pt x="56" y="18"/>
                    <a:pt x="54" y="22"/>
                  </a:cubicBezTo>
                  <a:cubicBezTo>
                    <a:pt x="49" y="32"/>
                    <a:pt x="41" y="36"/>
                    <a:pt x="28" y="36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" name="Freeform 19">
              <a:extLst>
                <a:ext uri="{FF2B5EF4-FFF2-40B4-BE49-F238E27FC236}">
                  <a16:creationId xmlns:a16="http://schemas.microsoft.com/office/drawing/2014/main" id="{8C09F98F-C819-F861-605C-73A7C681B7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9" y="258"/>
              <a:ext cx="73" cy="214"/>
            </a:xfrm>
            <a:custGeom>
              <a:avLst/>
              <a:gdLst>
                <a:gd name="T0" fmla="*/ 2 w 22"/>
                <a:gd name="T1" fmla="*/ 17 h 65"/>
                <a:gd name="T2" fmla="*/ 9 w 22"/>
                <a:gd name="T3" fmla="*/ 2 h 65"/>
                <a:gd name="T4" fmla="*/ 11 w 22"/>
                <a:gd name="T5" fmla="*/ 2 h 65"/>
                <a:gd name="T6" fmla="*/ 12 w 22"/>
                <a:gd name="T7" fmla="*/ 4 h 65"/>
                <a:gd name="T8" fmla="*/ 13 w 22"/>
                <a:gd name="T9" fmla="*/ 44 h 65"/>
                <a:gd name="T10" fmla="*/ 21 w 22"/>
                <a:gd name="T11" fmla="*/ 60 h 65"/>
                <a:gd name="T12" fmla="*/ 21 w 22"/>
                <a:gd name="T13" fmla="*/ 64 h 65"/>
                <a:gd name="T14" fmla="*/ 18 w 22"/>
                <a:gd name="T15" fmla="*/ 63 h 65"/>
                <a:gd name="T16" fmla="*/ 14 w 22"/>
                <a:gd name="T17" fmla="*/ 58 h 65"/>
                <a:gd name="T18" fmla="*/ 2 w 22"/>
                <a:gd name="T1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5">
                  <a:moveTo>
                    <a:pt x="2" y="17"/>
                  </a:moveTo>
                  <a:cubicBezTo>
                    <a:pt x="0" y="10"/>
                    <a:pt x="4" y="6"/>
                    <a:pt x="9" y="2"/>
                  </a:cubicBezTo>
                  <a:cubicBezTo>
                    <a:pt x="10" y="1"/>
                    <a:pt x="11" y="0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3" y="17"/>
                    <a:pt x="10" y="31"/>
                    <a:pt x="13" y="44"/>
                  </a:cubicBezTo>
                  <a:cubicBezTo>
                    <a:pt x="15" y="50"/>
                    <a:pt x="16" y="56"/>
                    <a:pt x="21" y="60"/>
                  </a:cubicBezTo>
                  <a:cubicBezTo>
                    <a:pt x="22" y="61"/>
                    <a:pt x="22" y="63"/>
                    <a:pt x="21" y="64"/>
                  </a:cubicBezTo>
                  <a:cubicBezTo>
                    <a:pt x="19" y="65"/>
                    <a:pt x="19" y="63"/>
                    <a:pt x="18" y="63"/>
                  </a:cubicBezTo>
                  <a:cubicBezTo>
                    <a:pt x="16" y="61"/>
                    <a:pt x="15" y="60"/>
                    <a:pt x="14" y="58"/>
                  </a:cubicBezTo>
                  <a:cubicBezTo>
                    <a:pt x="8" y="45"/>
                    <a:pt x="3" y="32"/>
                    <a:pt x="2" y="17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9" name="Freeform 20">
              <a:extLst>
                <a:ext uri="{FF2B5EF4-FFF2-40B4-BE49-F238E27FC236}">
                  <a16:creationId xmlns:a16="http://schemas.microsoft.com/office/drawing/2014/main" id="{A804A29B-BAA4-1D27-EF3B-2F13DB9088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5" y="231"/>
              <a:ext cx="67" cy="211"/>
            </a:xfrm>
            <a:custGeom>
              <a:avLst/>
              <a:gdLst>
                <a:gd name="T0" fmla="*/ 19 w 20"/>
                <a:gd name="T1" fmla="*/ 51 h 64"/>
                <a:gd name="T2" fmla="*/ 18 w 20"/>
                <a:gd name="T3" fmla="*/ 61 h 64"/>
                <a:gd name="T4" fmla="*/ 15 w 20"/>
                <a:gd name="T5" fmla="*/ 63 h 64"/>
                <a:gd name="T6" fmla="*/ 12 w 20"/>
                <a:gd name="T7" fmla="*/ 60 h 64"/>
                <a:gd name="T8" fmla="*/ 13 w 20"/>
                <a:gd name="T9" fmla="*/ 55 h 64"/>
                <a:gd name="T10" fmla="*/ 6 w 20"/>
                <a:gd name="T11" fmla="*/ 10 h 64"/>
                <a:gd name="T12" fmla="*/ 3 w 20"/>
                <a:gd name="T13" fmla="*/ 6 h 64"/>
                <a:gd name="T14" fmla="*/ 1 w 20"/>
                <a:gd name="T15" fmla="*/ 2 h 64"/>
                <a:gd name="T16" fmla="*/ 6 w 20"/>
                <a:gd name="T17" fmla="*/ 3 h 64"/>
                <a:gd name="T18" fmla="*/ 12 w 20"/>
                <a:gd name="T19" fmla="*/ 12 h 64"/>
                <a:gd name="T20" fmla="*/ 19 w 20"/>
                <a:gd name="T21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64">
                  <a:moveTo>
                    <a:pt x="19" y="51"/>
                  </a:moveTo>
                  <a:cubicBezTo>
                    <a:pt x="19" y="53"/>
                    <a:pt x="20" y="57"/>
                    <a:pt x="18" y="61"/>
                  </a:cubicBezTo>
                  <a:cubicBezTo>
                    <a:pt x="17" y="62"/>
                    <a:pt x="17" y="64"/>
                    <a:pt x="15" y="63"/>
                  </a:cubicBezTo>
                  <a:cubicBezTo>
                    <a:pt x="13" y="63"/>
                    <a:pt x="12" y="62"/>
                    <a:pt x="12" y="60"/>
                  </a:cubicBezTo>
                  <a:cubicBezTo>
                    <a:pt x="12" y="58"/>
                    <a:pt x="13" y="56"/>
                    <a:pt x="13" y="55"/>
                  </a:cubicBezTo>
                  <a:cubicBezTo>
                    <a:pt x="14" y="39"/>
                    <a:pt x="13" y="24"/>
                    <a:pt x="6" y="10"/>
                  </a:cubicBezTo>
                  <a:cubicBezTo>
                    <a:pt x="5" y="9"/>
                    <a:pt x="4" y="7"/>
                    <a:pt x="3" y="6"/>
                  </a:cubicBezTo>
                  <a:cubicBezTo>
                    <a:pt x="2" y="5"/>
                    <a:pt x="0" y="4"/>
                    <a:pt x="1" y="2"/>
                  </a:cubicBezTo>
                  <a:cubicBezTo>
                    <a:pt x="3" y="0"/>
                    <a:pt x="5" y="2"/>
                    <a:pt x="6" y="3"/>
                  </a:cubicBezTo>
                  <a:cubicBezTo>
                    <a:pt x="9" y="5"/>
                    <a:pt x="12" y="8"/>
                    <a:pt x="12" y="12"/>
                  </a:cubicBezTo>
                  <a:cubicBezTo>
                    <a:pt x="15" y="25"/>
                    <a:pt x="19" y="37"/>
                    <a:pt x="19" y="51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0" name="Freeform 21">
              <a:extLst>
                <a:ext uri="{FF2B5EF4-FFF2-40B4-BE49-F238E27FC236}">
                  <a16:creationId xmlns:a16="http://schemas.microsoft.com/office/drawing/2014/main" id="{527D258F-F54F-C135-99C1-C733BE05F2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" y="439"/>
              <a:ext cx="116" cy="40"/>
            </a:xfrm>
            <a:custGeom>
              <a:avLst/>
              <a:gdLst>
                <a:gd name="T0" fmla="*/ 35 w 35"/>
                <a:gd name="T1" fmla="*/ 4 h 12"/>
                <a:gd name="T2" fmla="*/ 3 w 35"/>
                <a:gd name="T3" fmla="*/ 11 h 12"/>
                <a:gd name="T4" fmla="*/ 0 w 35"/>
                <a:gd name="T5" fmla="*/ 9 h 12"/>
                <a:gd name="T6" fmla="*/ 3 w 35"/>
                <a:gd name="T7" fmla="*/ 7 h 12"/>
                <a:gd name="T8" fmla="*/ 29 w 35"/>
                <a:gd name="T9" fmla="*/ 2 h 12"/>
                <a:gd name="T10" fmla="*/ 35 w 35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4"/>
                  </a:moveTo>
                  <a:cubicBezTo>
                    <a:pt x="25" y="9"/>
                    <a:pt x="14" y="12"/>
                    <a:pt x="3" y="11"/>
                  </a:cubicBezTo>
                  <a:cubicBezTo>
                    <a:pt x="1" y="11"/>
                    <a:pt x="0" y="11"/>
                    <a:pt x="0" y="9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12" y="7"/>
                    <a:pt x="21" y="7"/>
                    <a:pt x="29" y="2"/>
                  </a:cubicBezTo>
                  <a:cubicBezTo>
                    <a:pt x="31" y="0"/>
                    <a:pt x="33" y="2"/>
                    <a:pt x="35" y="4"/>
                  </a:cubicBezTo>
                  <a:close/>
                </a:path>
              </a:pathLst>
            </a:custGeom>
            <a:solidFill>
              <a:srgbClr val="A09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1" name="Freeform 22">
              <a:extLst>
                <a:ext uri="{FF2B5EF4-FFF2-40B4-BE49-F238E27FC236}">
                  <a16:creationId xmlns:a16="http://schemas.microsoft.com/office/drawing/2014/main" id="{01E1905F-43A2-3C18-2F52-251DA1FE7F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9" y="423"/>
              <a:ext cx="53" cy="52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7 h 16"/>
                <a:gd name="T4" fmla="*/ 8 w 16"/>
                <a:gd name="T5" fmla="*/ 16 h 16"/>
                <a:gd name="T6" fmla="*/ 0 w 16"/>
                <a:gd name="T7" fmla="*/ 8 h 16"/>
                <a:gd name="T8" fmla="*/ 9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3" y="0"/>
                    <a:pt x="16" y="2"/>
                    <a:pt x="16" y="7"/>
                  </a:cubicBezTo>
                  <a:cubicBezTo>
                    <a:pt x="16" y="12"/>
                    <a:pt x="13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2" name="Freeform 23">
              <a:extLst>
                <a:ext uri="{FF2B5EF4-FFF2-40B4-BE49-F238E27FC236}">
                  <a16:creationId xmlns:a16="http://schemas.microsoft.com/office/drawing/2014/main" id="{91B0A262-809C-D25C-C29E-4A687F1B19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8" y="238"/>
              <a:ext cx="20" cy="33"/>
            </a:xfrm>
            <a:custGeom>
              <a:avLst/>
              <a:gdLst>
                <a:gd name="T0" fmla="*/ 0 w 6"/>
                <a:gd name="T1" fmla="*/ 0 h 10"/>
                <a:gd name="T2" fmla="*/ 1 w 6"/>
                <a:gd name="T3" fmla="*/ 0 h 10"/>
                <a:gd name="T4" fmla="*/ 6 w 6"/>
                <a:gd name="T5" fmla="*/ 8 h 10"/>
                <a:gd name="T6" fmla="*/ 5 w 6"/>
                <a:gd name="T7" fmla="*/ 9 h 10"/>
                <a:gd name="T8" fmla="*/ 0 w 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6" y="4"/>
                    <a:pt x="6" y="8"/>
                  </a:cubicBezTo>
                  <a:cubicBezTo>
                    <a:pt x="6" y="9"/>
                    <a:pt x="6" y="10"/>
                    <a:pt x="5" y="9"/>
                  </a:cubicBezTo>
                  <a:cubicBezTo>
                    <a:pt x="2" y="7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9B9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3" name="Freeform 24">
              <a:extLst>
                <a:ext uri="{FF2B5EF4-FFF2-40B4-BE49-F238E27FC236}">
                  <a16:creationId xmlns:a16="http://schemas.microsoft.com/office/drawing/2014/main" id="{77606425-EC11-038A-968C-66C9CE2E80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" y="215"/>
              <a:ext cx="17" cy="26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5" y="3"/>
                    <a:pt x="4" y="6"/>
                    <a:pt x="0" y="8"/>
                  </a:cubicBezTo>
                  <a:cubicBezTo>
                    <a:pt x="2" y="4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97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64" name="Freeform 25">
              <a:extLst>
                <a:ext uri="{FF2B5EF4-FFF2-40B4-BE49-F238E27FC236}">
                  <a16:creationId xmlns:a16="http://schemas.microsoft.com/office/drawing/2014/main" id="{722BD732-74EF-F7DB-AEB7-D545E0A578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5" y="433"/>
              <a:ext cx="40" cy="33"/>
            </a:xfrm>
            <a:custGeom>
              <a:avLst/>
              <a:gdLst>
                <a:gd name="T0" fmla="*/ 6 w 12"/>
                <a:gd name="T1" fmla="*/ 10 h 10"/>
                <a:gd name="T2" fmla="*/ 1 w 12"/>
                <a:gd name="T3" fmla="*/ 5 h 10"/>
                <a:gd name="T4" fmla="*/ 7 w 12"/>
                <a:gd name="T5" fmla="*/ 1 h 10"/>
                <a:gd name="T6" fmla="*/ 12 w 12"/>
                <a:gd name="T7" fmla="*/ 6 h 10"/>
                <a:gd name="T8" fmla="*/ 6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6" y="10"/>
                  </a:moveTo>
                  <a:cubicBezTo>
                    <a:pt x="3" y="9"/>
                    <a:pt x="0" y="9"/>
                    <a:pt x="1" y="5"/>
                  </a:cubicBezTo>
                  <a:cubicBezTo>
                    <a:pt x="1" y="3"/>
                    <a:pt x="3" y="0"/>
                    <a:pt x="7" y="1"/>
                  </a:cubicBezTo>
                  <a:cubicBezTo>
                    <a:pt x="10" y="1"/>
                    <a:pt x="12" y="3"/>
                    <a:pt x="12" y="6"/>
                  </a:cubicBezTo>
                  <a:cubicBezTo>
                    <a:pt x="11" y="9"/>
                    <a:pt x="9" y="10"/>
                    <a:pt x="6" y="10"/>
                  </a:cubicBezTo>
                  <a:close/>
                </a:path>
              </a:pathLst>
            </a:custGeom>
            <a:solidFill>
              <a:srgbClr val="393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27306052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DA4DA7CC-AE5B-4542-9B5A-EA114C9F2444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38"/>
              <a:gd name="f7" fmla="val 1147"/>
              <a:gd name="f8" fmla="val 212"/>
              <a:gd name="f9" fmla="val 349"/>
              <a:gd name="f10" fmla="val 215"/>
              <a:gd name="f11" fmla="val 300"/>
              <a:gd name="f12" fmla="val 220"/>
              <a:gd name="f13" fmla="val 251"/>
              <a:gd name="f14" fmla="val 223"/>
              <a:gd name="f15" fmla="val 203"/>
              <a:gd name="f16" fmla="val 224"/>
              <a:gd name="f17" fmla="val 169"/>
              <a:gd name="f18" fmla="val 230"/>
              <a:gd name="f19" fmla="val 126"/>
              <a:gd name="f20" fmla="val 95"/>
              <a:gd name="f21" fmla="val 201"/>
              <a:gd name="f22" fmla="val 67"/>
              <a:gd name="f23" fmla="val 163"/>
              <a:gd name="f24" fmla="val 53"/>
              <a:gd name="f25" fmla="val 136"/>
              <a:gd name="f26" fmla="val 43"/>
              <a:gd name="f27" fmla="val 93"/>
              <a:gd name="f28" fmla="val 27"/>
              <a:gd name="f29" fmla="val 47"/>
              <a:gd name="f30" fmla="val 16"/>
              <a:gd name="f31" fmla="val 9"/>
              <a:gd name="f32" fmla="val 3829"/>
              <a:gd name="f33" fmla="val 2"/>
              <a:gd name="f34" fmla="val 3820"/>
              <a:gd name="f35" fmla="val 6"/>
              <a:gd name="f36" fmla="val 3812"/>
              <a:gd name="f37" fmla="val 10"/>
              <a:gd name="f38" fmla="val 3783"/>
              <a:gd name="f39" fmla="val 28"/>
              <a:gd name="f40" fmla="val 3767"/>
              <a:gd name="f41" fmla="val 60"/>
              <a:gd name="f42" fmla="val 3759"/>
              <a:gd name="f43" fmla="val 92"/>
              <a:gd name="f44" fmla="val 3738"/>
              <a:gd name="f45" fmla="val 3745"/>
              <a:gd name="f46" fmla="val 252"/>
              <a:gd name="f47" fmla="val 3752"/>
              <a:gd name="f48" fmla="val 330"/>
              <a:gd name="f49" fmla="val 410"/>
              <a:gd name="f50" fmla="val 3769"/>
              <a:gd name="f51" fmla="val 489"/>
              <a:gd name="f52" fmla="val 3774"/>
              <a:gd name="f53" fmla="val 569"/>
              <a:gd name="f54" fmla="val 3780"/>
              <a:gd name="f55" fmla="val 650"/>
              <a:gd name="f56" fmla="val 3782"/>
              <a:gd name="f57" fmla="val 734"/>
              <a:gd name="f58" fmla="val 3762"/>
              <a:gd name="f59" fmla="val 814"/>
              <a:gd name="f60" fmla="val 3743"/>
              <a:gd name="f61" fmla="val 891"/>
              <a:gd name="f62" fmla="val 3701"/>
              <a:gd name="f63" fmla="val 958"/>
              <a:gd name="f64" fmla="val 3635"/>
              <a:gd name="f65" fmla="val 1002"/>
              <a:gd name="f66" fmla="val 3553"/>
              <a:gd name="f67" fmla="val 1057"/>
              <a:gd name="f68" fmla="val 3445"/>
              <a:gd name="f69" fmla="val 1074"/>
              <a:gd name="f70" fmla="val 3349"/>
              <a:gd name="f71" fmla="val 1084"/>
              <a:gd name="f72" fmla="val 3119"/>
              <a:gd name="f73" fmla="val 1108"/>
              <a:gd name="f74" fmla="val 2888"/>
              <a:gd name="f75" fmla="val 1071"/>
              <a:gd name="f76" fmla="val 2657"/>
              <a:gd name="f77" fmla="val 2590"/>
              <a:gd name="f78" fmla="val 1075"/>
              <a:gd name="f79" fmla="val 2525"/>
              <a:gd name="f80" fmla="val 1078"/>
              <a:gd name="f81" fmla="val 2459"/>
              <a:gd name="f82" fmla="val 1073"/>
              <a:gd name="f83" fmla="val 2392"/>
              <a:gd name="f84" fmla="val 1068"/>
              <a:gd name="f85" fmla="val 2326"/>
              <a:gd name="f86" fmla="val 1060"/>
              <a:gd name="f87" fmla="val 2259"/>
              <a:gd name="f88" fmla="val 2193"/>
              <a:gd name="f89" fmla="val 1054"/>
              <a:gd name="f90" fmla="val 2131"/>
              <a:gd name="f91" fmla="val 2067"/>
              <a:gd name="f92" fmla="val 1072"/>
              <a:gd name="f93" fmla="val 2005"/>
              <a:gd name="f94" fmla="val 1085"/>
              <a:gd name="f95" fmla="val 1943"/>
              <a:gd name="f96" fmla="val 1099"/>
              <a:gd name="f97" fmla="val 1880"/>
              <a:gd name="f98" fmla="val 1103"/>
              <a:gd name="f99" fmla="val 1746"/>
              <a:gd name="f100" fmla="val 1113"/>
              <a:gd name="f101" fmla="val 1609"/>
              <a:gd name="f102" fmla="val 1474"/>
              <a:gd name="f103" fmla="val 1339"/>
              <a:gd name="f104" fmla="val 1098"/>
              <a:gd name="f105" fmla="val 1205"/>
              <a:gd name="f106" fmla="val 1090"/>
              <a:gd name="f107" fmla="val 1070"/>
              <a:gd name="f108" fmla="val 884"/>
              <a:gd name="f109" fmla="val 1077"/>
              <a:gd name="f110" fmla="val 699"/>
              <a:gd name="f111" fmla="val 1127"/>
              <a:gd name="f112" fmla="val 514"/>
              <a:gd name="f113" fmla="val 1101"/>
              <a:gd name="f114" fmla="val 431"/>
              <a:gd name="f115" fmla="val 359"/>
              <a:gd name="f116" fmla="val 307"/>
              <a:gd name="f117" fmla="val 989"/>
              <a:gd name="f118" fmla="val 254"/>
              <a:gd name="f119" fmla="val 921"/>
              <a:gd name="f120" fmla="val 231"/>
              <a:gd name="f121" fmla="val 836"/>
              <a:gd name="f122" fmla="val 751"/>
              <a:gd name="f123" fmla="val 207"/>
              <a:gd name="f124" fmla="val 660"/>
              <a:gd name="f125" fmla="val 208"/>
              <a:gd name="f126" fmla="val 568"/>
              <a:gd name="f127" fmla="val 209"/>
              <a:gd name="f128" fmla="val 477"/>
              <a:gd name="f129" fmla="val 210"/>
              <a:gd name="f130" fmla="val 434"/>
              <a:gd name="f131" fmla="val 391"/>
              <a:gd name="f132" fmla="+- 0 0 -90"/>
              <a:gd name="f133" fmla="*/ f3 1 3838"/>
              <a:gd name="f134" fmla="*/ f4 1 1147"/>
              <a:gd name="f135" fmla="val f5"/>
              <a:gd name="f136" fmla="val f6"/>
              <a:gd name="f137" fmla="val f7"/>
              <a:gd name="f138" fmla="*/ f132 f0 1"/>
              <a:gd name="f139" fmla="+- f137 0 f135"/>
              <a:gd name="f140" fmla="+- f136 0 f135"/>
              <a:gd name="f141" fmla="*/ f138 1 f2"/>
              <a:gd name="f142" fmla="*/ f140 1 3838"/>
              <a:gd name="f143" fmla="*/ f139 1 1147"/>
              <a:gd name="f144" fmla="*/ 212 f140 1"/>
              <a:gd name="f145" fmla="*/ 349 f139 1"/>
              <a:gd name="f146" fmla="*/ 223 f140 1"/>
              <a:gd name="f147" fmla="*/ 203 f139 1"/>
              <a:gd name="f148" fmla="*/ 215 f140 1"/>
              <a:gd name="f149" fmla="*/ 95 f139 1"/>
              <a:gd name="f150" fmla="*/ 136 f140 1"/>
              <a:gd name="f151" fmla="*/ 43 f139 1"/>
              <a:gd name="f152" fmla="*/ 0 f140 1"/>
              <a:gd name="f153" fmla="*/ 9 f139 1"/>
              <a:gd name="f154" fmla="*/ 1147 f139 1"/>
              <a:gd name="f155" fmla="*/ 3838 f140 1"/>
              <a:gd name="f156" fmla="*/ 0 f139 1"/>
              <a:gd name="f157" fmla="*/ 3812 f140 1"/>
              <a:gd name="f158" fmla="*/ 10 f139 1"/>
              <a:gd name="f159" fmla="*/ 3759 f140 1"/>
              <a:gd name="f160" fmla="*/ 92 f139 1"/>
              <a:gd name="f161" fmla="*/ 3752 f140 1"/>
              <a:gd name="f162" fmla="*/ 330 f139 1"/>
              <a:gd name="f163" fmla="*/ 3774 f140 1"/>
              <a:gd name="f164" fmla="*/ 569 f139 1"/>
              <a:gd name="f165" fmla="*/ 3762 f140 1"/>
              <a:gd name="f166" fmla="*/ 814 f139 1"/>
              <a:gd name="f167" fmla="*/ 3635 f140 1"/>
              <a:gd name="f168" fmla="*/ 1002 f139 1"/>
              <a:gd name="f169" fmla="*/ 3349 f140 1"/>
              <a:gd name="f170" fmla="*/ 1084 f139 1"/>
              <a:gd name="f171" fmla="*/ 2657 f140 1"/>
              <a:gd name="f172" fmla="*/ 1074 f139 1"/>
              <a:gd name="f173" fmla="*/ 2459 f140 1"/>
              <a:gd name="f174" fmla="*/ 1073 f139 1"/>
              <a:gd name="f175" fmla="*/ 2259 f140 1"/>
              <a:gd name="f176" fmla="*/ 1057 f139 1"/>
              <a:gd name="f177" fmla="*/ 2067 f140 1"/>
              <a:gd name="f178" fmla="*/ 1072 f139 1"/>
              <a:gd name="f179" fmla="*/ 1880 f140 1"/>
              <a:gd name="f180" fmla="*/ 1103 f139 1"/>
              <a:gd name="f181" fmla="*/ 1474 f140 1"/>
              <a:gd name="f182" fmla="*/ 1070 f140 1"/>
              <a:gd name="f183" fmla="*/ 1085 f139 1"/>
              <a:gd name="f184" fmla="*/ 514 f140 1"/>
              <a:gd name="f185" fmla="*/ 1101 f139 1"/>
              <a:gd name="f186" fmla="*/ 307 f140 1"/>
              <a:gd name="f187" fmla="*/ 989 f139 1"/>
              <a:gd name="f188" fmla="*/ 220 f140 1"/>
              <a:gd name="f189" fmla="*/ 751 f139 1"/>
              <a:gd name="f190" fmla="*/ 209 f140 1"/>
              <a:gd name="f191" fmla="*/ 477 f139 1"/>
              <a:gd name="f192" fmla="+- f141 0 f1"/>
              <a:gd name="f193" fmla="*/ f144 1 3838"/>
              <a:gd name="f194" fmla="*/ f145 1 1147"/>
              <a:gd name="f195" fmla="*/ f146 1 3838"/>
              <a:gd name="f196" fmla="*/ f147 1 1147"/>
              <a:gd name="f197" fmla="*/ f148 1 3838"/>
              <a:gd name="f198" fmla="*/ f149 1 1147"/>
              <a:gd name="f199" fmla="*/ f150 1 3838"/>
              <a:gd name="f200" fmla="*/ f151 1 1147"/>
              <a:gd name="f201" fmla="*/ f152 1 3838"/>
              <a:gd name="f202" fmla="*/ f153 1 1147"/>
              <a:gd name="f203" fmla="*/ f154 1 1147"/>
              <a:gd name="f204" fmla="*/ f155 1 3838"/>
              <a:gd name="f205" fmla="*/ f156 1 1147"/>
              <a:gd name="f206" fmla="*/ f157 1 3838"/>
              <a:gd name="f207" fmla="*/ f158 1 1147"/>
              <a:gd name="f208" fmla="*/ f159 1 3838"/>
              <a:gd name="f209" fmla="*/ f160 1 1147"/>
              <a:gd name="f210" fmla="*/ f161 1 3838"/>
              <a:gd name="f211" fmla="*/ f162 1 1147"/>
              <a:gd name="f212" fmla="*/ f163 1 3838"/>
              <a:gd name="f213" fmla="*/ f164 1 1147"/>
              <a:gd name="f214" fmla="*/ f165 1 3838"/>
              <a:gd name="f215" fmla="*/ f166 1 1147"/>
              <a:gd name="f216" fmla="*/ f167 1 3838"/>
              <a:gd name="f217" fmla="*/ f168 1 1147"/>
              <a:gd name="f218" fmla="*/ f169 1 3838"/>
              <a:gd name="f219" fmla="*/ f170 1 1147"/>
              <a:gd name="f220" fmla="*/ f171 1 3838"/>
              <a:gd name="f221" fmla="*/ f172 1 1147"/>
              <a:gd name="f222" fmla="*/ f173 1 3838"/>
              <a:gd name="f223" fmla="*/ f174 1 1147"/>
              <a:gd name="f224" fmla="*/ f175 1 3838"/>
              <a:gd name="f225" fmla="*/ f176 1 1147"/>
              <a:gd name="f226" fmla="*/ f177 1 3838"/>
              <a:gd name="f227" fmla="*/ f178 1 1147"/>
              <a:gd name="f228" fmla="*/ f179 1 3838"/>
              <a:gd name="f229" fmla="*/ f180 1 1147"/>
              <a:gd name="f230" fmla="*/ f181 1 3838"/>
              <a:gd name="f231" fmla="*/ f182 1 3838"/>
              <a:gd name="f232" fmla="*/ f183 1 1147"/>
              <a:gd name="f233" fmla="*/ f184 1 3838"/>
              <a:gd name="f234" fmla="*/ f185 1 1147"/>
              <a:gd name="f235" fmla="*/ f186 1 3838"/>
              <a:gd name="f236" fmla="*/ f187 1 1147"/>
              <a:gd name="f237" fmla="*/ f188 1 3838"/>
              <a:gd name="f238" fmla="*/ f189 1 1147"/>
              <a:gd name="f239" fmla="*/ f190 1 3838"/>
              <a:gd name="f240" fmla="*/ f191 1 1147"/>
              <a:gd name="f241" fmla="*/ 0 1 f142"/>
              <a:gd name="f242" fmla="*/ f136 1 f142"/>
              <a:gd name="f243" fmla="*/ 0 1 f143"/>
              <a:gd name="f244" fmla="*/ f137 1 f143"/>
              <a:gd name="f245" fmla="*/ f193 1 f142"/>
              <a:gd name="f246" fmla="*/ f194 1 f143"/>
              <a:gd name="f247" fmla="*/ f195 1 f142"/>
              <a:gd name="f248" fmla="*/ f196 1 f143"/>
              <a:gd name="f249" fmla="*/ f197 1 f142"/>
              <a:gd name="f250" fmla="*/ f198 1 f143"/>
              <a:gd name="f251" fmla="*/ f199 1 f142"/>
              <a:gd name="f252" fmla="*/ f200 1 f143"/>
              <a:gd name="f253" fmla="*/ f201 1 f142"/>
              <a:gd name="f254" fmla="*/ f202 1 f143"/>
              <a:gd name="f255" fmla="*/ f203 1 f143"/>
              <a:gd name="f256" fmla="*/ f204 1 f142"/>
              <a:gd name="f257" fmla="*/ f205 1 f143"/>
              <a:gd name="f258" fmla="*/ f206 1 f142"/>
              <a:gd name="f259" fmla="*/ f207 1 f143"/>
              <a:gd name="f260" fmla="*/ f208 1 f142"/>
              <a:gd name="f261" fmla="*/ f209 1 f143"/>
              <a:gd name="f262" fmla="*/ f210 1 f142"/>
              <a:gd name="f263" fmla="*/ f211 1 f143"/>
              <a:gd name="f264" fmla="*/ f212 1 f142"/>
              <a:gd name="f265" fmla="*/ f213 1 f143"/>
              <a:gd name="f266" fmla="*/ f214 1 f142"/>
              <a:gd name="f267" fmla="*/ f215 1 f143"/>
              <a:gd name="f268" fmla="*/ f216 1 f142"/>
              <a:gd name="f269" fmla="*/ f217 1 f143"/>
              <a:gd name="f270" fmla="*/ f218 1 f142"/>
              <a:gd name="f271" fmla="*/ f219 1 f143"/>
              <a:gd name="f272" fmla="*/ f220 1 f142"/>
              <a:gd name="f273" fmla="*/ f221 1 f143"/>
              <a:gd name="f274" fmla="*/ f222 1 f142"/>
              <a:gd name="f275" fmla="*/ f223 1 f143"/>
              <a:gd name="f276" fmla="*/ f224 1 f142"/>
              <a:gd name="f277" fmla="*/ f225 1 f143"/>
              <a:gd name="f278" fmla="*/ f226 1 f142"/>
              <a:gd name="f279" fmla="*/ f227 1 f143"/>
              <a:gd name="f280" fmla="*/ f228 1 f142"/>
              <a:gd name="f281" fmla="*/ f229 1 f143"/>
              <a:gd name="f282" fmla="*/ f230 1 f142"/>
              <a:gd name="f283" fmla="*/ f231 1 f142"/>
              <a:gd name="f284" fmla="*/ f232 1 f143"/>
              <a:gd name="f285" fmla="*/ f233 1 f142"/>
              <a:gd name="f286" fmla="*/ f234 1 f143"/>
              <a:gd name="f287" fmla="*/ f235 1 f142"/>
              <a:gd name="f288" fmla="*/ f236 1 f143"/>
              <a:gd name="f289" fmla="*/ f237 1 f142"/>
              <a:gd name="f290" fmla="*/ f238 1 f143"/>
              <a:gd name="f291" fmla="*/ f239 1 f142"/>
              <a:gd name="f292" fmla="*/ f240 1 f143"/>
              <a:gd name="f293" fmla="*/ f241 f133 1"/>
              <a:gd name="f294" fmla="*/ f242 f133 1"/>
              <a:gd name="f295" fmla="*/ f244 f134 1"/>
              <a:gd name="f296" fmla="*/ f243 f134 1"/>
              <a:gd name="f297" fmla="*/ f245 f133 1"/>
              <a:gd name="f298" fmla="*/ f246 f134 1"/>
              <a:gd name="f299" fmla="*/ f247 f133 1"/>
              <a:gd name="f300" fmla="*/ f248 f134 1"/>
              <a:gd name="f301" fmla="*/ f249 f133 1"/>
              <a:gd name="f302" fmla="*/ f250 f134 1"/>
              <a:gd name="f303" fmla="*/ f251 f133 1"/>
              <a:gd name="f304" fmla="*/ f252 f134 1"/>
              <a:gd name="f305" fmla="*/ f253 f133 1"/>
              <a:gd name="f306" fmla="*/ f254 f134 1"/>
              <a:gd name="f307" fmla="*/ f255 f134 1"/>
              <a:gd name="f308" fmla="*/ f256 f133 1"/>
              <a:gd name="f309" fmla="*/ f257 f134 1"/>
              <a:gd name="f310" fmla="*/ f258 f133 1"/>
              <a:gd name="f311" fmla="*/ f259 f134 1"/>
              <a:gd name="f312" fmla="*/ f260 f133 1"/>
              <a:gd name="f313" fmla="*/ f261 f134 1"/>
              <a:gd name="f314" fmla="*/ f262 f133 1"/>
              <a:gd name="f315" fmla="*/ f263 f134 1"/>
              <a:gd name="f316" fmla="*/ f264 f133 1"/>
              <a:gd name="f317" fmla="*/ f265 f134 1"/>
              <a:gd name="f318" fmla="*/ f266 f133 1"/>
              <a:gd name="f319" fmla="*/ f267 f134 1"/>
              <a:gd name="f320" fmla="*/ f268 f133 1"/>
              <a:gd name="f321" fmla="*/ f269 f134 1"/>
              <a:gd name="f322" fmla="*/ f270 f133 1"/>
              <a:gd name="f323" fmla="*/ f271 f134 1"/>
              <a:gd name="f324" fmla="*/ f272 f133 1"/>
              <a:gd name="f325" fmla="*/ f273 f134 1"/>
              <a:gd name="f326" fmla="*/ f274 f133 1"/>
              <a:gd name="f327" fmla="*/ f275 f134 1"/>
              <a:gd name="f328" fmla="*/ f276 f133 1"/>
              <a:gd name="f329" fmla="*/ f277 f134 1"/>
              <a:gd name="f330" fmla="*/ f278 f133 1"/>
              <a:gd name="f331" fmla="*/ f279 f134 1"/>
              <a:gd name="f332" fmla="*/ f280 f133 1"/>
              <a:gd name="f333" fmla="*/ f281 f134 1"/>
              <a:gd name="f334" fmla="*/ f282 f133 1"/>
              <a:gd name="f335" fmla="*/ f283 f133 1"/>
              <a:gd name="f336" fmla="*/ f284 f134 1"/>
              <a:gd name="f337" fmla="*/ f285 f133 1"/>
              <a:gd name="f338" fmla="*/ f286 f134 1"/>
              <a:gd name="f339" fmla="*/ f287 f133 1"/>
              <a:gd name="f340" fmla="*/ f288 f134 1"/>
              <a:gd name="f341" fmla="*/ f289 f133 1"/>
              <a:gd name="f342" fmla="*/ f290 f134 1"/>
              <a:gd name="f343" fmla="*/ f291 f133 1"/>
              <a:gd name="f344" fmla="*/ f292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92">
                <a:pos x="f297" y="f298"/>
              </a:cxn>
              <a:cxn ang="f192">
                <a:pos x="f299" y="f300"/>
              </a:cxn>
              <a:cxn ang="f192">
                <a:pos x="f301" y="f302"/>
              </a:cxn>
              <a:cxn ang="f192">
                <a:pos x="f303" y="f304"/>
              </a:cxn>
              <a:cxn ang="f192">
                <a:pos x="f305" y="f306"/>
              </a:cxn>
              <a:cxn ang="f192">
                <a:pos x="f305" y="f307"/>
              </a:cxn>
              <a:cxn ang="f192">
                <a:pos x="f308" y="f307"/>
              </a:cxn>
              <a:cxn ang="f192">
                <a:pos x="f308" y="f309"/>
              </a:cxn>
              <a:cxn ang="f192">
                <a:pos x="f310" y="f311"/>
              </a:cxn>
              <a:cxn ang="f192">
                <a:pos x="f312" y="f313"/>
              </a:cxn>
              <a:cxn ang="f192">
                <a:pos x="f314" y="f315"/>
              </a:cxn>
              <a:cxn ang="f192">
                <a:pos x="f316" y="f317"/>
              </a:cxn>
              <a:cxn ang="f192">
                <a:pos x="f318" y="f319"/>
              </a:cxn>
              <a:cxn ang="f192">
                <a:pos x="f320" y="f321"/>
              </a:cxn>
              <a:cxn ang="f192">
                <a:pos x="f322" y="f323"/>
              </a:cxn>
              <a:cxn ang="f192">
                <a:pos x="f324" y="f325"/>
              </a:cxn>
              <a:cxn ang="f192">
                <a:pos x="f326" y="f327"/>
              </a:cxn>
              <a:cxn ang="f192">
                <a:pos x="f328" y="f329"/>
              </a:cxn>
              <a:cxn ang="f192">
                <a:pos x="f330" y="f331"/>
              </a:cxn>
              <a:cxn ang="f192">
                <a:pos x="f332" y="f333"/>
              </a:cxn>
              <a:cxn ang="f192">
                <a:pos x="f334" y="f333"/>
              </a:cxn>
              <a:cxn ang="f192">
                <a:pos x="f335" y="f336"/>
              </a:cxn>
              <a:cxn ang="f192">
                <a:pos x="f337" y="f338"/>
              </a:cxn>
              <a:cxn ang="f192">
                <a:pos x="f339" y="f340"/>
              </a:cxn>
              <a:cxn ang="f192">
                <a:pos x="f341" y="f342"/>
              </a:cxn>
              <a:cxn ang="f192">
                <a:pos x="f343" y="f344"/>
              </a:cxn>
              <a:cxn ang="f192">
                <a:pos x="f297" y="f298"/>
              </a:cxn>
            </a:cxnLst>
            <a:rect l="f293" t="f296" r="f294" b="f295"/>
            <a:pathLst>
              <a:path w="3838" h="114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10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31"/>
                </a:cubicBezTo>
                <a:cubicBezTo>
                  <a:pt x="f5" y="f7"/>
                  <a:pt x="f5" y="f7"/>
                  <a:pt x="f5" y="f7"/>
                </a:cubicBezTo>
                <a:cubicBezTo>
                  <a:pt x="f6" y="f7"/>
                  <a:pt x="f6" y="f7"/>
                  <a:pt x="f6" y="f7"/>
                </a:cubicBezTo>
                <a:cubicBezTo>
                  <a:pt x="f6" y="f5"/>
                  <a:pt x="f6" y="f5"/>
                  <a:pt x="f6" y="f5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17"/>
                  <a:pt x="f45" y="f46"/>
                  <a:pt x="f47" y="f48"/>
                </a:cubicBezTo>
                <a:cubicBezTo>
                  <a:pt x="f42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69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67"/>
                </a:cubicBezTo>
                <a:cubicBezTo>
                  <a:pt x="f88" y="f89"/>
                  <a:pt x="f90" y="f86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73"/>
                  <a:pt x="f102" y="f98"/>
                </a:cubicBezTo>
                <a:cubicBezTo>
                  <a:pt x="f103" y="f104"/>
                  <a:pt x="f105" y="f106"/>
                  <a:pt x="f107" y="f94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06"/>
                  <a:pt x="f115" y="f67"/>
                  <a:pt x="f116" y="f117"/>
                </a:cubicBezTo>
                <a:cubicBezTo>
                  <a:pt x="f118" y="f119"/>
                  <a:pt x="f120" y="f121"/>
                  <a:pt x="f12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27" y="f131"/>
                  <a:pt x="f8" y="f9"/>
                </a:cubicBezTo>
                <a:close/>
              </a:path>
            </a:pathLst>
          </a:custGeom>
          <a:solidFill>
            <a:srgbClr val="F8DDC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5C62393C-A3D6-474D-89C3-6FD63982D8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97DF3A6-76E0-DB77-B560-9572B04F282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810501" y="2944814"/>
            <a:ext cx="1163637" cy="2097088"/>
            <a:chOff x="4920" y="1855"/>
            <a:chExt cx="733" cy="132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49636FE-5ABE-A833-5963-C97A0D59F9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51" y="2363"/>
              <a:ext cx="279" cy="689"/>
            </a:xfrm>
            <a:custGeom>
              <a:avLst/>
              <a:gdLst>
                <a:gd name="T0" fmla="*/ 116 w 117"/>
                <a:gd name="T1" fmla="*/ 131 h 290"/>
                <a:gd name="T2" fmla="*/ 110 w 117"/>
                <a:gd name="T3" fmla="*/ 229 h 290"/>
                <a:gd name="T4" fmla="*/ 106 w 117"/>
                <a:gd name="T5" fmla="*/ 271 h 290"/>
                <a:gd name="T6" fmla="*/ 94 w 117"/>
                <a:gd name="T7" fmla="*/ 286 h 290"/>
                <a:gd name="T8" fmla="*/ 91 w 117"/>
                <a:gd name="T9" fmla="*/ 287 h 290"/>
                <a:gd name="T10" fmla="*/ 54 w 117"/>
                <a:gd name="T11" fmla="*/ 287 h 290"/>
                <a:gd name="T12" fmla="*/ 45 w 117"/>
                <a:gd name="T13" fmla="*/ 288 h 290"/>
                <a:gd name="T14" fmla="*/ 45 w 117"/>
                <a:gd name="T15" fmla="*/ 288 h 290"/>
                <a:gd name="T16" fmla="*/ 32 w 117"/>
                <a:gd name="T17" fmla="*/ 281 h 290"/>
                <a:gd name="T18" fmla="*/ 24 w 117"/>
                <a:gd name="T19" fmla="*/ 188 h 290"/>
                <a:gd name="T20" fmla="*/ 23 w 117"/>
                <a:gd name="T21" fmla="*/ 224 h 290"/>
                <a:gd name="T22" fmla="*/ 19 w 117"/>
                <a:gd name="T23" fmla="*/ 239 h 290"/>
                <a:gd name="T24" fmla="*/ 19 w 117"/>
                <a:gd name="T25" fmla="*/ 243 h 290"/>
                <a:gd name="T26" fmla="*/ 17 w 117"/>
                <a:gd name="T27" fmla="*/ 263 h 290"/>
                <a:gd name="T28" fmla="*/ 17 w 117"/>
                <a:gd name="T29" fmla="*/ 281 h 290"/>
                <a:gd name="T30" fmla="*/ 10 w 117"/>
                <a:gd name="T31" fmla="*/ 287 h 290"/>
                <a:gd name="T32" fmla="*/ 8 w 117"/>
                <a:gd name="T33" fmla="*/ 282 h 290"/>
                <a:gd name="T34" fmla="*/ 0 w 117"/>
                <a:gd name="T35" fmla="*/ 131 h 290"/>
                <a:gd name="T36" fmla="*/ 13 w 117"/>
                <a:gd name="T37" fmla="*/ 129 h 290"/>
                <a:gd name="T38" fmla="*/ 39 w 117"/>
                <a:gd name="T39" fmla="*/ 106 h 290"/>
                <a:gd name="T40" fmla="*/ 37 w 117"/>
                <a:gd name="T41" fmla="*/ 23 h 290"/>
                <a:gd name="T42" fmla="*/ 39 w 117"/>
                <a:gd name="T43" fmla="*/ 10 h 290"/>
                <a:gd name="T44" fmla="*/ 46 w 117"/>
                <a:gd name="T45" fmla="*/ 8 h 290"/>
                <a:gd name="T46" fmla="*/ 71 w 117"/>
                <a:gd name="T47" fmla="*/ 5 h 290"/>
                <a:gd name="T48" fmla="*/ 85 w 117"/>
                <a:gd name="T49" fmla="*/ 14 h 290"/>
                <a:gd name="T50" fmla="*/ 86 w 117"/>
                <a:gd name="T51" fmla="*/ 66 h 290"/>
                <a:gd name="T52" fmla="*/ 87 w 117"/>
                <a:gd name="T53" fmla="*/ 113 h 290"/>
                <a:gd name="T54" fmla="*/ 101 w 117"/>
                <a:gd name="T55" fmla="*/ 128 h 290"/>
                <a:gd name="T56" fmla="*/ 116 w 117"/>
                <a:gd name="T57" fmla="*/ 1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90">
                  <a:moveTo>
                    <a:pt x="116" y="131"/>
                  </a:moveTo>
                  <a:cubicBezTo>
                    <a:pt x="117" y="164"/>
                    <a:pt x="112" y="196"/>
                    <a:pt x="110" y="229"/>
                  </a:cubicBezTo>
                  <a:cubicBezTo>
                    <a:pt x="109" y="243"/>
                    <a:pt x="107" y="257"/>
                    <a:pt x="106" y="271"/>
                  </a:cubicBezTo>
                  <a:cubicBezTo>
                    <a:pt x="106" y="279"/>
                    <a:pt x="104" y="285"/>
                    <a:pt x="94" y="286"/>
                  </a:cubicBezTo>
                  <a:cubicBezTo>
                    <a:pt x="93" y="286"/>
                    <a:pt x="92" y="287"/>
                    <a:pt x="91" y="287"/>
                  </a:cubicBezTo>
                  <a:cubicBezTo>
                    <a:pt x="79" y="287"/>
                    <a:pt x="66" y="286"/>
                    <a:pt x="54" y="287"/>
                  </a:cubicBezTo>
                  <a:cubicBezTo>
                    <a:pt x="51" y="287"/>
                    <a:pt x="48" y="286"/>
                    <a:pt x="45" y="288"/>
                  </a:cubicBezTo>
                  <a:cubicBezTo>
                    <a:pt x="45" y="288"/>
                    <a:pt x="45" y="288"/>
                    <a:pt x="45" y="288"/>
                  </a:cubicBezTo>
                  <a:cubicBezTo>
                    <a:pt x="37" y="290"/>
                    <a:pt x="33" y="288"/>
                    <a:pt x="32" y="281"/>
                  </a:cubicBezTo>
                  <a:cubicBezTo>
                    <a:pt x="28" y="249"/>
                    <a:pt x="24" y="217"/>
                    <a:pt x="24" y="188"/>
                  </a:cubicBezTo>
                  <a:cubicBezTo>
                    <a:pt x="24" y="197"/>
                    <a:pt x="24" y="211"/>
                    <a:pt x="23" y="224"/>
                  </a:cubicBezTo>
                  <a:cubicBezTo>
                    <a:pt x="23" y="229"/>
                    <a:pt x="23" y="235"/>
                    <a:pt x="19" y="239"/>
                  </a:cubicBezTo>
                  <a:cubicBezTo>
                    <a:pt x="19" y="240"/>
                    <a:pt x="19" y="241"/>
                    <a:pt x="19" y="243"/>
                  </a:cubicBezTo>
                  <a:cubicBezTo>
                    <a:pt x="17" y="249"/>
                    <a:pt x="19" y="257"/>
                    <a:pt x="17" y="263"/>
                  </a:cubicBezTo>
                  <a:cubicBezTo>
                    <a:pt x="17" y="269"/>
                    <a:pt x="17" y="275"/>
                    <a:pt x="17" y="281"/>
                  </a:cubicBezTo>
                  <a:cubicBezTo>
                    <a:pt x="16" y="285"/>
                    <a:pt x="14" y="286"/>
                    <a:pt x="10" y="287"/>
                  </a:cubicBezTo>
                  <a:cubicBezTo>
                    <a:pt x="7" y="287"/>
                    <a:pt x="8" y="284"/>
                    <a:pt x="8" y="282"/>
                  </a:cubicBezTo>
                  <a:cubicBezTo>
                    <a:pt x="4" y="232"/>
                    <a:pt x="0" y="182"/>
                    <a:pt x="0" y="131"/>
                  </a:cubicBezTo>
                  <a:cubicBezTo>
                    <a:pt x="4" y="127"/>
                    <a:pt x="9" y="129"/>
                    <a:pt x="13" y="129"/>
                  </a:cubicBezTo>
                  <a:cubicBezTo>
                    <a:pt x="38" y="131"/>
                    <a:pt x="39" y="131"/>
                    <a:pt x="39" y="106"/>
                  </a:cubicBezTo>
                  <a:cubicBezTo>
                    <a:pt x="39" y="79"/>
                    <a:pt x="35" y="51"/>
                    <a:pt x="37" y="23"/>
                  </a:cubicBezTo>
                  <a:cubicBezTo>
                    <a:pt x="37" y="19"/>
                    <a:pt x="36" y="14"/>
                    <a:pt x="39" y="10"/>
                  </a:cubicBezTo>
                  <a:cubicBezTo>
                    <a:pt x="41" y="8"/>
                    <a:pt x="43" y="7"/>
                    <a:pt x="46" y="8"/>
                  </a:cubicBezTo>
                  <a:cubicBezTo>
                    <a:pt x="55" y="12"/>
                    <a:pt x="62" y="9"/>
                    <a:pt x="71" y="5"/>
                  </a:cubicBezTo>
                  <a:cubicBezTo>
                    <a:pt x="82" y="0"/>
                    <a:pt x="85" y="2"/>
                    <a:pt x="85" y="14"/>
                  </a:cubicBezTo>
                  <a:cubicBezTo>
                    <a:pt x="86" y="32"/>
                    <a:pt x="84" y="49"/>
                    <a:pt x="86" y="66"/>
                  </a:cubicBezTo>
                  <a:cubicBezTo>
                    <a:pt x="88" y="81"/>
                    <a:pt x="87" y="97"/>
                    <a:pt x="87" y="113"/>
                  </a:cubicBezTo>
                  <a:cubicBezTo>
                    <a:pt x="87" y="123"/>
                    <a:pt x="90" y="126"/>
                    <a:pt x="101" y="128"/>
                  </a:cubicBezTo>
                  <a:cubicBezTo>
                    <a:pt x="106" y="128"/>
                    <a:pt x="112" y="126"/>
                    <a:pt x="116" y="131"/>
                  </a:cubicBezTo>
                  <a:close/>
                </a:path>
              </a:pathLst>
            </a:custGeom>
            <a:solidFill>
              <a:srgbClr val="EE7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D4200C0-BD66-56BA-24A0-CE07C4AE4D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14" y="2520"/>
              <a:ext cx="253" cy="525"/>
            </a:xfrm>
            <a:custGeom>
              <a:avLst/>
              <a:gdLst>
                <a:gd name="T0" fmla="*/ 102 w 106"/>
                <a:gd name="T1" fmla="*/ 3 h 221"/>
                <a:gd name="T2" fmla="*/ 94 w 106"/>
                <a:gd name="T3" fmla="*/ 100 h 221"/>
                <a:gd name="T4" fmla="*/ 101 w 106"/>
                <a:gd name="T5" fmla="*/ 165 h 221"/>
                <a:gd name="T6" fmla="*/ 105 w 106"/>
                <a:gd name="T7" fmla="*/ 207 h 221"/>
                <a:gd name="T8" fmla="*/ 104 w 106"/>
                <a:gd name="T9" fmla="*/ 214 h 221"/>
                <a:gd name="T10" fmla="*/ 87 w 106"/>
                <a:gd name="T11" fmla="*/ 214 h 221"/>
                <a:gd name="T12" fmla="*/ 78 w 106"/>
                <a:gd name="T13" fmla="*/ 185 h 221"/>
                <a:gd name="T14" fmla="*/ 55 w 106"/>
                <a:gd name="T15" fmla="*/ 49 h 221"/>
                <a:gd name="T16" fmla="*/ 50 w 106"/>
                <a:gd name="T17" fmla="*/ 37 h 221"/>
                <a:gd name="T18" fmla="*/ 44 w 106"/>
                <a:gd name="T19" fmla="*/ 49 h 221"/>
                <a:gd name="T20" fmla="*/ 43 w 106"/>
                <a:gd name="T21" fmla="*/ 203 h 221"/>
                <a:gd name="T22" fmla="*/ 40 w 106"/>
                <a:gd name="T23" fmla="*/ 214 h 221"/>
                <a:gd name="T24" fmla="*/ 24 w 106"/>
                <a:gd name="T25" fmla="*/ 216 h 221"/>
                <a:gd name="T26" fmla="*/ 20 w 106"/>
                <a:gd name="T27" fmla="*/ 209 h 221"/>
                <a:gd name="T28" fmla="*/ 3 w 106"/>
                <a:gd name="T29" fmla="*/ 44 h 221"/>
                <a:gd name="T30" fmla="*/ 3 w 106"/>
                <a:gd name="T31" fmla="*/ 43 h 221"/>
                <a:gd name="T32" fmla="*/ 3 w 106"/>
                <a:gd name="T33" fmla="*/ 23 h 221"/>
                <a:gd name="T34" fmla="*/ 22 w 106"/>
                <a:gd name="T35" fmla="*/ 26 h 221"/>
                <a:gd name="T36" fmla="*/ 91 w 106"/>
                <a:gd name="T37" fmla="*/ 8 h 221"/>
                <a:gd name="T38" fmla="*/ 102 w 106"/>
                <a:gd name="T39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221">
                  <a:moveTo>
                    <a:pt x="102" y="3"/>
                  </a:moveTo>
                  <a:cubicBezTo>
                    <a:pt x="99" y="36"/>
                    <a:pt x="97" y="68"/>
                    <a:pt x="94" y="100"/>
                  </a:cubicBezTo>
                  <a:cubicBezTo>
                    <a:pt x="92" y="122"/>
                    <a:pt x="100" y="143"/>
                    <a:pt x="101" y="165"/>
                  </a:cubicBezTo>
                  <a:cubicBezTo>
                    <a:pt x="102" y="179"/>
                    <a:pt x="104" y="193"/>
                    <a:pt x="105" y="207"/>
                  </a:cubicBezTo>
                  <a:cubicBezTo>
                    <a:pt x="106" y="210"/>
                    <a:pt x="106" y="212"/>
                    <a:pt x="104" y="214"/>
                  </a:cubicBezTo>
                  <a:cubicBezTo>
                    <a:pt x="99" y="221"/>
                    <a:pt x="93" y="218"/>
                    <a:pt x="87" y="214"/>
                  </a:cubicBezTo>
                  <a:cubicBezTo>
                    <a:pt x="82" y="205"/>
                    <a:pt x="81" y="195"/>
                    <a:pt x="78" y="185"/>
                  </a:cubicBezTo>
                  <a:cubicBezTo>
                    <a:pt x="64" y="141"/>
                    <a:pt x="59" y="95"/>
                    <a:pt x="55" y="49"/>
                  </a:cubicBezTo>
                  <a:cubicBezTo>
                    <a:pt x="55" y="44"/>
                    <a:pt x="56" y="37"/>
                    <a:pt x="50" y="37"/>
                  </a:cubicBezTo>
                  <a:cubicBezTo>
                    <a:pt x="43" y="37"/>
                    <a:pt x="44" y="44"/>
                    <a:pt x="44" y="49"/>
                  </a:cubicBezTo>
                  <a:cubicBezTo>
                    <a:pt x="43" y="100"/>
                    <a:pt x="42" y="151"/>
                    <a:pt x="43" y="203"/>
                  </a:cubicBezTo>
                  <a:cubicBezTo>
                    <a:pt x="43" y="206"/>
                    <a:pt x="45" y="211"/>
                    <a:pt x="40" y="214"/>
                  </a:cubicBezTo>
                  <a:cubicBezTo>
                    <a:pt x="35" y="218"/>
                    <a:pt x="30" y="219"/>
                    <a:pt x="24" y="216"/>
                  </a:cubicBezTo>
                  <a:cubicBezTo>
                    <a:pt x="19" y="216"/>
                    <a:pt x="20" y="212"/>
                    <a:pt x="20" y="209"/>
                  </a:cubicBezTo>
                  <a:cubicBezTo>
                    <a:pt x="12" y="155"/>
                    <a:pt x="5" y="100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2" y="36"/>
                    <a:pt x="0" y="28"/>
                    <a:pt x="3" y="23"/>
                  </a:cubicBezTo>
                  <a:cubicBezTo>
                    <a:pt x="8" y="18"/>
                    <a:pt x="15" y="25"/>
                    <a:pt x="22" y="26"/>
                  </a:cubicBezTo>
                  <a:cubicBezTo>
                    <a:pt x="47" y="29"/>
                    <a:pt x="70" y="23"/>
                    <a:pt x="91" y="8"/>
                  </a:cubicBezTo>
                  <a:cubicBezTo>
                    <a:pt x="94" y="5"/>
                    <a:pt x="96" y="0"/>
                    <a:pt x="102" y="3"/>
                  </a:cubicBezTo>
                  <a:close/>
                </a:path>
              </a:pathLst>
            </a:custGeom>
            <a:solidFill>
              <a:srgbClr val="644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C92F9A78-CDB8-9028-CE3A-2C4B9A3AC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2252"/>
              <a:ext cx="310" cy="373"/>
            </a:xfrm>
            <a:custGeom>
              <a:avLst/>
              <a:gdLst>
                <a:gd name="T0" fmla="*/ 122 w 130"/>
                <a:gd name="T1" fmla="*/ 116 h 157"/>
                <a:gd name="T2" fmla="*/ 118 w 130"/>
                <a:gd name="T3" fmla="*/ 118 h 157"/>
                <a:gd name="T4" fmla="*/ 19 w 130"/>
                <a:gd name="T5" fmla="*/ 135 h 157"/>
                <a:gd name="T6" fmla="*/ 23 w 130"/>
                <a:gd name="T7" fmla="*/ 157 h 157"/>
                <a:gd name="T8" fmla="*/ 22 w 130"/>
                <a:gd name="T9" fmla="*/ 154 h 157"/>
                <a:gd name="T10" fmla="*/ 9 w 130"/>
                <a:gd name="T11" fmla="*/ 122 h 157"/>
                <a:gd name="T12" fmla="*/ 5 w 130"/>
                <a:gd name="T13" fmla="*/ 95 h 157"/>
                <a:gd name="T14" fmla="*/ 3 w 130"/>
                <a:gd name="T15" fmla="*/ 86 h 157"/>
                <a:gd name="T16" fmla="*/ 3 w 130"/>
                <a:gd name="T17" fmla="*/ 64 h 157"/>
                <a:gd name="T18" fmla="*/ 6 w 130"/>
                <a:gd name="T19" fmla="*/ 60 h 157"/>
                <a:gd name="T20" fmla="*/ 25 w 130"/>
                <a:gd name="T21" fmla="*/ 89 h 157"/>
                <a:gd name="T22" fmla="*/ 22 w 130"/>
                <a:gd name="T23" fmla="*/ 100 h 157"/>
                <a:gd name="T24" fmla="*/ 21 w 130"/>
                <a:gd name="T25" fmla="*/ 105 h 157"/>
                <a:gd name="T26" fmla="*/ 25 w 130"/>
                <a:gd name="T27" fmla="*/ 105 h 157"/>
                <a:gd name="T28" fmla="*/ 34 w 130"/>
                <a:gd name="T29" fmla="*/ 104 h 157"/>
                <a:gd name="T30" fmla="*/ 53 w 130"/>
                <a:gd name="T31" fmla="*/ 83 h 157"/>
                <a:gd name="T32" fmla="*/ 54 w 130"/>
                <a:gd name="T33" fmla="*/ 72 h 157"/>
                <a:gd name="T34" fmla="*/ 55 w 130"/>
                <a:gd name="T35" fmla="*/ 71 h 157"/>
                <a:gd name="T36" fmla="*/ 78 w 130"/>
                <a:gd name="T37" fmla="*/ 79 h 157"/>
                <a:gd name="T38" fmla="*/ 83 w 130"/>
                <a:gd name="T39" fmla="*/ 82 h 157"/>
                <a:gd name="T40" fmla="*/ 88 w 130"/>
                <a:gd name="T41" fmla="*/ 87 h 157"/>
                <a:gd name="T42" fmla="*/ 94 w 130"/>
                <a:gd name="T43" fmla="*/ 79 h 157"/>
                <a:gd name="T44" fmla="*/ 93 w 130"/>
                <a:gd name="T45" fmla="*/ 63 h 157"/>
                <a:gd name="T46" fmla="*/ 94 w 130"/>
                <a:gd name="T47" fmla="*/ 51 h 157"/>
                <a:gd name="T48" fmla="*/ 105 w 130"/>
                <a:gd name="T49" fmla="*/ 46 h 157"/>
                <a:gd name="T50" fmla="*/ 123 w 130"/>
                <a:gd name="T51" fmla="*/ 7 h 157"/>
                <a:gd name="T52" fmla="*/ 130 w 130"/>
                <a:gd name="T53" fmla="*/ 2 h 157"/>
                <a:gd name="T54" fmla="*/ 126 w 130"/>
                <a:gd name="T55" fmla="*/ 106 h 157"/>
                <a:gd name="T56" fmla="*/ 122 w 130"/>
                <a:gd name="T57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0" h="157">
                  <a:moveTo>
                    <a:pt x="122" y="116"/>
                  </a:moveTo>
                  <a:cubicBezTo>
                    <a:pt x="121" y="117"/>
                    <a:pt x="119" y="117"/>
                    <a:pt x="118" y="118"/>
                  </a:cubicBezTo>
                  <a:cubicBezTo>
                    <a:pt x="90" y="142"/>
                    <a:pt x="55" y="148"/>
                    <a:pt x="19" y="135"/>
                  </a:cubicBezTo>
                  <a:cubicBezTo>
                    <a:pt x="19" y="143"/>
                    <a:pt x="23" y="150"/>
                    <a:pt x="23" y="157"/>
                  </a:cubicBezTo>
                  <a:cubicBezTo>
                    <a:pt x="22" y="156"/>
                    <a:pt x="21" y="155"/>
                    <a:pt x="22" y="154"/>
                  </a:cubicBezTo>
                  <a:cubicBezTo>
                    <a:pt x="23" y="141"/>
                    <a:pt x="19" y="131"/>
                    <a:pt x="9" y="122"/>
                  </a:cubicBezTo>
                  <a:cubicBezTo>
                    <a:pt x="0" y="115"/>
                    <a:pt x="5" y="104"/>
                    <a:pt x="5" y="95"/>
                  </a:cubicBezTo>
                  <a:cubicBezTo>
                    <a:pt x="6" y="91"/>
                    <a:pt x="6" y="89"/>
                    <a:pt x="3" y="86"/>
                  </a:cubicBezTo>
                  <a:cubicBezTo>
                    <a:pt x="2" y="79"/>
                    <a:pt x="6" y="72"/>
                    <a:pt x="3" y="64"/>
                  </a:cubicBezTo>
                  <a:cubicBezTo>
                    <a:pt x="2" y="63"/>
                    <a:pt x="3" y="60"/>
                    <a:pt x="6" y="60"/>
                  </a:cubicBezTo>
                  <a:cubicBezTo>
                    <a:pt x="13" y="69"/>
                    <a:pt x="18" y="80"/>
                    <a:pt x="25" y="89"/>
                  </a:cubicBezTo>
                  <a:cubicBezTo>
                    <a:pt x="27" y="94"/>
                    <a:pt x="24" y="97"/>
                    <a:pt x="22" y="100"/>
                  </a:cubicBezTo>
                  <a:cubicBezTo>
                    <a:pt x="21" y="101"/>
                    <a:pt x="19" y="103"/>
                    <a:pt x="21" y="105"/>
                  </a:cubicBezTo>
                  <a:cubicBezTo>
                    <a:pt x="22" y="106"/>
                    <a:pt x="24" y="106"/>
                    <a:pt x="25" y="105"/>
                  </a:cubicBezTo>
                  <a:cubicBezTo>
                    <a:pt x="28" y="105"/>
                    <a:pt x="31" y="104"/>
                    <a:pt x="34" y="104"/>
                  </a:cubicBezTo>
                  <a:cubicBezTo>
                    <a:pt x="49" y="103"/>
                    <a:pt x="54" y="98"/>
                    <a:pt x="53" y="83"/>
                  </a:cubicBezTo>
                  <a:cubicBezTo>
                    <a:pt x="53" y="79"/>
                    <a:pt x="52" y="75"/>
                    <a:pt x="54" y="72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60" y="82"/>
                    <a:pt x="71" y="76"/>
                    <a:pt x="78" y="79"/>
                  </a:cubicBezTo>
                  <a:cubicBezTo>
                    <a:pt x="80" y="80"/>
                    <a:pt x="81" y="81"/>
                    <a:pt x="83" y="82"/>
                  </a:cubicBezTo>
                  <a:cubicBezTo>
                    <a:pt x="84" y="84"/>
                    <a:pt x="85" y="88"/>
                    <a:pt x="88" y="87"/>
                  </a:cubicBezTo>
                  <a:cubicBezTo>
                    <a:pt x="91" y="86"/>
                    <a:pt x="93" y="83"/>
                    <a:pt x="94" y="79"/>
                  </a:cubicBezTo>
                  <a:cubicBezTo>
                    <a:pt x="95" y="74"/>
                    <a:pt x="94" y="68"/>
                    <a:pt x="93" y="63"/>
                  </a:cubicBezTo>
                  <a:cubicBezTo>
                    <a:pt x="92" y="59"/>
                    <a:pt x="91" y="55"/>
                    <a:pt x="94" y="51"/>
                  </a:cubicBezTo>
                  <a:cubicBezTo>
                    <a:pt x="99" y="54"/>
                    <a:pt x="103" y="51"/>
                    <a:pt x="105" y="46"/>
                  </a:cubicBezTo>
                  <a:cubicBezTo>
                    <a:pt x="111" y="33"/>
                    <a:pt x="120" y="21"/>
                    <a:pt x="123" y="7"/>
                  </a:cubicBezTo>
                  <a:cubicBezTo>
                    <a:pt x="124" y="5"/>
                    <a:pt x="124" y="0"/>
                    <a:pt x="130" y="2"/>
                  </a:cubicBezTo>
                  <a:cubicBezTo>
                    <a:pt x="130" y="37"/>
                    <a:pt x="127" y="72"/>
                    <a:pt x="126" y="106"/>
                  </a:cubicBezTo>
                  <a:cubicBezTo>
                    <a:pt x="126" y="110"/>
                    <a:pt x="123" y="113"/>
                    <a:pt x="122" y="116"/>
                  </a:cubicBezTo>
                  <a:close/>
                </a:path>
              </a:pathLst>
            </a:custGeom>
            <a:solidFill>
              <a:srgbClr val="F8D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DD0412B1-DEC4-81BE-3D06-4C1BC55ECF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0" y="2264"/>
              <a:ext cx="131" cy="418"/>
            </a:xfrm>
            <a:custGeom>
              <a:avLst/>
              <a:gdLst>
                <a:gd name="T0" fmla="*/ 53 w 55"/>
                <a:gd name="T1" fmla="*/ 51 h 176"/>
                <a:gd name="T2" fmla="*/ 53 w 55"/>
                <a:gd name="T3" fmla="*/ 118 h 176"/>
                <a:gd name="T4" fmla="*/ 55 w 55"/>
                <a:gd name="T5" fmla="*/ 166 h 176"/>
                <a:gd name="T6" fmla="*/ 45 w 55"/>
                <a:gd name="T7" fmla="*/ 174 h 176"/>
                <a:gd name="T8" fmla="*/ 13 w 55"/>
                <a:gd name="T9" fmla="*/ 173 h 176"/>
                <a:gd name="T10" fmla="*/ 4 w 55"/>
                <a:gd name="T11" fmla="*/ 159 h 176"/>
                <a:gd name="T12" fmla="*/ 4 w 55"/>
                <a:gd name="T13" fmla="*/ 155 h 176"/>
                <a:gd name="T14" fmla="*/ 6 w 55"/>
                <a:gd name="T15" fmla="*/ 67 h 176"/>
                <a:gd name="T16" fmla="*/ 10 w 55"/>
                <a:gd name="T17" fmla="*/ 1 h 176"/>
                <a:gd name="T18" fmla="*/ 15 w 55"/>
                <a:gd name="T19" fmla="*/ 4 h 176"/>
                <a:gd name="T20" fmla="*/ 51 w 55"/>
                <a:gd name="T21" fmla="*/ 45 h 176"/>
                <a:gd name="T22" fmla="*/ 54 w 55"/>
                <a:gd name="T23" fmla="*/ 49 h 176"/>
                <a:gd name="T24" fmla="*/ 53 w 55"/>
                <a:gd name="T25" fmla="*/ 5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176">
                  <a:moveTo>
                    <a:pt x="53" y="51"/>
                  </a:moveTo>
                  <a:cubicBezTo>
                    <a:pt x="52" y="73"/>
                    <a:pt x="53" y="96"/>
                    <a:pt x="53" y="118"/>
                  </a:cubicBezTo>
                  <a:cubicBezTo>
                    <a:pt x="54" y="134"/>
                    <a:pt x="54" y="150"/>
                    <a:pt x="55" y="166"/>
                  </a:cubicBezTo>
                  <a:cubicBezTo>
                    <a:pt x="55" y="174"/>
                    <a:pt x="50" y="174"/>
                    <a:pt x="45" y="174"/>
                  </a:cubicBezTo>
                  <a:cubicBezTo>
                    <a:pt x="34" y="176"/>
                    <a:pt x="24" y="174"/>
                    <a:pt x="13" y="173"/>
                  </a:cubicBezTo>
                  <a:cubicBezTo>
                    <a:pt x="5" y="172"/>
                    <a:pt x="0" y="169"/>
                    <a:pt x="4" y="159"/>
                  </a:cubicBezTo>
                  <a:cubicBezTo>
                    <a:pt x="4" y="158"/>
                    <a:pt x="4" y="157"/>
                    <a:pt x="4" y="155"/>
                  </a:cubicBezTo>
                  <a:cubicBezTo>
                    <a:pt x="5" y="126"/>
                    <a:pt x="4" y="96"/>
                    <a:pt x="6" y="67"/>
                  </a:cubicBezTo>
                  <a:cubicBezTo>
                    <a:pt x="8" y="45"/>
                    <a:pt x="5" y="23"/>
                    <a:pt x="10" y="1"/>
                  </a:cubicBezTo>
                  <a:cubicBezTo>
                    <a:pt x="12" y="0"/>
                    <a:pt x="14" y="2"/>
                    <a:pt x="15" y="4"/>
                  </a:cubicBezTo>
                  <a:cubicBezTo>
                    <a:pt x="26" y="18"/>
                    <a:pt x="38" y="32"/>
                    <a:pt x="51" y="45"/>
                  </a:cubicBezTo>
                  <a:cubicBezTo>
                    <a:pt x="52" y="46"/>
                    <a:pt x="53" y="47"/>
                    <a:pt x="54" y="49"/>
                  </a:cubicBezTo>
                  <a:cubicBezTo>
                    <a:pt x="54" y="49"/>
                    <a:pt x="54" y="50"/>
                    <a:pt x="53" y="51"/>
                  </a:cubicBezTo>
                  <a:close/>
                </a:path>
              </a:pathLst>
            </a:custGeom>
            <a:solidFill>
              <a:srgbClr val="B4E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CA48F8B7-60E6-3563-0E8C-101793E42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47" y="2318"/>
              <a:ext cx="114" cy="357"/>
            </a:xfrm>
            <a:custGeom>
              <a:avLst/>
              <a:gdLst>
                <a:gd name="T0" fmla="*/ 34 w 48"/>
                <a:gd name="T1" fmla="*/ 150 h 150"/>
                <a:gd name="T2" fmla="*/ 11 w 48"/>
                <a:gd name="T3" fmla="*/ 148 h 150"/>
                <a:gd name="T4" fmla="*/ 3 w 48"/>
                <a:gd name="T5" fmla="*/ 137 h 150"/>
                <a:gd name="T6" fmla="*/ 2 w 48"/>
                <a:gd name="T7" fmla="*/ 84 h 150"/>
                <a:gd name="T8" fmla="*/ 1 w 48"/>
                <a:gd name="T9" fmla="*/ 22 h 150"/>
                <a:gd name="T10" fmla="*/ 4 w 48"/>
                <a:gd name="T11" fmla="*/ 16 h 150"/>
                <a:gd name="T12" fmla="*/ 32 w 48"/>
                <a:gd name="T13" fmla="*/ 0 h 150"/>
                <a:gd name="T14" fmla="*/ 36 w 48"/>
                <a:gd name="T15" fmla="*/ 3 h 150"/>
                <a:gd name="T16" fmla="*/ 39 w 48"/>
                <a:gd name="T17" fmla="*/ 32 h 150"/>
                <a:gd name="T18" fmla="*/ 43 w 48"/>
                <a:gd name="T19" fmla="*/ 98 h 150"/>
                <a:gd name="T20" fmla="*/ 47 w 48"/>
                <a:gd name="T21" fmla="*/ 137 h 150"/>
                <a:gd name="T22" fmla="*/ 34 w 48"/>
                <a:gd name="T2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0">
                  <a:moveTo>
                    <a:pt x="34" y="150"/>
                  </a:moveTo>
                  <a:cubicBezTo>
                    <a:pt x="26" y="150"/>
                    <a:pt x="19" y="150"/>
                    <a:pt x="11" y="148"/>
                  </a:cubicBezTo>
                  <a:cubicBezTo>
                    <a:pt x="5" y="146"/>
                    <a:pt x="3" y="143"/>
                    <a:pt x="3" y="137"/>
                  </a:cubicBezTo>
                  <a:cubicBezTo>
                    <a:pt x="3" y="119"/>
                    <a:pt x="2" y="102"/>
                    <a:pt x="2" y="84"/>
                  </a:cubicBezTo>
                  <a:cubicBezTo>
                    <a:pt x="0" y="63"/>
                    <a:pt x="2" y="43"/>
                    <a:pt x="1" y="22"/>
                  </a:cubicBezTo>
                  <a:cubicBezTo>
                    <a:pt x="1" y="19"/>
                    <a:pt x="2" y="17"/>
                    <a:pt x="4" y="16"/>
                  </a:cubicBezTo>
                  <a:cubicBezTo>
                    <a:pt x="13" y="10"/>
                    <a:pt x="21" y="2"/>
                    <a:pt x="32" y="0"/>
                  </a:cubicBezTo>
                  <a:cubicBezTo>
                    <a:pt x="33" y="1"/>
                    <a:pt x="35" y="1"/>
                    <a:pt x="36" y="3"/>
                  </a:cubicBezTo>
                  <a:cubicBezTo>
                    <a:pt x="40" y="12"/>
                    <a:pt x="38" y="22"/>
                    <a:pt x="39" y="32"/>
                  </a:cubicBezTo>
                  <a:cubicBezTo>
                    <a:pt x="42" y="54"/>
                    <a:pt x="42" y="76"/>
                    <a:pt x="43" y="98"/>
                  </a:cubicBezTo>
                  <a:cubicBezTo>
                    <a:pt x="44" y="111"/>
                    <a:pt x="45" y="124"/>
                    <a:pt x="47" y="137"/>
                  </a:cubicBezTo>
                  <a:cubicBezTo>
                    <a:pt x="48" y="146"/>
                    <a:pt x="46" y="148"/>
                    <a:pt x="34" y="150"/>
                  </a:cubicBezTo>
                  <a:close/>
                </a:path>
              </a:pathLst>
            </a:custGeom>
            <a:solidFill>
              <a:srgbClr val="B4E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B87F8931-6BA7-616F-BD7A-4C04B04660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8" y="2124"/>
              <a:ext cx="188" cy="266"/>
            </a:xfrm>
            <a:custGeom>
              <a:avLst/>
              <a:gdLst>
                <a:gd name="T0" fmla="*/ 79 w 79"/>
                <a:gd name="T1" fmla="*/ 56 h 112"/>
                <a:gd name="T2" fmla="*/ 75 w 79"/>
                <a:gd name="T3" fmla="*/ 61 h 112"/>
                <a:gd name="T4" fmla="*/ 53 w 79"/>
                <a:gd name="T5" fmla="*/ 105 h 112"/>
                <a:gd name="T6" fmla="*/ 47 w 79"/>
                <a:gd name="T7" fmla="*/ 111 h 112"/>
                <a:gd name="T8" fmla="*/ 43 w 79"/>
                <a:gd name="T9" fmla="*/ 105 h 112"/>
                <a:gd name="T10" fmla="*/ 39 w 79"/>
                <a:gd name="T11" fmla="*/ 93 h 112"/>
                <a:gd name="T12" fmla="*/ 30 w 79"/>
                <a:gd name="T13" fmla="*/ 58 h 112"/>
                <a:gd name="T14" fmla="*/ 11 w 79"/>
                <a:gd name="T15" fmla="*/ 34 h 112"/>
                <a:gd name="T16" fmla="*/ 1 w 79"/>
                <a:gd name="T17" fmla="*/ 29 h 112"/>
                <a:gd name="T18" fmla="*/ 18 w 79"/>
                <a:gd name="T19" fmla="*/ 9 h 112"/>
                <a:gd name="T20" fmla="*/ 31 w 79"/>
                <a:gd name="T21" fmla="*/ 8 h 112"/>
                <a:gd name="T22" fmla="*/ 54 w 79"/>
                <a:gd name="T23" fmla="*/ 0 h 112"/>
                <a:gd name="T24" fmla="*/ 74 w 79"/>
                <a:gd name="T25" fmla="*/ 12 h 112"/>
                <a:gd name="T26" fmla="*/ 79 w 79"/>
                <a:gd name="T27" fmla="*/ 22 h 112"/>
                <a:gd name="T28" fmla="*/ 79 w 79"/>
                <a:gd name="T29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12">
                  <a:moveTo>
                    <a:pt x="79" y="56"/>
                  </a:moveTo>
                  <a:cubicBezTo>
                    <a:pt x="76" y="56"/>
                    <a:pt x="75" y="58"/>
                    <a:pt x="75" y="61"/>
                  </a:cubicBezTo>
                  <a:cubicBezTo>
                    <a:pt x="71" y="77"/>
                    <a:pt x="62" y="91"/>
                    <a:pt x="53" y="105"/>
                  </a:cubicBezTo>
                  <a:cubicBezTo>
                    <a:pt x="52" y="108"/>
                    <a:pt x="51" y="112"/>
                    <a:pt x="47" y="111"/>
                  </a:cubicBezTo>
                  <a:cubicBezTo>
                    <a:pt x="44" y="111"/>
                    <a:pt x="46" y="106"/>
                    <a:pt x="43" y="105"/>
                  </a:cubicBezTo>
                  <a:cubicBezTo>
                    <a:pt x="40" y="101"/>
                    <a:pt x="40" y="97"/>
                    <a:pt x="39" y="93"/>
                  </a:cubicBezTo>
                  <a:cubicBezTo>
                    <a:pt x="37" y="81"/>
                    <a:pt x="34" y="69"/>
                    <a:pt x="30" y="58"/>
                  </a:cubicBezTo>
                  <a:cubicBezTo>
                    <a:pt x="29" y="45"/>
                    <a:pt x="22" y="37"/>
                    <a:pt x="11" y="34"/>
                  </a:cubicBezTo>
                  <a:cubicBezTo>
                    <a:pt x="7" y="33"/>
                    <a:pt x="4" y="32"/>
                    <a:pt x="1" y="29"/>
                  </a:cubicBezTo>
                  <a:cubicBezTo>
                    <a:pt x="0" y="20"/>
                    <a:pt x="9" y="10"/>
                    <a:pt x="18" y="9"/>
                  </a:cubicBezTo>
                  <a:cubicBezTo>
                    <a:pt x="22" y="9"/>
                    <a:pt x="27" y="9"/>
                    <a:pt x="31" y="8"/>
                  </a:cubicBezTo>
                  <a:cubicBezTo>
                    <a:pt x="39" y="6"/>
                    <a:pt x="48" y="6"/>
                    <a:pt x="54" y="0"/>
                  </a:cubicBezTo>
                  <a:cubicBezTo>
                    <a:pt x="62" y="2"/>
                    <a:pt x="68" y="7"/>
                    <a:pt x="74" y="12"/>
                  </a:cubicBezTo>
                  <a:cubicBezTo>
                    <a:pt x="77" y="14"/>
                    <a:pt x="79" y="18"/>
                    <a:pt x="79" y="22"/>
                  </a:cubicBezTo>
                  <a:cubicBezTo>
                    <a:pt x="78" y="33"/>
                    <a:pt x="79" y="45"/>
                    <a:pt x="79" y="56"/>
                  </a:cubicBezTo>
                  <a:close/>
                </a:path>
              </a:pathLst>
            </a:custGeom>
            <a:solidFill>
              <a:srgbClr val="FCE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5DACFDE5-9A60-B75A-2FDC-222A0767D8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6" y="1881"/>
              <a:ext cx="236" cy="209"/>
            </a:xfrm>
            <a:custGeom>
              <a:avLst/>
              <a:gdLst>
                <a:gd name="T0" fmla="*/ 11 w 99"/>
                <a:gd name="T1" fmla="*/ 78 h 88"/>
                <a:gd name="T2" fmla="*/ 14 w 99"/>
                <a:gd name="T3" fmla="*/ 23 h 88"/>
                <a:gd name="T4" fmla="*/ 53 w 99"/>
                <a:gd name="T5" fmla="*/ 2 h 88"/>
                <a:gd name="T6" fmla="*/ 93 w 99"/>
                <a:gd name="T7" fmla="*/ 36 h 88"/>
                <a:gd name="T8" fmla="*/ 83 w 99"/>
                <a:gd name="T9" fmla="*/ 78 h 88"/>
                <a:gd name="T10" fmla="*/ 73 w 99"/>
                <a:gd name="T11" fmla="*/ 84 h 88"/>
                <a:gd name="T12" fmla="*/ 62 w 99"/>
                <a:gd name="T13" fmla="*/ 78 h 88"/>
                <a:gd name="T14" fmla="*/ 60 w 99"/>
                <a:gd name="T15" fmla="*/ 63 h 88"/>
                <a:gd name="T16" fmla="*/ 51 w 99"/>
                <a:gd name="T17" fmla="*/ 46 h 88"/>
                <a:gd name="T18" fmla="*/ 51 w 99"/>
                <a:gd name="T19" fmla="*/ 39 h 88"/>
                <a:gd name="T20" fmla="*/ 54 w 99"/>
                <a:gd name="T21" fmla="*/ 33 h 88"/>
                <a:gd name="T22" fmla="*/ 43 w 99"/>
                <a:gd name="T23" fmla="*/ 26 h 88"/>
                <a:gd name="T24" fmla="*/ 29 w 99"/>
                <a:gd name="T25" fmla="*/ 33 h 88"/>
                <a:gd name="T26" fmla="*/ 29 w 99"/>
                <a:gd name="T27" fmla="*/ 39 h 88"/>
                <a:gd name="T28" fmla="*/ 29 w 99"/>
                <a:gd name="T29" fmla="*/ 46 h 88"/>
                <a:gd name="T30" fmla="*/ 22 w 99"/>
                <a:gd name="T31" fmla="*/ 61 h 88"/>
                <a:gd name="T32" fmla="*/ 25 w 99"/>
                <a:gd name="T33" fmla="*/ 74 h 88"/>
                <a:gd name="T34" fmla="*/ 11 w 99"/>
                <a:gd name="T35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88">
                  <a:moveTo>
                    <a:pt x="11" y="78"/>
                  </a:moveTo>
                  <a:cubicBezTo>
                    <a:pt x="0" y="59"/>
                    <a:pt x="4" y="41"/>
                    <a:pt x="14" y="23"/>
                  </a:cubicBezTo>
                  <a:cubicBezTo>
                    <a:pt x="22" y="9"/>
                    <a:pt x="35" y="0"/>
                    <a:pt x="53" y="2"/>
                  </a:cubicBezTo>
                  <a:cubicBezTo>
                    <a:pt x="75" y="3"/>
                    <a:pt x="86" y="18"/>
                    <a:pt x="93" y="36"/>
                  </a:cubicBezTo>
                  <a:cubicBezTo>
                    <a:pt x="99" y="53"/>
                    <a:pt x="95" y="67"/>
                    <a:pt x="83" y="78"/>
                  </a:cubicBezTo>
                  <a:cubicBezTo>
                    <a:pt x="80" y="80"/>
                    <a:pt x="76" y="82"/>
                    <a:pt x="73" y="84"/>
                  </a:cubicBezTo>
                  <a:cubicBezTo>
                    <a:pt x="66" y="88"/>
                    <a:pt x="62" y="86"/>
                    <a:pt x="62" y="78"/>
                  </a:cubicBezTo>
                  <a:cubicBezTo>
                    <a:pt x="58" y="73"/>
                    <a:pt x="60" y="68"/>
                    <a:pt x="60" y="63"/>
                  </a:cubicBezTo>
                  <a:cubicBezTo>
                    <a:pt x="61" y="55"/>
                    <a:pt x="62" y="48"/>
                    <a:pt x="51" y="46"/>
                  </a:cubicBezTo>
                  <a:cubicBezTo>
                    <a:pt x="47" y="45"/>
                    <a:pt x="46" y="42"/>
                    <a:pt x="51" y="39"/>
                  </a:cubicBezTo>
                  <a:cubicBezTo>
                    <a:pt x="53" y="38"/>
                    <a:pt x="56" y="37"/>
                    <a:pt x="54" y="33"/>
                  </a:cubicBezTo>
                  <a:cubicBezTo>
                    <a:pt x="51" y="29"/>
                    <a:pt x="48" y="25"/>
                    <a:pt x="43" y="26"/>
                  </a:cubicBezTo>
                  <a:cubicBezTo>
                    <a:pt x="38" y="28"/>
                    <a:pt x="33" y="30"/>
                    <a:pt x="29" y="33"/>
                  </a:cubicBezTo>
                  <a:cubicBezTo>
                    <a:pt x="27" y="35"/>
                    <a:pt x="25" y="37"/>
                    <a:pt x="29" y="39"/>
                  </a:cubicBezTo>
                  <a:cubicBezTo>
                    <a:pt x="34" y="42"/>
                    <a:pt x="32" y="45"/>
                    <a:pt x="29" y="46"/>
                  </a:cubicBezTo>
                  <a:cubicBezTo>
                    <a:pt x="19" y="47"/>
                    <a:pt x="21" y="54"/>
                    <a:pt x="22" y="61"/>
                  </a:cubicBezTo>
                  <a:cubicBezTo>
                    <a:pt x="23" y="65"/>
                    <a:pt x="25" y="69"/>
                    <a:pt x="25" y="74"/>
                  </a:cubicBezTo>
                  <a:cubicBezTo>
                    <a:pt x="22" y="83"/>
                    <a:pt x="19" y="84"/>
                    <a:pt x="11" y="78"/>
                  </a:cubicBezTo>
                  <a:close/>
                </a:path>
              </a:pathLst>
            </a:custGeom>
            <a:solidFill>
              <a:srgbClr val="583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421557EB-45D7-1E93-4FED-72785FBEA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" y="2133"/>
              <a:ext cx="177" cy="254"/>
            </a:xfrm>
            <a:custGeom>
              <a:avLst/>
              <a:gdLst>
                <a:gd name="T0" fmla="*/ 52 w 74"/>
                <a:gd name="T1" fmla="*/ 105 h 107"/>
                <a:gd name="T2" fmla="*/ 9 w 74"/>
                <a:gd name="T3" fmla="*/ 56 h 107"/>
                <a:gd name="T4" fmla="*/ 2 w 74"/>
                <a:gd name="T5" fmla="*/ 17 h 107"/>
                <a:gd name="T6" fmla="*/ 18 w 74"/>
                <a:gd name="T7" fmla="*/ 0 h 107"/>
                <a:gd name="T8" fmla="*/ 30 w 74"/>
                <a:gd name="T9" fmla="*/ 10 h 107"/>
                <a:gd name="T10" fmla="*/ 51 w 74"/>
                <a:gd name="T11" fmla="*/ 47 h 107"/>
                <a:gd name="T12" fmla="*/ 73 w 74"/>
                <a:gd name="T13" fmla="*/ 75 h 107"/>
                <a:gd name="T14" fmla="*/ 71 w 74"/>
                <a:gd name="T15" fmla="*/ 84 h 107"/>
                <a:gd name="T16" fmla="*/ 59 w 74"/>
                <a:gd name="T17" fmla="*/ 101 h 107"/>
                <a:gd name="T18" fmla="*/ 52 w 74"/>
                <a:gd name="T19" fmla="*/ 10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107">
                  <a:moveTo>
                    <a:pt x="52" y="105"/>
                  </a:moveTo>
                  <a:cubicBezTo>
                    <a:pt x="37" y="89"/>
                    <a:pt x="22" y="73"/>
                    <a:pt x="9" y="56"/>
                  </a:cubicBezTo>
                  <a:cubicBezTo>
                    <a:pt x="5" y="43"/>
                    <a:pt x="0" y="31"/>
                    <a:pt x="2" y="17"/>
                  </a:cubicBezTo>
                  <a:cubicBezTo>
                    <a:pt x="4" y="8"/>
                    <a:pt x="9" y="2"/>
                    <a:pt x="18" y="0"/>
                  </a:cubicBezTo>
                  <a:cubicBezTo>
                    <a:pt x="25" y="0"/>
                    <a:pt x="27" y="5"/>
                    <a:pt x="30" y="10"/>
                  </a:cubicBezTo>
                  <a:cubicBezTo>
                    <a:pt x="35" y="23"/>
                    <a:pt x="43" y="35"/>
                    <a:pt x="51" y="47"/>
                  </a:cubicBezTo>
                  <a:cubicBezTo>
                    <a:pt x="58" y="57"/>
                    <a:pt x="68" y="64"/>
                    <a:pt x="73" y="75"/>
                  </a:cubicBezTo>
                  <a:cubicBezTo>
                    <a:pt x="74" y="79"/>
                    <a:pt x="73" y="81"/>
                    <a:pt x="71" y="84"/>
                  </a:cubicBezTo>
                  <a:cubicBezTo>
                    <a:pt x="66" y="89"/>
                    <a:pt x="62" y="94"/>
                    <a:pt x="59" y="101"/>
                  </a:cubicBezTo>
                  <a:cubicBezTo>
                    <a:pt x="58" y="104"/>
                    <a:pt x="56" y="107"/>
                    <a:pt x="52" y="105"/>
                  </a:cubicBezTo>
                  <a:close/>
                </a:path>
              </a:pathLst>
            </a:custGeom>
            <a:solidFill>
              <a:srgbClr val="97D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EF111D9F-7992-1177-83F3-4D13948E1F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72" y="1855"/>
              <a:ext cx="213" cy="221"/>
            </a:xfrm>
            <a:custGeom>
              <a:avLst/>
              <a:gdLst>
                <a:gd name="T0" fmla="*/ 17 w 89"/>
                <a:gd name="T1" fmla="*/ 93 h 93"/>
                <a:gd name="T2" fmla="*/ 16 w 89"/>
                <a:gd name="T3" fmla="*/ 91 h 93"/>
                <a:gd name="T4" fmla="*/ 1 w 89"/>
                <a:gd name="T5" fmla="*/ 67 h 93"/>
                <a:gd name="T6" fmla="*/ 32 w 89"/>
                <a:gd name="T7" fmla="*/ 10 h 93"/>
                <a:gd name="T8" fmla="*/ 83 w 89"/>
                <a:gd name="T9" fmla="*/ 32 h 93"/>
                <a:gd name="T10" fmla="*/ 85 w 89"/>
                <a:gd name="T11" fmla="*/ 87 h 93"/>
                <a:gd name="T12" fmla="*/ 79 w 89"/>
                <a:gd name="T13" fmla="*/ 93 h 93"/>
                <a:gd name="T14" fmla="*/ 77 w 89"/>
                <a:gd name="T15" fmla="*/ 74 h 93"/>
                <a:gd name="T16" fmla="*/ 74 w 89"/>
                <a:gd name="T17" fmla="*/ 64 h 93"/>
                <a:gd name="T18" fmla="*/ 68 w 89"/>
                <a:gd name="T19" fmla="*/ 40 h 93"/>
                <a:gd name="T20" fmla="*/ 60 w 89"/>
                <a:gd name="T21" fmla="*/ 37 h 93"/>
                <a:gd name="T22" fmla="*/ 44 w 89"/>
                <a:gd name="T23" fmla="*/ 44 h 93"/>
                <a:gd name="T24" fmla="*/ 39 w 89"/>
                <a:gd name="T25" fmla="*/ 52 h 93"/>
                <a:gd name="T26" fmla="*/ 29 w 89"/>
                <a:gd name="T27" fmla="*/ 52 h 93"/>
                <a:gd name="T28" fmla="*/ 22 w 89"/>
                <a:gd name="T29" fmla="*/ 62 h 93"/>
                <a:gd name="T30" fmla="*/ 18 w 89"/>
                <a:gd name="T31" fmla="*/ 84 h 93"/>
                <a:gd name="T32" fmla="*/ 17 w 89"/>
                <a:gd name="T3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93">
                  <a:moveTo>
                    <a:pt x="17" y="93"/>
                  </a:moveTo>
                  <a:cubicBezTo>
                    <a:pt x="17" y="92"/>
                    <a:pt x="16" y="91"/>
                    <a:pt x="16" y="91"/>
                  </a:cubicBezTo>
                  <a:cubicBezTo>
                    <a:pt x="1" y="89"/>
                    <a:pt x="1" y="78"/>
                    <a:pt x="1" y="67"/>
                  </a:cubicBezTo>
                  <a:cubicBezTo>
                    <a:pt x="0" y="41"/>
                    <a:pt x="7" y="21"/>
                    <a:pt x="32" y="10"/>
                  </a:cubicBezTo>
                  <a:cubicBezTo>
                    <a:pt x="55" y="0"/>
                    <a:pt x="76" y="9"/>
                    <a:pt x="83" y="32"/>
                  </a:cubicBezTo>
                  <a:cubicBezTo>
                    <a:pt x="89" y="50"/>
                    <a:pt x="87" y="69"/>
                    <a:pt x="85" y="87"/>
                  </a:cubicBezTo>
                  <a:cubicBezTo>
                    <a:pt x="84" y="90"/>
                    <a:pt x="82" y="91"/>
                    <a:pt x="79" y="93"/>
                  </a:cubicBezTo>
                  <a:cubicBezTo>
                    <a:pt x="76" y="87"/>
                    <a:pt x="79" y="80"/>
                    <a:pt x="77" y="74"/>
                  </a:cubicBezTo>
                  <a:cubicBezTo>
                    <a:pt x="76" y="71"/>
                    <a:pt x="76" y="67"/>
                    <a:pt x="74" y="64"/>
                  </a:cubicBezTo>
                  <a:cubicBezTo>
                    <a:pt x="72" y="56"/>
                    <a:pt x="71" y="48"/>
                    <a:pt x="68" y="40"/>
                  </a:cubicBezTo>
                  <a:cubicBezTo>
                    <a:pt x="67" y="35"/>
                    <a:pt x="64" y="34"/>
                    <a:pt x="60" y="37"/>
                  </a:cubicBezTo>
                  <a:cubicBezTo>
                    <a:pt x="55" y="40"/>
                    <a:pt x="50" y="43"/>
                    <a:pt x="44" y="44"/>
                  </a:cubicBezTo>
                  <a:cubicBezTo>
                    <a:pt x="40" y="46"/>
                    <a:pt x="44" y="51"/>
                    <a:pt x="39" y="52"/>
                  </a:cubicBezTo>
                  <a:cubicBezTo>
                    <a:pt x="36" y="52"/>
                    <a:pt x="32" y="51"/>
                    <a:pt x="29" y="52"/>
                  </a:cubicBezTo>
                  <a:cubicBezTo>
                    <a:pt x="25" y="53"/>
                    <a:pt x="24" y="58"/>
                    <a:pt x="22" y="62"/>
                  </a:cubicBezTo>
                  <a:cubicBezTo>
                    <a:pt x="18" y="69"/>
                    <a:pt x="18" y="76"/>
                    <a:pt x="18" y="84"/>
                  </a:cubicBezTo>
                  <a:cubicBezTo>
                    <a:pt x="18" y="87"/>
                    <a:pt x="20" y="90"/>
                    <a:pt x="17" y="93"/>
                  </a:cubicBezTo>
                  <a:close/>
                </a:path>
              </a:pathLst>
            </a:custGeom>
            <a:solidFill>
              <a:srgbClr val="A6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0EB7396C-AC41-38D1-94FF-5859071E8F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46" y="2214"/>
              <a:ext cx="282" cy="304"/>
            </a:xfrm>
            <a:custGeom>
              <a:avLst/>
              <a:gdLst>
                <a:gd name="T0" fmla="*/ 0 w 118"/>
                <a:gd name="T1" fmla="*/ 71 h 128"/>
                <a:gd name="T2" fmla="*/ 2 w 118"/>
                <a:gd name="T3" fmla="*/ 70 h 128"/>
                <a:gd name="T4" fmla="*/ 20 w 118"/>
                <a:gd name="T5" fmla="*/ 41 h 128"/>
                <a:gd name="T6" fmla="*/ 36 w 118"/>
                <a:gd name="T7" fmla="*/ 36 h 128"/>
                <a:gd name="T8" fmla="*/ 43 w 118"/>
                <a:gd name="T9" fmla="*/ 33 h 128"/>
                <a:gd name="T10" fmla="*/ 67 w 118"/>
                <a:gd name="T11" fmla="*/ 25 h 128"/>
                <a:gd name="T12" fmla="*/ 76 w 118"/>
                <a:gd name="T13" fmla="*/ 22 h 128"/>
                <a:gd name="T14" fmla="*/ 91 w 118"/>
                <a:gd name="T15" fmla="*/ 7 h 128"/>
                <a:gd name="T16" fmla="*/ 99 w 118"/>
                <a:gd name="T17" fmla="*/ 1 h 128"/>
                <a:gd name="T18" fmla="*/ 114 w 118"/>
                <a:gd name="T19" fmla="*/ 4 h 128"/>
                <a:gd name="T20" fmla="*/ 114 w 118"/>
                <a:gd name="T21" fmla="*/ 16 h 128"/>
                <a:gd name="T22" fmla="*/ 74 w 118"/>
                <a:gd name="T23" fmla="*/ 46 h 128"/>
                <a:gd name="T24" fmla="*/ 48 w 118"/>
                <a:gd name="T25" fmla="*/ 61 h 128"/>
                <a:gd name="T26" fmla="*/ 44 w 118"/>
                <a:gd name="T27" fmla="*/ 71 h 128"/>
                <a:gd name="T28" fmla="*/ 44 w 118"/>
                <a:gd name="T29" fmla="*/ 128 h 128"/>
                <a:gd name="T30" fmla="*/ 42 w 118"/>
                <a:gd name="T31" fmla="*/ 83 h 128"/>
                <a:gd name="T32" fmla="*/ 27 w 118"/>
                <a:gd name="T33" fmla="*/ 73 h 128"/>
                <a:gd name="T34" fmla="*/ 0 w 118"/>
                <a:gd name="T35" fmla="*/ 72 h 128"/>
                <a:gd name="T36" fmla="*/ 0 w 118"/>
                <a:gd name="T37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28">
                  <a:moveTo>
                    <a:pt x="0" y="71"/>
                  </a:moveTo>
                  <a:cubicBezTo>
                    <a:pt x="1" y="70"/>
                    <a:pt x="2" y="70"/>
                    <a:pt x="2" y="70"/>
                  </a:cubicBezTo>
                  <a:cubicBezTo>
                    <a:pt x="7" y="60"/>
                    <a:pt x="16" y="52"/>
                    <a:pt x="20" y="41"/>
                  </a:cubicBezTo>
                  <a:cubicBezTo>
                    <a:pt x="26" y="39"/>
                    <a:pt x="32" y="39"/>
                    <a:pt x="36" y="36"/>
                  </a:cubicBezTo>
                  <a:cubicBezTo>
                    <a:pt x="39" y="35"/>
                    <a:pt x="41" y="34"/>
                    <a:pt x="43" y="33"/>
                  </a:cubicBezTo>
                  <a:cubicBezTo>
                    <a:pt x="52" y="31"/>
                    <a:pt x="59" y="28"/>
                    <a:pt x="67" y="25"/>
                  </a:cubicBezTo>
                  <a:cubicBezTo>
                    <a:pt x="70" y="23"/>
                    <a:pt x="72" y="21"/>
                    <a:pt x="76" y="22"/>
                  </a:cubicBezTo>
                  <a:cubicBezTo>
                    <a:pt x="83" y="19"/>
                    <a:pt x="85" y="11"/>
                    <a:pt x="91" y="7"/>
                  </a:cubicBezTo>
                  <a:cubicBezTo>
                    <a:pt x="93" y="4"/>
                    <a:pt x="95" y="1"/>
                    <a:pt x="99" y="1"/>
                  </a:cubicBezTo>
                  <a:cubicBezTo>
                    <a:pt x="104" y="1"/>
                    <a:pt x="110" y="0"/>
                    <a:pt x="114" y="4"/>
                  </a:cubicBezTo>
                  <a:cubicBezTo>
                    <a:pt x="118" y="8"/>
                    <a:pt x="116" y="12"/>
                    <a:pt x="114" y="16"/>
                  </a:cubicBezTo>
                  <a:cubicBezTo>
                    <a:pt x="105" y="32"/>
                    <a:pt x="93" y="43"/>
                    <a:pt x="74" y="46"/>
                  </a:cubicBezTo>
                  <a:cubicBezTo>
                    <a:pt x="65" y="51"/>
                    <a:pt x="57" y="56"/>
                    <a:pt x="48" y="61"/>
                  </a:cubicBezTo>
                  <a:cubicBezTo>
                    <a:pt x="44" y="63"/>
                    <a:pt x="44" y="67"/>
                    <a:pt x="44" y="71"/>
                  </a:cubicBezTo>
                  <a:cubicBezTo>
                    <a:pt x="44" y="90"/>
                    <a:pt x="44" y="109"/>
                    <a:pt x="44" y="128"/>
                  </a:cubicBezTo>
                  <a:cubicBezTo>
                    <a:pt x="41" y="113"/>
                    <a:pt x="43" y="98"/>
                    <a:pt x="42" y="83"/>
                  </a:cubicBezTo>
                  <a:cubicBezTo>
                    <a:pt x="42" y="66"/>
                    <a:pt x="42" y="66"/>
                    <a:pt x="27" y="73"/>
                  </a:cubicBezTo>
                  <a:cubicBezTo>
                    <a:pt x="17" y="77"/>
                    <a:pt x="9" y="77"/>
                    <a:pt x="0" y="72"/>
                  </a:cubicBezTo>
                  <a:cubicBezTo>
                    <a:pt x="0" y="72"/>
                    <a:pt x="0" y="71"/>
                    <a:pt x="0" y="71"/>
                  </a:cubicBezTo>
                  <a:close/>
                </a:path>
              </a:pathLst>
            </a:custGeom>
            <a:solidFill>
              <a:srgbClr val="F7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D42706B-E5A6-064C-DBD7-F2E75F4A72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9" y="1934"/>
              <a:ext cx="107" cy="163"/>
            </a:xfrm>
            <a:custGeom>
              <a:avLst/>
              <a:gdLst>
                <a:gd name="T0" fmla="*/ 5 w 45"/>
                <a:gd name="T1" fmla="*/ 50 h 69"/>
                <a:gd name="T2" fmla="*/ 0 w 45"/>
                <a:gd name="T3" fmla="*/ 31 h 69"/>
                <a:gd name="T4" fmla="*/ 9 w 45"/>
                <a:gd name="T5" fmla="*/ 22 h 69"/>
                <a:gd name="T6" fmla="*/ 13 w 45"/>
                <a:gd name="T7" fmla="*/ 20 h 69"/>
                <a:gd name="T8" fmla="*/ 3 w 45"/>
                <a:gd name="T9" fmla="*/ 18 h 69"/>
                <a:gd name="T10" fmla="*/ 26 w 45"/>
                <a:gd name="T11" fmla="*/ 1 h 69"/>
                <a:gd name="T12" fmla="*/ 42 w 45"/>
                <a:gd name="T13" fmla="*/ 17 h 69"/>
                <a:gd name="T14" fmla="*/ 31 w 45"/>
                <a:gd name="T15" fmla="*/ 20 h 69"/>
                <a:gd name="T16" fmla="*/ 32 w 45"/>
                <a:gd name="T17" fmla="*/ 22 h 69"/>
                <a:gd name="T18" fmla="*/ 45 w 45"/>
                <a:gd name="T19" fmla="*/ 35 h 69"/>
                <a:gd name="T20" fmla="*/ 44 w 45"/>
                <a:gd name="T21" fmla="*/ 56 h 69"/>
                <a:gd name="T22" fmla="*/ 42 w 45"/>
                <a:gd name="T23" fmla="*/ 69 h 69"/>
                <a:gd name="T24" fmla="*/ 31 w 45"/>
                <a:gd name="T25" fmla="*/ 67 h 69"/>
                <a:gd name="T26" fmla="*/ 15 w 45"/>
                <a:gd name="T27" fmla="*/ 67 h 69"/>
                <a:gd name="T28" fmla="*/ 5 w 45"/>
                <a:gd name="T29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69">
                  <a:moveTo>
                    <a:pt x="5" y="50"/>
                  </a:moveTo>
                  <a:cubicBezTo>
                    <a:pt x="4" y="44"/>
                    <a:pt x="1" y="38"/>
                    <a:pt x="0" y="31"/>
                  </a:cubicBezTo>
                  <a:cubicBezTo>
                    <a:pt x="0" y="24"/>
                    <a:pt x="2" y="21"/>
                    <a:pt x="9" y="22"/>
                  </a:cubicBezTo>
                  <a:cubicBezTo>
                    <a:pt x="11" y="22"/>
                    <a:pt x="12" y="22"/>
                    <a:pt x="13" y="20"/>
                  </a:cubicBezTo>
                  <a:cubicBezTo>
                    <a:pt x="10" y="17"/>
                    <a:pt x="7" y="19"/>
                    <a:pt x="3" y="18"/>
                  </a:cubicBezTo>
                  <a:cubicBezTo>
                    <a:pt x="8" y="8"/>
                    <a:pt x="17" y="2"/>
                    <a:pt x="26" y="1"/>
                  </a:cubicBezTo>
                  <a:cubicBezTo>
                    <a:pt x="35" y="0"/>
                    <a:pt x="38" y="10"/>
                    <a:pt x="42" y="17"/>
                  </a:cubicBezTo>
                  <a:cubicBezTo>
                    <a:pt x="38" y="19"/>
                    <a:pt x="34" y="16"/>
                    <a:pt x="31" y="20"/>
                  </a:cubicBezTo>
                  <a:cubicBezTo>
                    <a:pt x="31" y="21"/>
                    <a:pt x="32" y="22"/>
                    <a:pt x="32" y="22"/>
                  </a:cubicBezTo>
                  <a:cubicBezTo>
                    <a:pt x="43" y="20"/>
                    <a:pt x="45" y="26"/>
                    <a:pt x="45" y="35"/>
                  </a:cubicBezTo>
                  <a:cubicBezTo>
                    <a:pt x="45" y="42"/>
                    <a:pt x="44" y="49"/>
                    <a:pt x="44" y="56"/>
                  </a:cubicBezTo>
                  <a:cubicBezTo>
                    <a:pt x="40" y="60"/>
                    <a:pt x="43" y="65"/>
                    <a:pt x="42" y="69"/>
                  </a:cubicBezTo>
                  <a:cubicBezTo>
                    <a:pt x="38" y="67"/>
                    <a:pt x="36" y="64"/>
                    <a:pt x="31" y="67"/>
                  </a:cubicBezTo>
                  <a:cubicBezTo>
                    <a:pt x="26" y="69"/>
                    <a:pt x="21" y="68"/>
                    <a:pt x="15" y="67"/>
                  </a:cubicBezTo>
                  <a:cubicBezTo>
                    <a:pt x="7" y="64"/>
                    <a:pt x="5" y="58"/>
                    <a:pt x="5" y="50"/>
                  </a:cubicBezTo>
                  <a:close/>
                </a:path>
              </a:pathLst>
            </a:custGeom>
            <a:solidFill>
              <a:srgbClr val="F7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7E9C2C35-F1DD-5DF9-6CBF-76E162C105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5" y="2107"/>
              <a:ext cx="93" cy="190"/>
            </a:xfrm>
            <a:custGeom>
              <a:avLst/>
              <a:gdLst>
                <a:gd name="T0" fmla="*/ 39 w 39"/>
                <a:gd name="T1" fmla="*/ 67 h 80"/>
                <a:gd name="T2" fmla="*/ 5 w 39"/>
                <a:gd name="T3" fmla="*/ 79 h 80"/>
                <a:gd name="T4" fmla="*/ 4 w 39"/>
                <a:gd name="T5" fmla="*/ 77 h 80"/>
                <a:gd name="T6" fmla="*/ 1 w 39"/>
                <a:gd name="T7" fmla="*/ 25 h 80"/>
                <a:gd name="T8" fmla="*/ 8 w 39"/>
                <a:gd name="T9" fmla="*/ 2 h 80"/>
                <a:gd name="T10" fmla="*/ 11 w 39"/>
                <a:gd name="T11" fmla="*/ 0 h 80"/>
                <a:gd name="T12" fmla="*/ 14 w 39"/>
                <a:gd name="T13" fmla="*/ 4 h 80"/>
                <a:gd name="T14" fmla="*/ 37 w 39"/>
                <a:gd name="T15" fmla="*/ 35 h 80"/>
                <a:gd name="T16" fmla="*/ 39 w 39"/>
                <a:gd name="T17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80">
                  <a:moveTo>
                    <a:pt x="39" y="67"/>
                  </a:moveTo>
                  <a:cubicBezTo>
                    <a:pt x="29" y="73"/>
                    <a:pt x="18" y="80"/>
                    <a:pt x="5" y="79"/>
                  </a:cubicBezTo>
                  <a:cubicBezTo>
                    <a:pt x="5" y="78"/>
                    <a:pt x="4" y="78"/>
                    <a:pt x="4" y="77"/>
                  </a:cubicBezTo>
                  <a:cubicBezTo>
                    <a:pt x="0" y="60"/>
                    <a:pt x="1" y="43"/>
                    <a:pt x="1" y="25"/>
                  </a:cubicBezTo>
                  <a:cubicBezTo>
                    <a:pt x="2" y="17"/>
                    <a:pt x="7" y="10"/>
                    <a:pt x="8" y="2"/>
                  </a:cubicBezTo>
                  <a:cubicBezTo>
                    <a:pt x="8" y="1"/>
                    <a:pt x="9" y="0"/>
                    <a:pt x="11" y="0"/>
                  </a:cubicBezTo>
                  <a:cubicBezTo>
                    <a:pt x="11" y="2"/>
                    <a:pt x="12" y="3"/>
                    <a:pt x="14" y="4"/>
                  </a:cubicBezTo>
                  <a:cubicBezTo>
                    <a:pt x="29" y="9"/>
                    <a:pt x="36" y="19"/>
                    <a:pt x="37" y="35"/>
                  </a:cubicBezTo>
                  <a:cubicBezTo>
                    <a:pt x="38" y="45"/>
                    <a:pt x="38" y="56"/>
                    <a:pt x="39" y="67"/>
                  </a:cubicBezTo>
                  <a:close/>
                </a:path>
              </a:pathLst>
            </a:custGeom>
            <a:solidFill>
              <a:srgbClr val="B5E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26D02A67-3001-36AB-5BCA-A2D03B1A7D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4" y="3045"/>
              <a:ext cx="127" cy="131"/>
            </a:xfrm>
            <a:custGeom>
              <a:avLst/>
              <a:gdLst>
                <a:gd name="T0" fmla="*/ 45 w 53"/>
                <a:gd name="T1" fmla="*/ 0 h 55"/>
                <a:gd name="T2" fmla="*/ 52 w 53"/>
                <a:gd name="T3" fmla="*/ 30 h 55"/>
                <a:gd name="T4" fmla="*/ 50 w 53"/>
                <a:gd name="T5" fmla="*/ 39 h 55"/>
                <a:gd name="T6" fmla="*/ 15 w 53"/>
                <a:gd name="T7" fmla="*/ 53 h 55"/>
                <a:gd name="T8" fmla="*/ 2 w 53"/>
                <a:gd name="T9" fmla="*/ 47 h 55"/>
                <a:gd name="T10" fmla="*/ 7 w 53"/>
                <a:gd name="T11" fmla="*/ 32 h 55"/>
                <a:gd name="T12" fmla="*/ 24 w 53"/>
                <a:gd name="T13" fmla="*/ 19 h 55"/>
                <a:gd name="T14" fmla="*/ 30 w 53"/>
                <a:gd name="T15" fmla="*/ 12 h 55"/>
                <a:gd name="T16" fmla="*/ 45 w 53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5">
                  <a:moveTo>
                    <a:pt x="45" y="0"/>
                  </a:moveTo>
                  <a:cubicBezTo>
                    <a:pt x="47" y="10"/>
                    <a:pt x="48" y="20"/>
                    <a:pt x="52" y="30"/>
                  </a:cubicBezTo>
                  <a:cubicBezTo>
                    <a:pt x="53" y="33"/>
                    <a:pt x="53" y="36"/>
                    <a:pt x="50" y="39"/>
                  </a:cubicBezTo>
                  <a:cubicBezTo>
                    <a:pt x="39" y="46"/>
                    <a:pt x="30" y="55"/>
                    <a:pt x="15" y="53"/>
                  </a:cubicBezTo>
                  <a:cubicBezTo>
                    <a:pt x="10" y="52"/>
                    <a:pt x="4" y="53"/>
                    <a:pt x="2" y="47"/>
                  </a:cubicBezTo>
                  <a:cubicBezTo>
                    <a:pt x="0" y="42"/>
                    <a:pt x="2" y="36"/>
                    <a:pt x="7" y="32"/>
                  </a:cubicBezTo>
                  <a:cubicBezTo>
                    <a:pt x="12" y="27"/>
                    <a:pt x="18" y="23"/>
                    <a:pt x="24" y="19"/>
                  </a:cubicBezTo>
                  <a:cubicBezTo>
                    <a:pt x="27" y="17"/>
                    <a:pt x="29" y="15"/>
                    <a:pt x="30" y="12"/>
                  </a:cubicBezTo>
                  <a:cubicBezTo>
                    <a:pt x="38" y="12"/>
                    <a:pt x="42" y="8"/>
                    <a:pt x="45" y="0"/>
                  </a:cubicBezTo>
                  <a:close/>
                </a:path>
              </a:pathLst>
            </a:custGeom>
            <a:solidFill>
              <a:srgbClr val="E8E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8A017103-1496-E15F-2824-53F5C5AFC0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4" y="3045"/>
              <a:ext cx="129" cy="121"/>
            </a:xfrm>
            <a:custGeom>
              <a:avLst/>
              <a:gdLst>
                <a:gd name="T0" fmla="*/ 18 w 54"/>
                <a:gd name="T1" fmla="*/ 0 h 51"/>
                <a:gd name="T2" fmla="*/ 39 w 54"/>
                <a:gd name="T3" fmla="*/ 22 h 51"/>
                <a:gd name="T4" fmla="*/ 51 w 54"/>
                <a:gd name="T5" fmla="*/ 32 h 51"/>
                <a:gd name="T6" fmla="*/ 42 w 54"/>
                <a:gd name="T7" fmla="*/ 47 h 51"/>
                <a:gd name="T8" fmla="*/ 4 w 54"/>
                <a:gd name="T9" fmla="*/ 38 h 51"/>
                <a:gd name="T10" fmla="*/ 0 w 54"/>
                <a:gd name="T11" fmla="*/ 28 h 51"/>
                <a:gd name="T12" fmla="*/ 3 w 54"/>
                <a:gd name="T13" fmla="*/ 10 h 51"/>
                <a:gd name="T14" fmla="*/ 18 w 54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1">
                  <a:moveTo>
                    <a:pt x="18" y="0"/>
                  </a:moveTo>
                  <a:cubicBezTo>
                    <a:pt x="19" y="14"/>
                    <a:pt x="28" y="19"/>
                    <a:pt x="39" y="22"/>
                  </a:cubicBezTo>
                  <a:cubicBezTo>
                    <a:pt x="45" y="23"/>
                    <a:pt x="48" y="27"/>
                    <a:pt x="51" y="32"/>
                  </a:cubicBezTo>
                  <a:cubicBezTo>
                    <a:pt x="54" y="40"/>
                    <a:pt x="51" y="45"/>
                    <a:pt x="42" y="47"/>
                  </a:cubicBezTo>
                  <a:cubicBezTo>
                    <a:pt x="28" y="51"/>
                    <a:pt x="16" y="46"/>
                    <a:pt x="4" y="38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1" y="22"/>
                    <a:pt x="2" y="16"/>
                    <a:pt x="3" y="10"/>
                  </a:cubicBezTo>
                  <a:cubicBezTo>
                    <a:pt x="10" y="10"/>
                    <a:pt x="16" y="8"/>
                    <a:pt x="18" y="0"/>
                  </a:cubicBezTo>
                  <a:close/>
                </a:path>
              </a:pathLst>
            </a:custGeom>
            <a:solidFill>
              <a:srgbClr val="E9E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4ED1FE20-5D89-DF32-893C-6ECF8D4E79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7" y="2793"/>
              <a:ext cx="81" cy="357"/>
            </a:xfrm>
            <a:custGeom>
              <a:avLst/>
              <a:gdLst>
                <a:gd name="T0" fmla="*/ 4 w 34"/>
                <a:gd name="T1" fmla="*/ 58 h 150"/>
                <a:gd name="T2" fmla="*/ 8 w 34"/>
                <a:gd name="T3" fmla="*/ 0 h 150"/>
                <a:gd name="T4" fmla="*/ 9 w 34"/>
                <a:gd name="T5" fmla="*/ 0 h 150"/>
                <a:gd name="T6" fmla="*/ 15 w 34"/>
                <a:gd name="T7" fmla="*/ 58 h 150"/>
                <a:gd name="T8" fmla="*/ 19 w 34"/>
                <a:gd name="T9" fmla="*/ 100 h 150"/>
                <a:gd name="T10" fmla="*/ 30 w 34"/>
                <a:gd name="T11" fmla="*/ 107 h 150"/>
                <a:gd name="T12" fmla="*/ 34 w 34"/>
                <a:gd name="T13" fmla="*/ 124 h 150"/>
                <a:gd name="T14" fmla="*/ 17 w 34"/>
                <a:gd name="T15" fmla="*/ 144 h 150"/>
                <a:gd name="T16" fmla="*/ 0 w 34"/>
                <a:gd name="T17" fmla="*/ 144 h 150"/>
                <a:gd name="T18" fmla="*/ 1 w 34"/>
                <a:gd name="T19" fmla="*/ 143 h 150"/>
                <a:gd name="T20" fmla="*/ 12 w 34"/>
                <a:gd name="T21" fmla="*/ 88 h 150"/>
                <a:gd name="T22" fmla="*/ 4 w 34"/>
                <a:gd name="T23" fmla="*/ 5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50">
                  <a:moveTo>
                    <a:pt x="4" y="58"/>
                  </a:moveTo>
                  <a:cubicBezTo>
                    <a:pt x="5" y="39"/>
                    <a:pt x="7" y="19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1" y="19"/>
                    <a:pt x="13" y="38"/>
                    <a:pt x="15" y="58"/>
                  </a:cubicBezTo>
                  <a:cubicBezTo>
                    <a:pt x="17" y="72"/>
                    <a:pt x="18" y="86"/>
                    <a:pt x="19" y="100"/>
                  </a:cubicBezTo>
                  <a:cubicBezTo>
                    <a:pt x="20" y="108"/>
                    <a:pt x="26" y="106"/>
                    <a:pt x="30" y="107"/>
                  </a:cubicBezTo>
                  <a:cubicBezTo>
                    <a:pt x="31" y="112"/>
                    <a:pt x="32" y="118"/>
                    <a:pt x="34" y="124"/>
                  </a:cubicBezTo>
                  <a:cubicBezTo>
                    <a:pt x="30" y="132"/>
                    <a:pt x="23" y="138"/>
                    <a:pt x="17" y="144"/>
                  </a:cubicBezTo>
                  <a:cubicBezTo>
                    <a:pt x="11" y="150"/>
                    <a:pt x="6" y="149"/>
                    <a:pt x="0" y="144"/>
                  </a:cubicBezTo>
                  <a:cubicBezTo>
                    <a:pt x="1" y="144"/>
                    <a:pt x="1" y="143"/>
                    <a:pt x="1" y="143"/>
                  </a:cubicBezTo>
                  <a:cubicBezTo>
                    <a:pt x="19" y="127"/>
                    <a:pt x="18" y="108"/>
                    <a:pt x="12" y="88"/>
                  </a:cubicBezTo>
                  <a:cubicBezTo>
                    <a:pt x="8" y="78"/>
                    <a:pt x="9" y="67"/>
                    <a:pt x="4" y="58"/>
                  </a:cubicBezTo>
                  <a:close/>
                </a:path>
              </a:pathLst>
            </a:custGeom>
            <a:solidFill>
              <a:srgbClr val="F7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D2FA12A0-8271-EBD9-5B14-B4C95C850A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01" y="2000"/>
              <a:ext cx="167" cy="306"/>
            </a:xfrm>
            <a:custGeom>
              <a:avLst/>
              <a:gdLst>
                <a:gd name="T0" fmla="*/ 67 w 70"/>
                <a:gd name="T1" fmla="*/ 45 h 129"/>
                <a:gd name="T2" fmla="*/ 59 w 70"/>
                <a:gd name="T3" fmla="*/ 70 h 129"/>
                <a:gd name="T4" fmla="*/ 51 w 70"/>
                <a:gd name="T5" fmla="*/ 77 h 129"/>
                <a:gd name="T6" fmla="*/ 44 w 70"/>
                <a:gd name="T7" fmla="*/ 95 h 129"/>
                <a:gd name="T8" fmla="*/ 56 w 70"/>
                <a:gd name="T9" fmla="*/ 117 h 129"/>
                <a:gd name="T10" fmla="*/ 61 w 70"/>
                <a:gd name="T11" fmla="*/ 123 h 129"/>
                <a:gd name="T12" fmla="*/ 61 w 70"/>
                <a:gd name="T13" fmla="*/ 124 h 129"/>
                <a:gd name="T14" fmla="*/ 56 w 70"/>
                <a:gd name="T15" fmla="*/ 127 h 129"/>
                <a:gd name="T16" fmla="*/ 41 w 70"/>
                <a:gd name="T17" fmla="*/ 109 h 129"/>
                <a:gd name="T18" fmla="*/ 39 w 70"/>
                <a:gd name="T19" fmla="*/ 106 h 129"/>
                <a:gd name="T20" fmla="*/ 16 w 70"/>
                <a:gd name="T21" fmla="*/ 74 h 129"/>
                <a:gd name="T22" fmla="*/ 6 w 70"/>
                <a:gd name="T23" fmla="*/ 45 h 129"/>
                <a:gd name="T24" fmla="*/ 5 w 70"/>
                <a:gd name="T25" fmla="*/ 32 h 129"/>
                <a:gd name="T26" fmla="*/ 9 w 70"/>
                <a:gd name="T27" fmla="*/ 0 h 129"/>
                <a:gd name="T28" fmla="*/ 10 w 70"/>
                <a:gd name="T29" fmla="*/ 1 h 129"/>
                <a:gd name="T30" fmla="*/ 10 w 70"/>
                <a:gd name="T31" fmla="*/ 31 h 129"/>
                <a:gd name="T32" fmla="*/ 11 w 70"/>
                <a:gd name="T33" fmla="*/ 37 h 129"/>
                <a:gd name="T34" fmla="*/ 11 w 70"/>
                <a:gd name="T35" fmla="*/ 41 h 129"/>
                <a:gd name="T36" fmla="*/ 17 w 70"/>
                <a:gd name="T37" fmla="*/ 60 h 129"/>
                <a:gd name="T38" fmla="*/ 20 w 70"/>
                <a:gd name="T39" fmla="*/ 65 h 129"/>
                <a:gd name="T40" fmla="*/ 44 w 70"/>
                <a:gd name="T41" fmla="*/ 71 h 129"/>
                <a:gd name="T42" fmla="*/ 59 w 70"/>
                <a:gd name="T43" fmla="*/ 52 h 129"/>
                <a:gd name="T44" fmla="*/ 61 w 70"/>
                <a:gd name="T45" fmla="*/ 31 h 129"/>
                <a:gd name="T46" fmla="*/ 62 w 70"/>
                <a:gd name="T47" fmla="*/ 3 h 129"/>
                <a:gd name="T48" fmla="*/ 63 w 70"/>
                <a:gd name="T49" fmla="*/ 2 h 129"/>
                <a:gd name="T50" fmla="*/ 67 w 70"/>
                <a:gd name="T51" fmla="*/ 32 h 129"/>
                <a:gd name="T52" fmla="*/ 67 w 70"/>
                <a:gd name="T53" fmla="*/ 4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129">
                  <a:moveTo>
                    <a:pt x="67" y="45"/>
                  </a:moveTo>
                  <a:cubicBezTo>
                    <a:pt x="65" y="53"/>
                    <a:pt x="63" y="62"/>
                    <a:pt x="59" y="70"/>
                  </a:cubicBezTo>
                  <a:cubicBezTo>
                    <a:pt x="58" y="73"/>
                    <a:pt x="55" y="76"/>
                    <a:pt x="51" y="77"/>
                  </a:cubicBezTo>
                  <a:cubicBezTo>
                    <a:pt x="43" y="82"/>
                    <a:pt x="42" y="85"/>
                    <a:pt x="44" y="95"/>
                  </a:cubicBezTo>
                  <a:cubicBezTo>
                    <a:pt x="46" y="103"/>
                    <a:pt x="50" y="110"/>
                    <a:pt x="56" y="117"/>
                  </a:cubicBezTo>
                  <a:cubicBezTo>
                    <a:pt x="57" y="119"/>
                    <a:pt x="59" y="121"/>
                    <a:pt x="61" y="123"/>
                  </a:cubicBezTo>
                  <a:cubicBezTo>
                    <a:pt x="61" y="123"/>
                    <a:pt x="61" y="124"/>
                    <a:pt x="61" y="124"/>
                  </a:cubicBezTo>
                  <a:cubicBezTo>
                    <a:pt x="62" y="129"/>
                    <a:pt x="58" y="127"/>
                    <a:pt x="56" y="127"/>
                  </a:cubicBezTo>
                  <a:cubicBezTo>
                    <a:pt x="48" y="124"/>
                    <a:pt x="45" y="116"/>
                    <a:pt x="41" y="109"/>
                  </a:cubicBezTo>
                  <a:cubicBezTo>
                    <a:pt x="40" y="108"/>
                    <a:pt x="40" y="107"/>
                    <a:pt x="39" y="106"/>
                  </a:cubicBezTo>
                  <a:cubicBezTo>
                    <a:pt x="33" y="89"/>
                    <a:pt x="28" y="83"/>
                    <a:pt x="16" y="74"/>
                  </a:cubicBezTo>
                  <a:cubicBezTo>
                    <a:pt x="9" y="65"/>
                    <a:pt x="4" y="56"/>
                    <a:pt x="6" y="45"/>
                  </a:cubicBezTo>
                  <a:cubicBezTo>
                    <a:pt x="5" y="40"/>
                    <a:pt x="5" y="36"/>
                    <a:pt x="5" y="32"/>
                  </a:cubicBezTo>
                  <a:cubicBezTo>
                    <a:pt x="4" y="21"/>
                    <a:pt x="0" y="9"/>
                    <a:pt x="9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2" y="11"/>
                    <a:pt x="9" y="21"/>
                    <a:pt x="10" y="31"/>
                  </a:cubicBezTo>
                  <a:cubicBezTo>
                    <a:pt x="10" y="33"/>
                    <a:pt x="10" y="35"/>
                    <a:pt x="11" y="37"/>
                  </a:cubicBezTo>
                  <a:cubicBezTo>
                    <a:pt x="11" y="38"/>
                    <a:pt x="11" y="39"/>
                    <a:pt x="11" y="41"/>
                  </a:cubicBezTo>
                  <a:cubicBezTo>
                    <a:pt x="12" y="47"/>
                    <a:pt x="14" y="54"/>
                    <a:pt x="17" y="60"/>
                  </a:cubicBezTo>
                  <a:cubicBezTo>
                    <a:pt x="17" y="62"/>
                    <a:pt x="19" y="63"/>
                    <a:pt x="20" y="65"/>
                  </a:cubicBezTo>
                  <a:cubicBezTo>
                    <a:pt x="27" y="73"/>
                    <a:pt x="35" y="74"/>
                    <a:pt x="44" y="71"/>
                  </a:cubicBezTo>
                  <a:cubicBezTo>
                    <a:pt x="53" y="69"/>
                    <a:pt x="58" y="61"/>
                    <a:pt x="59" y="52"/>
                  </a:cubicBezTo>
                  <a:cubicBezTo>
                    <a:pt x="60" y="45"/>
                    <a:pt x="61" y="38"/>
                    <a:pt x="61" y="31"/>
                  </a:cubicBezTo>
                  <a:cubicBezTo>
                    <a:pt x="61" y="22"/>
                    <a:pt x="60" y="12"/>
                    <a:pt x="62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70" y="11"/>
                    <a:pt x="68" y="22"/>
                    <a:pt x="67" y="32"/>
                  </a:cubicBezTo>
                  <a:cubicBezTo>
                    <a:pt x="67" y="36"/>
                    <a:pt x="67" y="40"/>
                    <a:pt x="67" y="45"/>
                  </a:cubicBezTo>
                  <a:close/>
                </a:path>
              </a:pathLst>
            </a:custGeom>
            <a:solidFill>
              <a:srgbClr val="5C28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7760B313-DFED-16F6-0EF6-020B5B7F98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99" y="2052"/>
              <a:ext cx="127" cy="100"/>
            </a:xfrm>
            <a:custGeom>
              <a:avLst/>
              <a:gdLst>
                <a:gd name="T0" fmla="*/ 34 w 53"/>
                <a:gd name="T1" fmla="*/ 0 h 42"/>
                <a:gd name="T2" fmla="*/ 45 w 53"/>
                <a:gd name="T3" fmla="*/ 15 h 42"/>
                <a:gd name="T4" fmla="*/ 50 w 53"/>
                <a:gd name="T5" fmla="*/ 35 h 42"/>
                <a:gd name="T6" fmla="*/ 43 w 53"/>
                <a:gd name="T7" fmla="*/ 40 h 42"/>
                <a:gd name="T8" fmla="*/ 38 w 53"/>
                <a:gd name="T9" fmla="*/ 27 h 42"/>
                <a:gd name="T10" fmla="*/ 8 w 53"/>
                <a:gd name="T11" fmla="*/ 27 h 42"/>
                <a:gd name="T12" fmla="*/ 6 w 53"/>
                <a:gd name="T13" fmla="*/ 25 h 42"/>
                <a:gd name="T14" fmla="*/ 4 w 53"/>
                <a:gd name="T15" fmla="*/ 15 h 42"/>
                <a:gd name="T16" fmla="*/ 22 w 53"/>
                <a:gd name="T17" fmla="*/ 6 h 42"/>
                <a:gd name="T18" fmla="*/ 34 w 53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2">
                  <a:moveTo>
                    <a:pt x="34" y="0"/>
                  </a:moveTo>
                  <a:cubicBezTo>
                    <a:pt x="34" y="7"/>
                    <a:pt x="39" y="12"/>
                    <a:pt x="45" y="15"/>
                  </a:cubicBezTo>
                  <a:cubicBezTo>
                    <a:pt x="53" y="20"/>
                    <a:pt x="51" y="28"/>
                    <a:pt x="50" y="35"/>
                  </a:cubicBezTo>
                  <a:cubicBezTo>
                    <a:pt x="49" y="38"/>
                    <a:pt x="47" y="42"/>
                    <a:pt x="43" y="40"/>
                  </a:cubicBezTo>
                  <a:cubicBezTo>
                    <a:pt x="37" y="38"/>
                    <a:pt x="39" y="31"/>
                    <a:pt x="38" y="27"/>
                  </a:cubicBezTo>
                  <a:cubicBezTo>
                    <a:pt x="28" y="32"/>
                    <a:pt x="18" y="32"/>
                    <a:pt x="8" y="27"/>
                  </a:cubicBezTo>
                  <a:cubicBezTo>
                    <a:pt x="7" y="26"/>
                    <a:pt x="6" y="25"/>
                    <a:pt x="6" y="25"/>
                  </a:cubicBezTo>
                  <a:cubicBezTo>
                    <a:pt x="1" y="22"/>
                    <a:pt x="0" y="20"/>
                    <a:pt x="4" y="15"/>
                  </a:cubicBezTo>
                  <a:cubicBezTo>
                    <a:pt x="9" y="10"/>
                    <a:pt x="16" y="8"/>
                    <a:pt x="22" y="6"/>
                  </a:cubicBezTo>
                  <a:cubicBezTo>
                    <a:pt x="28" y="9"/>
                    <a:pt x="34" y="10"/>
                    <a:pt x="34" y="0"/>
                  </a:cubicBezTo>
                  <a:close/>
                </a:path>
              </a:pathLst>
            </a:custGeom>
            <a:solidFill>
              <a:srgbClr val="815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B34A883-0EEC-9D85-2B87-5DF13B3668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44" y="2285"/>
              <a:ext cx="67" cy="171"/>
            </a:xfrm>
            <a:custGeom>
              <a:avLst/>
              <a:gdLst>
                <a:gd name="T0" fmla="*/ 15 w 28"/>
                <a:gd name="T1" fmla="*/ 46 h 72"/>
                <a:gd name="T2" fmla="*/ 15 w 28"/>
                <a:gd name="T3" fmla="*/ 54 h 72"/>
                <a:gd name="T4" fmla="*/ 14 w 28"/>
                <a:gd name="T5" fmla="*/ 72 h 72"/>
                <a:gd name="T6" fmla="*/ 12 w 28"/>
                <a:gd name="T7" fmla="*/ 72 h 72"/>
                <a:gd name="T8" fmla="*/ 1 w 28"/>
                <a:gd name="T9" fmla="*/ 56 h 72"/>
                <a:gd name="T10" fmla="*/ 3 w 28"/>
                <a:gd name="T11" fmla="*/ 15 h 72"/>
                <a:gd name="T12" fmla="*/ 25 w 28"/>
                <a:gd name="T13" fmla="*/ 0 h 72"/>
                <a:gd name="T14" fmla="*/ 23 w 28"/>
                <a:gd name="T15" fmla="*/ 18 h 72"/>
                <a:gd name="T16" fmla="*/ 15 w 28"/>
                <a:gd name="T17" fmla="*/ 4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2">
                  <a:moveTo>
                    <a:pt x="15" y="46"/>
                  </a:moveTo>
                  <a:cubicBezTo>
                    <a:pt x="13" y="49"/>
                    <a:pt x="13" y="51"/>
                    <a:pt x="15" y="54"/>
                  </a:cubicBezTo>
                  <a:cubicBezTo>
                    <a:pt x="20" y="60"/>
                    <a:pt x="13" y="66"/>
                    <a:pt x="14" y="72"/>
                  </a:cubicBezTo>
                  <a:cubicBezTo>
                    <a:pt x="14" y="72"/>
                    <a:pt x="13" y="72"/>
                    <a:pt x="12" y="72"/>
                  </a:cubicBezTo>
                  <a:cubicBezTo>
                    <a:pt x="4" y="69"/>
                    <a:pt x="0" y="64"/>
                    <a:pt x="1" y="56"/>
                  </a:cubicBezTo>
                  <a:cubicBezTo>
                    <a:pt x="3" y="42"/>
                    <a:pt x="0" y="28"/>
                    <a:pt x="3" y="15"/>
                  </a:cubicBezTo>
                  <a:cubicBezTo>
                    <a:pt x="10" y="9"/>
                    <a:pt x="16" y="2"/>
                    <a:pt x="25" y="0"/>
                  </a:cubicBezTo>
                  <a:cubicBezTo>
                    <a:pt x="28" y="6"/>
                    <a:pt x="24" y="12"/>
                    <a:pt x="23" y="18"/>
                  </a:cubicBezTo>
                  <a:cubicBezTo>
                    <a:pt x="16" y="26"/>
                    <a:pt x="14" y="36"/>
                    <a:pt x="15" y="46"/>
                  </a:cubicBezTo>
                  <a:close/>
                </a:path>
              </a:pathLst>
            </a:custGeom>
            <a:solidFill>
              <a:srgbClr val="E49A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EE2C9BC6-2DDD-5D3D-04E6-D153AF641E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5" y="2107"/>
              <a:ext cx="89" cy="140"/>
            </a:xfrm>
            <a:custGeom>
              <a:avLst/>
              <a:gdLst>
                <a:gd name="T0" fmla="*/ 21 w 37"/>
                <a:gd name="T1" fmla="*/ 0 h 59"/>
                <a:gd name="T2" fmla="*/ 32 w 37"/>
                <a:gd name="T3" fmla="*/ 28 h 59"/>
                <a:gd name="T4" fmla="*/ 32 w 37"/>
                <a:gd name="T5" fmla="*/ 59 h 59"/>
                <a:gd name="T6" fmla="*/ 9 w 37"/>
                <a:gd name="T7" fmla="*/ 22 h 59"/>
                <a:gd name="T8" fmla="*/ 0 w 37"/>
                <a:gd name="T9" fmla="*/ 11 h 59"/>
                <a:gd name="T10" fmla="*/ 21 w 37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9">
                  <a:moveTo>
                    <a:pt x="21" y="0"/>
                  </a:moveTo>
                  <a:cubicBezTo>
                    <a:pt x="23" y="9"/>
                    <a:pt x="26" y="19"/>
                    <a:pt x="32" y="28"/>
                  </a:cubicBezTo>
                  <a:cubicBezTo>
                    <a:pt x="35" y="38"/>
                    <a:pt x="37" y="49"/>
                    <a:pt x="32" y="59"/>
                  </a:cubicBezTo>
                  <a:cubicBezTo>
                    <a:pt x="23" y="48"/>
                    <a:pt x="15" y="36"/>
                    <a:pt x="9" y="22"/>
                  </a:cubicBezTo>
                  <a:cubicBezTo>
                    <a:pt x="8" y="17"/>
                    <a:pt x="4" y="14"/>
                    <a:pt x="0" y="11"/>
                  </a:cubicBezTo>
                  <a:cubicBezTo>
                    <a:pt x="6" y="6"/>
                    <a:pt x="15" y="6"/>
                    <a:pt x="21" y="0"/>
                  </a:cubicBezTo>
                  <a:close/>
                </a:path>
              </a:pathLst>
            </a:custGeom>
            <a:solidFill>
              <a:srgbClr val="B5D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062788E0-6561-AA2E-3E8F-16CB333FE2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7" y="2074"/>
              <a:ext cx="114" cy="76"/>
            </a:xfrm>
            <a:custGeom>
              <a:avLst/>
              <a:gdLst>
                <a:gd name="T0" fmla="*/ 3 w 48"/>
                <a:gd name="T1" fmla="*/ 27 h 32"/>
                <a:gd name="T2" fmla="*/ 0 w 48"/>
                <a:gd name="T3" fmla="*/ 6 h 32"/>
                <a:gd name="T4" fmla="*/ 26 w 48"/>
                <a:gd name="T5" fmla="*/ 0 h 32"/>
                <a:gd name="T6" fmla="*/ 26 w 48"/>
                <a:gd name="T7" fmla="*/ 10 h 32"/>
                <a:gd name="T8" fmla="*/ 46 w 48"/>
                <a:gd name="T9" fmla="*/ 21 h 32"/>
                <a:gd name="T10" fmla="*/ 44 w 48"/>
                <a:gd name="T11" fmla="*/ 26 h 32"/>
                <a:gd name="T12" fmla="*/ 24 w 48"/>
                <a:gd name="T13" fmla="*/ 31 h 32"/>
                <a:gd name="T14" fmla="*/ 9 w 48"/>
                <a:gd name="T15" fmla="*/ 32 h 32"/>
                <a:gd name="T16" fmla="*/ 3 w 48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2">
                  <a:moveTo>
                    <a:pt x="3" y="27"/>
                  </a:moveTo>
                  <a:cubicBezTo>
                    <a:pt x="4" y="19"/>
                    <a:pt x="5" y="12"/>
                    <a:pt x="0" y="6"/>
                  </a:cubicBezTo>
                  <a:cubicBezTo>
                    <a:pt x="8" y="6"/>
                    <a:pt x="19" y="6"/>
                    <a:pt x="26" y="0"/>
                  </a:cubicBezTo>
                  <a:cubicBezTo>
                    <a:pt x="27" y="4"/>
                    <a:pt x="26" y="9"/>
                    <a:pt x="26" y="10"/>
                  </a:cubicBezTo>
                  <a:cubicBezTo>
                    <a:pt x="30" y="18"/>
                    <a:pt x="39" y="19"/>
                    <a:pt x="46" y="21"/>
                  </a:cubicBezTo>
                  <a:cubicBezTo>
                    <a:pt x="48" y="24"/>
                    <a:pt x="46" y="25"/>
                    <a:pt x="44" y="26"/>
                  </a:cubicBezTo>
                  <a:cubicBezTo>
                    <a:pt x="38" y="28"/>
                    <a:pt x="31" y="30"/>
                    <a:pt x="24" y="31"/>
                  </a:cubicBezTo>
                  <a:cubicBezTo>
                    <a:pt x="19" y="32"/>
                    <a:pt x="14" y="31"/>
                    <a:pt x="9" y="32"/>
                  </a:cubicBezTo>
                  <a:cubicBezTo>
                    <a:pt x="6" y="32"/>
                    <a:pt x="4" y="30"/>
                    <a:pt x="3" y="27"/>
                  </a:cubicBezTo>
                  <a:close/>
                </a:path>
              </a:pathLst>
            </a:custGeom>
            <a:solidFill>
              <a:srgbClr val="E79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71B102C7-B1E6-7728-F729-F222AD00C2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4" y="2112"/>
              <a:ext cx="69" cy="118"/>
            </a:xfrm>
            <a:custGeom>
              <a:avLst/>
              <a:gdLst>
                <a:gd name="T0" fmla="*/ 21 w 29"/>
                <a:gd name="T1" fmla="*/ 0 h 50"/>
                <a:gd name="T2" fmla="*/ 22 w 29"/>
                <a:gd name="T3" fmla="*/ 0 h 50"/>
                <a:gd name="T4" fmla="*/ 29 w 29"/>
                <a:gd name="T5" fmla="*/ 32 h 50"/>
                <a:gd name="T6" fmla="*/ 25 w 29"/>
                <a:gd name="T7" fmla="*/ 36 h 50"/>
                <a:gd name="T8" fmla="*/ 7 w 29"/>
                <a:gd name="T9" fmla="*/ 45 h 50"/>
                <a:gd name="T10" fmla="*/ 0 w 29"/>
                <a:gd name="T11" fmla="*/ 50 h 50"/>
                <a:gd name="T12" fmla="*/ 17 w 29"/>
                <a:gd name="T13" fmla="*/ 8 h 50"/>
                <a:gd name="T14" fmla="*/ 21 w 29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0">
                  <a:moveTo>
                    <a:pt x="21" y="0"/>
                  </a:moveTo>
                  <a:cubicBezTo>
                    <a:pt x="21" y="0"/>
                    <a:pt x="22" y="0"/>
                    <a:pt x="22" y="0"/>
                  </a:cubicBezTo>
                  <a:cubicBezTo>
                    <a:pt x="26" y="10"/>
                    <a:pt x="26" y="22"/>
                    <a:pt x="29" y="32"/>
                  </a:cubicBezTo>
                  <a:cubicBezTo>
                    <a:pt x="28" y="34"/>
                    <a:pt x="27" y="35"/>
                    <a:pt x="25" y="36"/>
                  </a:cubicBezTo>
                  <a:cubicBezTo>
                    <a:pt x="19" y="38"/>
                    <a:pt x="13" y="42"/>
                    <a:pt x="7" y="45"/>
                  </a:cubicBezTo>
                  <a:cubicBezTo>
                    <a:pt x="5" y="47"/>
                    <a:pt x="3" y="49"/>
                    <a:pt x="0" y="50"/>
                  </a:cubicBezTo>
                  <a:cubicBezTo>
                    <a:pt x="3" y="35"/>
                    <a:pt x="3" y="18"/>
                    <a:pt x="17" y="8"/>
                  </a:cubicBezTo>
                  <a:cubicBezTo>
                    <a:pt x="20" y="6"/>
                    <a:pt x="21" y="3"/>
                    <a:pt x="21" y="0"/>
                  </a:cubicBezTo>
                  <a:close/>
                </a:path>
              </a:pathLst>
            </a:custGeom>
            <a:solidFill>
              <a:srgbClr val="FCE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98FC88CB-CF16-3EDB-0CC0-98EAE61A21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7" y="3038"/>
              <a:ext cx="93" cy="105"/>
            </a:xfrm>
            <a:custGeom>
              <a:avLst/>
              <a:gdLst>
                <a:gd name="T0" fmla="*/ 14 w 39"/>
                <a:gd name="T1" fmla="*/ 2 h 44"/>
                <a:gd name="T2" fmla="*/ 16 w 39"/>
                <a:gd name="T3" fmla="*/ 2 h 44"/>
                <a:gd name="T4" fmla="*/ 39 w 39"/>
                <a:gd name="T5" fmla="*/ 39 h 44"/>
                <a:gd name="T6" fmla="*/ 17 w 39"/>
                <a:gd name="T7" fmla="*/ 38 h 44"/>
                <a:gd name="T8" fmla="*/ 0 w 39"/>
                <a:gd name="T9" fmla="*/ 26 h 44"/>
                <a:gd name="T10" fmla="*/ 0 w 39"/>
                <a:gd name="T11" fmla="*/ 4 h 44"/>
                <a:gd name="T12" fmla="*/ 10 w 39"/>
                <a:gd name="T13" fmla="*/ 11 h 44"/>
                <a:gd name="T14" fmla="*/ 14 w 39"/>
                <a:gd name="T15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4">
                  <a:moveTo>
                    <a:pt x="14" y="2"/>
                  </a:moveTo>
                  <a:cubicBezTo>
                    <a:pt x="14" y="1"/>
                    <a:pt x="15" y="1"/>
                    <a:pt x="16" y="2"/>
                  </a:cubicBezTo>
                  <a:cubicBezTo>
                    <a:pt x="13" y="21"/>
                    <a:pt x="27" y="29"/>
                    <a:pt x="39" y="39"/>
                  </a:cubicBezTo>
                  <a:cubicBezTo>
                    <a:pt x="31" y="44"/>
                    <a:pt x="25" y="44"/>
                    <a:pt x="17" y="38"/>
                  </a:cubicBezTo>
                  <a:cubicBezTo>
                    <a:pt x="11" y="34"/>
                    <a:pt x="7" y="28"/>
                    <a:pt x="0" y="26"/>
                  </a:cubicBezTo>
                  <a:cubicBezTo>
                    <a:pt x="0" y="18"/>
                    <a:pt x="0" y="11"/>
                    <a:pt x="0" y="4"/>
                  </a:cubicBezTo>
                  <a:cubicBezTo>
                    <a:pt x="8" y="0"/>
                    <a:pt x="6" y="9"/>
                    <a:pt x="10" y="11"/>
                  </a:cubicBezTo>
                  <a:cubicBezTo>
                    <a:pt x="12" y="8"/>
                    <a:pt x="11" y="4"/>
                    <a:pt x="14" y="2"/>
                  </a:cubicBezTo>
                  <a:close/>
                </a:path>
              </a:pathLst>
            </a:custGeom>
            <a:solidFill>
              <a:srgbClr val="F6C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8D8A7FBE-014E-A778-B51F-D33AABC33C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5" y="3088"/>
              <a:ext cx="103" cy="81"/>
            </a:xfrm>
            <a:custGeom>
              <a:avLst/>
              <a:gdLst>
                <a:gd name="T0" fmla="*/ 9 w 43"/>
                <a:gd name="T1" fmla="*/ 20 h 34"/>
                <a:gd name="T2" fmla="*/ 26 w 43"/>
                <a:gd name="T3" fmla="*/ 17 h 34"/>
                <a:gd name="T4" fmla="*/ 43 w 43"/>
                <a:gd name="T5" fmla="*/ 0 h 34"/>
                <a:gd name="T6" fmla="*/ 18 w 43"/>
                <a:gd name="T7" fmla="*/ 31 h 34"/>
                <a:gd name="T8" fmla="*/ 14 w 43"/>
                <a:gd name="T9" fmla="*/ 32 h 34"/>
                <a:gd name="T10" fmla="*/ 1 w 43"/>
                <a:gd name="T11" fmla="*/ 30 h 34"/>
                <a:gd name="T12" fmla="*/ 9 w 43"/>
                <a:gd name="T13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4">
                  <a:moveTo>
                    <a:pt x="9" y="20"/>
                  </a:moveTo>
                  <a:cubicBezTo>
                    <a:pt x="16" y="24"/>
                    <a:pt x="21" y="22"/>
                    <a:pt x="26" y="17"/>
                  </a:cubicBezTo>
                  <a:cubicBezTo>
                    <a:pt x="32" y="12"/>
                    <a:pt x="37" y="6"/>
                    <a:pt x="43" y="0"/>
                  </a:cubicBezTo>
                  <a:cubicBezTo>
                    <a:pt x="42" y="7"/>
                    <a:pt x="24" y="29"/>
                    <a:pt x="18" y="31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9" y="33"/>
                    <a:pt x="3" y="34"/>
                    <a:pt x="1" y="30"/>
                  </a:cubicBezTo>
                  <a:cubicBezTo>
                    <a:pt x="0" y="25"/>
                    <a:pt x="5" y="22"/>
                    <a:pt x="9" y="20"/>
                  </a:cubicBezTo>
                  <a:close/>
                </a:path>
              </a:pathLst>
            </a:custGeom>
            <a:solidFill>
              <a:srgbClr val="3E4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3E98799C-2F3C-197D-3778-FEE821317D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7" y="3093"/>
              <a:ext cx="112" cy="66"/>
            </a:xfrm>
            <a:custGeom>
              <a:avLst/>
              <a:gdLst>
                <a:gd name="T0" fmla="*/ 0 w 47"/>
                <a:gd name="T1" fmla="*/ 3 h 28"/>
                <a:gd name="T2" fmla="*/ 12 w 47"/>
                <a:gd name="T3" fmla="*/ 10 h 28"/>
                <a:gd name="T4" fmla="*/ 39 w 47"/>
                <a:gd name="T5" fmla="*/ 16 h 28"/>
                <a:gd name="T6" fmla="*/ 46 w 47"/>
                <a:gd name="T7" fmla="*/ 23 h 28"/>
                <a:gd name="T8" fmla="*/ 35 w 47"/>
                <a:gd name="T9" fmla="*/ 27 h 28"/>
                <a:gd name="T10" fmla="*/ 21 w 47"/>
                <a:gd name="T11" fmla="*/ 23 h 28"/>
                <a:gd name="T12" fmla="*/ 0 w 47"/>
                <a:gd name="T13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8">
                  <a:moveTo>
                    <a:pt x="0" y="3"/>
                  </a:moveTo>
                  <a:cubicBezTo>
                    <a:pt x="7" y="0"/>
                    <a:pt x="9" y="7"/>
                    <a:pt x="12" y="10"/>
                  </a:cubicBezTo>
                  <a:cubicBezTo>
                    <a:pt x="20" y="17"/>
                    <a:pt x="29" y="20"/>
                    <a:pt x="39" y="16"/>
                  </a:cubicBezTo>
                  <a:cubicBezTo>
                    <a:pt x="42" y="18"/>
                    <a:pt x="47" y="19"/>
                    <a:pt x="46" y="23"/>
                  </a:cubicBezTo>
                  <a:cubicBezTo>
                    <a:pt x="45" y="27"/>
                    <a:pt x="39" y="27"/>
                    <a:pt x="35" y="27"/>
                  </a:cubicBezTo>
                  <a:cubicBezTo>
                    <a:pt x="30" y="28"/>
                    <a:pt x="24" y="28"/>
                    <a:pt x="21" y="23"/>
                  </a:cubicBezTo>
                  <a:cubicBezTo>
                    <a:pt x="14" y="16"/>
                    <a:pt x="7" y="10"/>
                    <a:pt x="0" y="3"/>
                  </a:cubicBezTo>
                  <a:close/>
                </a:path>
              </a:pathLst>
            </a:custGeom>
            <a:solidFill>
              <a:srgbClr val="3B4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D3E3D77B-3A62-EDCE-A475-266138CF87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1" y="3029"/>
              <a:ext cx="41" cy="54"/>
            </a:xfrm>
            <a:custGeom>
              <a:avLst/>
              <a:gdLst>
                <a:gd name="T0" fmla="*/ 17 w 17"/>
                <a:gd name="T1" fmla="*/ 7 h 23"/>
                <a:gd name="T2" fmla="*/ 2 w 17"/>
                <a:gd name="T3" fmla="*/ 19 h 23"/>
                <a:gd name="T4" fmla="*/ 0 w 17"/>
                <a:gd name="T5" fmla="*/ 2 h 23"/>
                <a:gd name="T6" fmla="*/ 16 w 17"/>
                <a:gd name="T7" fmla="*/ 0 h 23"/>
                <a:gd name="T8" fmla="*/ 17 w 17"/>
                <a:gd name="T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17" y="7"/>
                  </a:moveTo>
                  <a:cubicBezTo>
                    <a:pt x="16" y="21"/>
                    <a:pt x="13" y="23"/>
                    <a:pt x="2" y="19"/>
                  </a:cubicBezTo>
                  <a:cubicBezTo>
                    <a:pt x="1" y="13"/>
                    <a:pt x="1" y="7"/>
                    <a:pt x="0" y="2"/>
                  </a:cubicBezTo>
                  <a:cubicBezTo>
                    <a:pt x="5" y="1"/>
                    <a:pt x="11" y="0"/>
                    <a:pt x="16" y="0"/>
                  </a:cubicBezTo>
                  <a:cubicBezTo>
                    <a:pt x="16" y="2"/>
                    <a:pt x="17" y="5"/>
                    <a:pt x="17" y="7"/>
                  </a:cubicBezTo>
                  <a:close/>
                </a:path>
              </a:pathLst>
            </a:custGeom>
            <a:solidFill>
              <a:srgbClr val="F3B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4E39D12E-0F13-A1DB-5622-6ABEC15F1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3" y="2219"/>
              <a:ext cx="126" cy="106"/>
            </a:xfrm>
            <a:custGeom>
              <a:avLst/>
              <a:gdLst>
                <a:gd name="T0" fmla="*/ 34 w 53"/>
                <a:gd name="T1" fmla="*/ 28 h 45"/>
                <a:gd name="T2" fmla="*/ 13 w 53"/>
                <a:gd name="T3" fmla="*/ 42 h 45"/>
                <a:gd name="T4" fmla="*/ 8 w 53"/>
                <a:gd name="T5" fmla="*/ 44 h 45"/>
                <a:gd name="T6" fmla="*/ 4 w 53"/>
                <a:gd name="T7" fmla="*/ 45 h 45"/>
                <a:gd name="T8" fmla="*/ 0 w 53"/>
                <a:gd name="T9" fmla="*/ 44 h 45"/>
                <a:gd name="T10" fmla="*/ 9 w 53"/>
                <a:gd name="T11" fmla="*/ 39 h 45"/>
                <a:gd name="T12" fmla="*/ 40 w 53"/>
                <a:gd name="T13" fmla="*/ 8 h 45"/>
                <a:gd name="T14" fmla="*/ 39 w 53"/>
                <a:gd name="T15" fmla="*/ 3 h 45"/>
                <a:gd name="T16" fmla="*/ 43 w 53"/>
                <a:gd name="T17" fmla="*/ 0 h 45"/>
                <a:gd name="T18" fmla="*/ 45 w 53"/>
                <a:gd name="T19" fmla="*/ 17 h 45"/>
                <a:gd name="T20" fmla="*/ 40 w 53"/>
                <a:gd name="T21" fmla="*/ 23 h 45"/>
                <a:gd name="T22" fmla="*/ 34 w 53"/>
                <a:gd name="T2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45">
                  <a:moveTo>
                    <a:pt x="34" y="28"/>
                  </a:moveTo>
                  <a:cubicBezTo>
                    <a:pt x="27" y="33"/>
                    <a:pt x="21" y="39"/>
                    <a:pt x="13" y="42"/>
                  </a:cubicBezTo>
                  <a:cubicBezTo>
                    <a:pt x="12" y="45"/>
                    <a:pt x="9" y="43"/>
                    <a:pt x="8" y="44"/>
                  </a:cubicBezTo>
                  <a:cubicBezTo>
                    <a:pt x="6" y="44"/>
                    <a:pt x="5" y="44"/>
                    <a:pt x="4" y="45"/>
                  </a:cubicBezTo>
                  <a:cubicBezTo>
                    <a:pt x="3" y="44"/>
                    <a:pt x="1" y="44"/>
                    <a:pt x="0" y="44"/>
                  </a:cubicBezTo>
                  <a:cubicBezTo>
                    <a:pt x="2" y="41"/>
                    <a:pt x="6" y="40"/>
                    <a:pt x="9" y="39"/>
                  </a:cubicBezTo>
                  <a:cubicBezTo>
                    <a:pt x="25" y="34"/>
                    <a:pt x="34" y="23"/>
                    <a:pt x="40" y="8"/>
                  </a:cubicBezTo>
                  <a:cubicBezTo>
                    <a:pt x="41" y="6"/>
                    <a:pt x="40" y="5"/>
                    <a:pt x="39" y="3"/>
                  </a:cubicBezTo>
                  <a:cubicBezTo>
                    <a:pt x="39" y="0"/>
                    <a:pt x="41" y="0"/>
                    <a:pt x="43" y="0"/>
                  </a:cubicBezTo>
                  <a:cubicBezTo>
                    <a:pt x="52" y="6"/>
                    <a:pt x="53" y="11"/>
                    <a:pt x="45" y="17"/>
                  </a:cubicBezTo>
                  <a:cubicBezTo>
                    <a:pt x="43" y="19"/>
                    <a:pt x="41" y="21"/>
                    <a:pt x="40" y="23"/>
                  </a:cubicBezTo>
                  <a:cubicBezTo>
                    <a:pt x="38" y="25"/>
                    <a:pt x="37" y="27"/>
                    <a:pt x="34" y="28"/>
                  </a:cubicBezTo>
                  <a:close/>
                </a:path>
              </a:pathLst>
            </a:custGeom>
            <a:solidFill>
              <a:srgbClr val="543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FBE8F409-3BFB-52F6-AF55-34ECAC54C1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1" y="3029"/>
              <a:ext cx="46" cy="49"/>
            </a:xfrm>
            <a:custGeom>
              <a:avLst/>
              <a:gdLst>
                <a:gd name="T0" fmla="*/ 19 w 19"/>
                <a:gd name="T1" fmla="*/ 7 h 21"/>
                <a:gd name="T2" fmla="*/ 4 w 19"/>
                <a:gd name="T3" fmla="*/ 17 h 21"/>
                <a:gd name="T4" fmla="*/ 0 w 19"/>
                <a:gd name="T5" fmla="*/ 0 h 21"/>
                <a:gd name="T6" fmla="*/ 17 w 19"/>
                <a:gd name="T7" fmla="*/ 0 h 21"/>
                <a:gd name="T8" fmla="*/ 19 w 19"/>
                <a:gd name="T9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9" y="7"/>
                  </a:moveTo>
                  <a:cubicBezTo>
                    <a:pt x="19" y="20"/>
                    <a:pt x="17" y="21"/>
                    <a:pt x="4" y="17"/>
                  </a:cubicBezTo>
                  <a:cubicBezTo>
                    <a:pt x="3" y="11"/>
                    <a:pt x="2" y="6"/>
                    <a:pt x="0" y="0"/>
                  </a:cubicBezTo>
                  <a:cubicBezTo>
                    <a:pt x="6" y="2"/>
                    <a:pt x="12" y="2"/>
                    <a:pt x="17" y="0"/>
                  </a:cubicBezTo>
                  <a:cubicBezTo>
                    <a:pt x="18" y="3"/>
                    <a:pt x="18" y="5"/>
                    <a:pt x="19" y="7"/>
                  </a:cubicBezTo>
                  <a:close/>
                </a:path>
              </a:pathLst>
            </a:custGeom>
            <a:solidFill>
              <a:srgbClr val="F5C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6FF0445A-B2A8-BF1E-A5EB-1743995304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58" y="3038"/>
              <a:ext cx="112" cy="36"/>
            </a:xfrm>
            <a:custGeom>
              <a:avLst/>
              <a:gdLst>
                <a:gd name="T0" fmla="*/ 47 w 47"/>
                <a:gd name="T1" fmla="*/ 2 h 15"/>
                <a:gd name="T2" fmla="*/ 47 w 47"/>
                <a:gd name="T3" fmla="*/ 9 h 15"/>
                <a:gd name="T4" fmla="*/ 42 w 47"/>
                <a:gd name="T5" fmla="*/ 15 h 15"/>
                <a:gd name="T6" fmla="*/ 39 w 47"/>
                <a:gd name="T7" fmla="*/ 10 h 15"/>
                <a:gd name="T8" fmla="*/ 33 w 47"/>
                <a:gd name="T9" fmla="*/ 4 h 15"/>
                <a:gd name="T10" fmla="*/ 0 w 47"/>
                <a:gd name="T11" fmla="*/ 4 h 15"/>
                <a:gd name="T12" fmla="*/ 20 w 47"/>
                <a:gd name="T13" fmla="*/ 2 h 15"/>
                <a:gd name="T14" fmla="*/ 47 w 47"/>
                <a:gd name="T1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5">
                  <a:moveTo>
                    <a:pt x="47" y="2"/>
                  </a:moveTo>
                  <a:cubicBezTo>
                    <a:pt x="47" y="4"/>
                    <a:pt x="47" y="7"/>
                    <a:pt x="47" y="9"/>
                  </a:cubicBezTo>
                  <a:cubicBezTo>
                    <a:pt x="46" y="12"/>
                    <a:pt x="44" y="15"/>
                    <a:pt x="42" y="15"/>
                  </a:cubicBezTo>
                  <a:cubicBezTo>
                    <a:pt x="39" y="15"/>
                    <a:pt x="40" y="12"/>
                    <a:pt x="39" y="10"/>
                  </a:cubicBezTo>
                  <a:cubicBezTo>
                    <a:pt x="38" y="7"/>
                    <a:pt x="38" y="4"/>
                    <a:pt x="33" y="4"/>
                  </a:cubicBezTo>
                  <a:cubicBezTo>
                    <a:pt x="22" y="4"/>
                    <a:pt x="11" y="4"/>
                    <a:pt x="0" y="4"/>
                  </a:cubicBezTo>
                  <a:cubicBezTo>
                    <a:pt x="6" y="0"/>
                    <a:pt x="13" y="2"/>
                    <a:pt x="20" y="2"/>
                  </a:cubicBezTo>
                  <a:cubicBezTo>
                    <a:pt x="29" y="1"/>
                    <a:pt x="38" y="2"/>
                    <a:pt x="47" y="2"/>
                  </a:cubicBezTo>
                  <a:close/>
                </a:path>
              </a:pathLst>
            </a:custGeom>
            <a:solidFill>
              <a:srgbClr val="F7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7EA04658-48E7-0360-BE1C-6D1B1A7F8F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9" y="2941"/>
              <a:ext cx="10" cy="47"/>
            </a:xfrm>
            <a:custGeom>
              <a:avLst/>
              <a:gdLst>
                <a:gd name="T0" fmla="*/ 1 w 4"/>
                <a:gd name="T1" fmla="*/ 20 h 20"/>
                <a:gd name="T2" fmla="*/ 3 w 4"/>
                <a:gd name="T3" fmla="*/ 0 h 20"/>
                <a:gd name="T4" fmla="*/ 1 w 4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0">
                  <a:moveTo>
                    <a:pt x="1" y="20"/>
                  </a:moveTo>
                  <a:cubicBezTo>
                    <a:pt x="1" y="13"/>
                    <a:pt x="0" y="6"/>
                    <a:pt x="3" y="0"/>
                  </a:cubicBezTo>
                  <a:cubicBezTo>
                    <a:pt x="3" y="7"/>
                    <a:pt x="4" y="14"/>
                    <a:pt x="1" y="20"/>
                  </a:cubicBezTo>
                  <a:close/>
                </a:path>
              </a:pathLst>
            </a:custGeom>
            <a:solidFill>
              <a:srgbClr val="F7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457452E7-3FAB-A2E4-D5E8-1C44E8EF38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4" y="2252"/>
              <a:ext cx="193" cy="221"/>
            </a:xfrm>
            <a:custGeom>
              <a:avLst/>
              <a:gdLst>
                <a:gd name="T0" fmla="*/ 67 w 81"/>
                <a:gd name="T1" fmla="*/ 2 h 93"/>
                <a:gd name="T2" fmla="*/ 78 w 81"/>
                <a:gd name="T3" fmla="*/ 51 h 93"/>
                <a:gd name="T4" fmla="*/ 81 w 81"/>
                <a:gd name="T5" fmla="*/ 76 h 93"/>
                <a:gd name="T6" fmla="*/ 78 w 81"/>
                <a:gd name="T7" fmla="*/ 86 h 93"/>
                <a:gd name="T8" fmla="*/ 66 w 81"/>
                <a:gd name="T9" fmla="*/ 85 h 93"/>
                <a:gd name="T10" fmla="*/ 63 w 81"/>
                <a:gd name="T11" fmla="*/ 81 h 93"/>
                <a:gd name="T12" fmla="*/ 54 w 81"/>
                <a:gd name="T13" fmla="*/ 21 h 93"/>
                <a:gd name="T14" fmla="*/ 48 w 81"/>
                <a:gd name="T15" fmla="*/ 34 h 93"/>
                <a:gd name="T16" fmla="*/ 13 w 81"/>
                <a:gd name="T17" fmla="*/ 30 h 93"/>
                <a:gd name="T18" fmla="*/ 3 w 81"/>
                <a:gd name="T19" fmla="*/ 30 h 93"/>
                <a:gd name="T20" fmla="*/ 4 w 81"/>
                <a:gd name="T21" fmla="*/ 13 h 93"/>
                <a:gd name="T22" fmla="*/ 11 w 81"/>
                <a:gd name="T23" fmla="*/ 15 h 93"/>
                <a:gd name="T24" fmla="*/ 32 w 81"/>
                <a:gd name="T25" fmla="*/ 20 h 93"/>
                <a:gd name="T26" fmla="*/ 46 w 81"/>
                <a:gd name="T27" fmla="*/ 6 h 93"/>
                <a:gd name="T28" fmla="*/ 67 w 81"/>
                <a:gd name="T29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93">
                  <a:moveTo>
                    <a:pt x="67" y="2"/>
                  </a:moveTo>
                  <a:cubicBezTo>
                    <a:pt x="73" y="18"/>
                    <a:pt x="76" y="34"/>
                    <a:pt x="78" y="51"/>
                  </a:cubicBezTo>
                  <a:cubicBezTo>
                    <a:pt x="79" y="59"/>
                    <a:pt x="80" y="67"/>
                    <a:pt x="81" y="76"/>
                  </a:cubicBezTo>
                  <a:cubicBezTo>
                    <a:pt x="81" y="80"/>
                    <a:pt x="80" y="83"/>
                    <a:pt x="78" y="86"/>
                  </a:cubicBezTo>
                  <a:cubicBezTo>
                    <a:pt x="72" y="93"/>
                    <a:pt x="70" y="93"/>
                    <a:pt x="66" y="85"/>
                  </a:cubicBezTo>
                  <a:cubicBezTo>
                    <a:pt x="65" y="83"/>
                    <a:pt x="64" y="82"/>
                    <a:pt x="63" y="81"/>
                  </a:cubicBezTo>
                  <a:cubicBezTo>
                    <a:pt x="68" y="60"/>
                    <a:pt x="59" y="41"/>
                    <a:pt x="54" y="21"/>
                  </a:cubicBezTo>
                  <a:cubicBezTo>
                    <a:pt x="51" y="26"/>
                    <a:pt x="52" y="31"/>
                    <a:pt x="48" y="34"/>
                  </a:cubicBezTo>
                  <a:cubicBezTo>
                    <a:pt x="37" y="28"/>
                    <a:pt x="25" y="29"/>
                    <a:pt x="13" y="30"/>
                  </a:cubicBezTo>
                  <a:cubicBezTo>
                    <a:pt x="10" y="31"/>
                    <a:pt x="6" y="32"/>
                    <a:pt x="3" y="30"/>
                  </a:cubicBezTo>
                  <a:cubicBezTo>
                    <a:pt x="0" y="24"/>
                    <a:pt x="3" y="19"/>
                    <a:pt x="4" y="13"/>
                  </a:cubicBezTo>
                  <a:cubicBezTo>
                    <a:pt x="7" y="9"/>
                    <a:pt x="10" y="12"/>
                    <a:pt x="11" y="15"/>
                  </a:cubicBezTo>
                  <a:cubicBezTo>
                    <a:pt x="17" y="23"/>
                    <a:pt x="25" y="17"/>
                    <a:pt x="32" y="20"/>
                  </a:cubicBezTo>
                  <a:cubicBezTo>
                    <a:pt x="36" y="22"/>
                    <a:pt x="43" y="14"/>
                    <a:pt x="46" y="6"/>
                  </a:cubicBezTo>
                  <a:cubicBezTo>
                    <a:pt x="53" y="5"/>
                    <a:pt x="59" y="0"/>
                    <a:pt x="67" y="2"/>
                  </a:cubicBezTo>
                  <a:close/>
                </a:path>
              </a:pathLst>
            </a:custGeom>
            <a:solidFill>
              <a:srgbClr val="F8B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F4E1D728-4BF8-6BA6-F66C-FAEAD6DE1B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1" y="2323"/>
              <a:ext cx="112" cy="150"/>
            </a:xfrm>
            <a:custGeom>
              <a:avLst/>
              <a:gdLst>
                <a:gd name="T0" fmla="*/ 32 w 47"/>
                <a:gd name="T1" fmla="*/ 41 h 63"/>
                <a:gd name="T2" fmla="*/ 32 w 47"/>
                <a:gd name="T3" fmla="*/ 55 h 63"/>
                <a:gd name="T4" fmla="*/ 5 w 47"/>
                <a:gd name="T5" fmla="*/ 60 h 63"/>
                <a:gd name="T6" fmla="*/ 6 w 47"/>
                <a:gd name="T7" fmla="*/ 44 h 63"/>
                <a:gd name="T8" fmla="*/ 2 w 47"/>
                <a:gd name="T9" fmla="*/ 30 h 63"/>
                <a:gd name="T10" fmla="*/ 29 w 47"/>
                <a:gd name="T11" fmla="*/ 3 h 63"/>
                <a:gd name="T12" fmla="*/ 34 w 47"/>
                <a:gd name="T13" fmla="*/ 2 h 63"/>
                <a:gd name="T14" fmla="*/ 42 w 47"/>
                <a:gd name="T15" fmla="*/ 5 h 63"/>
                <a:gd name="T16" fmla="*/ 42 w 47"/>
                <a:gd name="T17" fmla="*/ 21 h 63"/>
                <a:gd name="T18" fmla="*/ 32 w 47"/>
                <a:gd name="T19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32" y="41"/>
                  </a:moveTo>
                  <a:cubicBezTo>
                    <a:pt x="32" y="46"/>
                    <a:pt x="32" y="50"/>
                    <a:pt x="32" y="55"/>
                  </a:cubicBezTo>
                  <a:cubicBezTo>
                    <a:pt x="24" y="60"/>
                    <a:pt x="15" y="63"/>
                    <a:pt x="5" y="60"/>
                  </a:cubicBezTo>
                  <a:cubicBezTo>
                    <a:pt x="8" y="55"/>
                    <a:pt x="8" y="49"/>
                    <a:pt x="6" y="44"/>
                  </a:cubicBezTo>
                  <a:cubicBezTo>
                    <a:pt x="4" y="39"/>
                    <a:pt x="2" y="35"/>
                    <a:pt x="2" y="30"/>
                  </a:cubicBezTo>
                  <a:cubicBezTo>
                    <a:pt x="0" y="12"/>
                    <a:pt x="11" y="0"/>
                    <a:pt x="29" y="3"/>
                  </a:cubicBezTo>
                  <a:cubicBezTo>
                    <a:pt x="31" y="3"/>
                    <a:pt x="32" y="3"/>
                    <a:pt x="34" y="2"/>
                  </a:cubicBezTo>
                  <a:cubicBezTo>
                    <a:pt x="37" y="2"/>
                    <a:pt x="39" y="5"/>
                    <a:pt x="42" y="5"/>
                  </a:cubicBezTo>
                  <a:cubicBezTo>
                    <a:pt x="47" y="11"/>
                    <a:pt x="46" y="17"/>
                    <a:pt x="42" y="21"/>
                  </a:cubicBezTo>
                  <a:cubicBezTo>
                    <a:pt x="36" y="27"/>
                    <a:pt x="33" y="34"/>
                    <a:pt x="32" y="41"/>
                  </a:cubicBezTo>
                  <a:close/>
                </a:path>
              </a:pathLst>
            </a:custGeom>
            <a:solidFill>
              <a:srgbClr val="653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E885B751-6477-DACE-49E2-A3DE58E65A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8" y="2316"/>
              <a:ext cx="134" cy="154"/>
            </a:xfrm>
            <a:custGeom>
              <a:avLst/>
              <a:gdLst>
                <a:gd name="T0" fmla="*/ 56 w 56"/>
                <a:gd name="T1" fmla="*/ 7 h 65"/>
                <a:gd name="T2" fmla="*/ 52 w 56"/>
                <a:gd name="T3" fmla="*/ 9 h 65"/>
                <a:gd name="T4" fmla="*/ 27 w 56"/>
                <a:gd name="T5" fmla="*/ 37 h 65"/>
                <a:gd name="T6" fmla="*/ 32 w 56"/>
                <a:gd name="T7" fmla="*/ 51 h 65"/>
                <a:gd name="T8" fmla="*/ 28 w 56"/>
                <a:gd name="T9" fmla="*/ 63 h 65"/>
                <a:gd name="T10" fmla="*/ 22 w 56"/>
                <a:gd name="T11" fmla="*/ 63 h 65"/>
                <a:gd name="T12" fmla="*/ 5 w 56"/>
                <a:gd name="T13" fmla="*/ 33 h 65"/>
                <a:gd name="T14" fmla="*/ 11 w 56"/>
                <a:gd name="T15" fmla="*/ 6 h 65"/>
                <a:gd name="T16" fmla="*/ 19 w 56"/>
                <a:gd name="T17" fmla="*/ 3 h 65"/>
                <a:gd name="T18" fmla="*/ 28 w 56"/>
                <a:gd name="T19" fmla="*/ 2 h 65"/>
                <a:gd name="T20" fmla="*/ 56 w 56"/>
                <a:gd name="T2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65">
                  <a:moveTo>
                    <a:pt x="56" y="7"/>
                  </a:moveTo>
                  <a:cubicBezTo>
                    <a:pt x="55" y="9"/>
                    <a:pt x="53" y="9"/>
                    <a:pt x="52" y="9"/>
                  </a:cubicBezTo>
                  <a:cubicBezTo>
                    <a:pt x="33" y="5"/>
                    <a:pt x="21" y="19"/>
                    <a:pt x="27" y="37"/>
                  </a:cubicBezTo>
                  <a:cubicBezTo>
                    <a:pt x="29" y="41"/>
                    <a:pt x="30" y="46"/>
                    <a:pt x="32" y="51"/>
                  </a:cubicBezTo>
                  <a:cubicBezTo>
                    <a:pt x="35" y="57"/>
                    <a:pt x="33" y="60"/>
                    <a:pt x="28" y="63"/>
                  </a:cubicBezTo>
                  <a:cubicBezTo>
                    <a:pt x="26" y="65"/>
                    <a:pt x="24" y="64"/>
                    <a:pt x="22" y="63"/>
                  </a:cubicBezTo>
                  <a:cubicBezTo>
                    <a:pt x="15" y="54"/>
                    <a:pt x="10" y="44"/>
                    <a:pt x="5" y="33"/>
                  </a:cubicBezTo>
                  <a:cubicBezTo>
                    <a:pt x="0" y="22"/>
                    <a:pt x="2" y="13"/>
                    <a:pt x="11" y="6"/>
                  </a:cubicBezTo>
                  <a:cubicBezTo>
                    <a:pt x="13" y="3"/>
                    <a:pt x="15" y="1"/>
                    <a:pt x="19" y="3"/>
                  </a:cubicBezTo>
                  <a:cubicBezTo>
                    <a:pt x="22" y="3"/>
                    <a:pt x="25" y="2"/>
                    <a:pt x="28" y="2"/>
                  </a:cubicBezTo>
                  <a:cubicBezTo>
                    <a:pt x="38" y="2"/>
                    <a:pt x="48" y="0"/>
                    <a:pt x="56" y="7"/>
                  </a:cubicBezTo>
                  <a:close/>
                </a:path>
              </a:pathLst>
            </a:custGeom>
            <a:solidFill>
              <a:srgbClr val="533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761E560D-B10B-5BAF-935E-BFC03DAD0D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0" y="2290"/>
              <a:ext cx="76" cy="161"/>
            </a:xfrm>
            <a:custGeom>
              <a:avLst/>
              <a:gdLst>
                <a:gd name="T0" fmla="*/ 3 w 32"/>
                <a:gd name="T1" fmla="*/ 55 h 68"/>
                <a:gd name="T2" fmla="*/ 9 w 32"/>
                <a:gd name="T3" fmla="*/ 37 h 68"/>
                <a:gd name="T4" fmla="*/ 12 w 32"/>
                <a:gd name="T5" fmla="*/ 20 h 68"/>
                <a:gd name="T6" fmla="*/ 12 w 32"/>
                <a:gd name="T7" fmla="*/ 19 h 68"/>
                <a:gd name="T8" fmla="*/ 12 w 32"/>
                <a:gd name="T9" fmla="*/ 18 h 68"/>
                <a:gd name="T10" fmla="*/ 16 w 32"/>
                <a:gd name="T11" fmla="*/ 0 h 68"/>
                <a:gd name="T12" fmla="*/ 24 w 32"/>
                <a:gd name="T13" fmla="*/ 17 h 68"/>
                <a:gd name="T14" fmla="*/ 31 w 32"/>
                <a:gd name="T15" fmla="*/ 43 h 68"/>
                <a:gd name="T16" fmla="*/ 27 w 32"/>
                <a:gd name="T17" fmla="*/ 65 h 68"/>
                <a:gd name="T18" fmla="*/ 17 w 32"/>
                <a:gd name="T19" fmla="*/ 65 h 68"/>
                <a:gd name="T20" fmla="*/ 3 w 32"/>
                <a:gd name="T21" fmla="*/ 5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8">
                  <a:moveTo>
                    <a:pt x="3" y="55"/>
                  </a:moveTo>
                  <a:cubicBezTo>
                    <a:pt x="2" y="48"/>
                    <a:pt x="0" y="42"/>
                    <a:pt x="9" y="37"/>
                  </a:cubicBezTo>
                  <a:cubicBezTo>
                    <a:pt x="15" y="33"/>
                    <a:pt x="15" y="26"/>
                    <a:pt x="12" y="20"/>
                  </a:cubicBezTo>
                  <a:cubicBezTo>
                    <a:pt x="12" y="20"/>
                    <a:pt x="11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2"/>
                    <a:pt x="13" y="6"/>
                    <a:pt x="16" y="0"/>
                  </a:cubicBezTo>
                  <a:cubicBezTo>
                    <a:pt x="22" y="4"/>
                    <a:pt x="22" y="11"/>
                    <a:pt x="24" y="17"/>
                  </a:cubicBezTo>
                  <a:cubicBezTo>
                    <a:pt x="27" y="25"/>
                    <a:pt x="29" y="34"/>
                    <a:pt x="31" y="43"/>
                  </a:cubicBezTo>
                  <a:cubicBezTo>
                    <a:pt x="32" y="50"/>
                    <a:pt x="32" y="58"/>
                    <a:pt x="27" y="65"/>
                  </a:cubicBezTo>
                  <a:cubicBezTo>
                    <a:pt x="24" y="65"/>
                    <a:pt x="20" y="64"/>
                    <a:pt x="17" y="65"/>
                  </a:cubicBezTo>
                  <a:cubicBezTo>
                    <a:pt x="8" y="68"/>
                    <a:pt x="4" y="64"/>
                    <a:pt x="3" y="55"/>
                  </a:cubicBezTo>
                  <a:close/>
                </a:path>
              </a:pathLst>
            </a:custGeom>
            <a:solidFill>
              <a:srgbClr val="FC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8A6B968F-5503-429D-5D77-A6E0159B54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2" y="2454"/>
              <a:ext cx="100" cy="59"/>
            </a:xfrm>
            <a:custGeom>
              <a:avLst/>
              <a:gdLst>
                <a:gd name="T0" fmla="*/ 8 w 42"/>
                <a:gd name="T1" fmla="*/ 5 h 25"/>
                <a:gd name="T2" fmla="*/ 14 w 42"/>
                <a:gd name="T3" fmla="*/ 5 h 25"/>
                <a:gd name="T4" fmla="*/ 40 w 42"/>
                <a:gd name="T5" fmla="*/ 0 h 25"/>
                <a:gd name="T6" fmla="*/ 20 w 42"/>
                <a:gd name="T7" fmla="*/ 21 h 25"/>
                <a:gd name="T8" fmla="*/ 12 w 42"/>
                <a:gd name="T9" fmla="*/ 22 h 25"/>
                <a:gd name="T10" fmla="*/ 3 w 42"/>
                <a:gd name="T11" fmla="*/ 22 h 25"/>
                <a:gd name="T12" fmla="*/ 5 w 42"/>
                <a:gd name="T13" fmla="*/ 13 h 25"/>
                <a:gd name="T14" fmla="*/ 8 w 42"/>
                <a:gd name="T15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25">
                  <a:moveTo>
                    <a:pt x="8" y="5"/>
                  </a:moveTo>
                  <a:cubicBezTo>
                    <a:pt x="10" y="5"/>
                    <a:pt x="12" y="5"/>
                    <a:pt x="14" y="5"/>
                  </a:cubicBezTo>
                  <a:cubicBezTo>
                    <a:pt x="23" y="5"/>
                    <a:pt x="31" y="1"/>
                    <a:pt x="40" y="0"/>
                  </a:cubicBezTo>
                  <a:cubicBezTo>
                    <a:pt x="42" y="12"/>
                    <a:pt x="33" y="23"/>
                    <a:pt x="20" y="21"/>
                  </a:cubicBezTo>
                  <a:cubicBezTo>
                    <a:pt x="17" y="20"/>
                    <a:pt x="14" y="21"/>
                    <a:pt x="12" y="22"/>
                  </a:cubicBezTo>
                  <a:cubicBezTo>
                    <a:pt x="9" y="23"/>
                    <a:pt x="5" y="25"/>
                    <a:pt x="3" y="22"/>
                  </a:cubicBezTo>
                  <a:cubicBezTo>
                    <a:pt x="0" y="18"/>
                    <a:pt x="3" y="15"/>
                    <a:pt x="5" y="13"/>
                  </a:cubicBezTo>
                  <a:cubicBezTo>
                    <a:pt x="7" y="11"/>
                    <a:pt x="10" y="9"/>
                    <a:pt x="8" y="5"/>
                  </a:cubicBezTo>
                  <a:close/>
                </a:path>
              </a:pathLst>
            </a:custGeom>
            <a:solidFill>
              <a:srgbClr val="636B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3BB04B74-CF1F-9CD9-90FC-F12E3AF70F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14" y="2107"/>
              <a:ext cx="150" cy="107"/>
            </a:xfrm>
            <a:custGeom>
              <a:avLst/>
              <a:gdLst>
                <a:gd name="T0" fmla="*/ 7 w 63"/>
                <a:gd name="T1" fmla="*/ 35 h 45"/>
                <a:gd name="T2" fmla="*/ 1 w 63"/>
                <a:gd name="T3" fmla="*/ 2 h 45"/>
                <a:gd name="T4" fmla="*/ 30 w 63"/>
                <a:gd name="T5" fmla="*/ 2 h 45"/>
                <a:gd name="T6" fmla="*/ 35 w 63"/>
                <a:gd name="T7" fmla="*/ 11 h 45"/>
                <a:gd name="T8" fmla="*/ 38 w 63"/>
                <a:gd name="T9" fmla="*/ 16 h 45"/>
                <a:gd name="T10" fmla="*/ 42 w 63"/>
                <a:gd name="T11" fmla="*/ 13 h 45"/>
                <a:gd name="T12" fmla="*/ 63 w 63"/>
                <a:gd name="T13" fmla="*/ 17 h 45"/>
                <a:gd name="T14" fmla="*/ 53 w 63"/>
                <a:gd name="T15" fmla="*/ 19 h 45"/>
                <a:gd name="T16" fmla="*/ 32 w 63"/>
                <a:gd name="T17" fmla="*/ 33 h 45"/>
                <a:gd name="T18" fmla="*/ 33 w 63"/>
                <a:gd name="T19" fmla="*/ 35 h 45"/>
                <a:gd name="T20" fmla="*/ 32 w 63"/>
                <a:gd name="T21" fmla="*/ 36 h 45"/>
                <a:gd name="T22" fmla="*/ 7 w 6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45">
                  <a:moveTo>
                    <a:pt x="7" y="35"/>
                  </a:moveTo>
                  <a:cubicBezTo>
                    <a:pt x="2" y="25"/>
                    <a:pt x="0" y="14"/>
                    <a:pt x="1" y="2"/>
                  </a:cubicBezTo>
                  <a:cubicBezTo>
                    <a:pt x="11" y="4"/>
                    <a:pt x="20" y="7"/>
                    <a:pt x="30" y="2"/>
                  </a:cubicBezTo>
                  <a:cubicBezTo>
                    <a:pt x="37" y="0"/>
                    <a:pt x="34" y="7"/>
                    <a:pt x="35" y="11"/>
                  </a:cubicBezTo>
                  <a:cubicBezTo>
                    <a:pt x="36" y="13"/>
                    <a:pt x="35" y="15"/>
                    <a:pt x="38" y="16"/>
                  </a:cubicBezTo>
                  <a:cubicBezTo>
                    <a:pt x="40" y="17"/>
                    <a:pt x="40" y="14"/>
                    <a:pt x="42" y="13"/>
                  </a:cubicBezTo>
                  <a:cubicBezTo>
                    <a:pt x="48" y="20"/>
                    <a:pt x="56" y="15"/>
                    <a:pt x="63" y="17"/>
                  </a:cubicBezTo>
                  <a:cubicBezTo>
                    <a:pt x="60" y="20"/>
                    <a:pt x="57" y="18"/>
                    <a:pt x="53" y="19"/>
                  </a:cubicBezTo>
                  <a:cubicBezTo>
                    <a:pt x="46" y="19"/>
                    <a:pt x="35" y="26"/>
                    <a:pt x="32" y="33"/>
                  </a:cubicBezTo>
                  <a:cubicBezTo>
                    <a:pt x="32" y="33"/>
                    <a:pt x="33" y="34"/>
                    <a:pt x="33" y="35"/>
                  </a:cubicBezTo>
                  <a:cubicBezTo>
                    <a:pt x="33" y="36"/>
                    <a:pt x="32" y="36"/>
                    <a:pt x="32" y="36"/>
                  </a:cubicBezTo>
                  <a:cubicBezTo>
                    <a:pt x="24" y="40"/>
                    <a:pt x="15" y="45"/>
                    <a:pt x="7" y="35"/>
                  </a:cubicBezTo>
                  <a:close/>
                </a:path>
              </a:pathLst>
            </a:custGeom>
            <a:solidFill>
              <a:srgbClr val="F7B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CCD07DE3-AAC5-A1A2-8471-AD5526118E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0" y="2190"/>
              <a:ext cx="186" cy="81"/>
            </a:xfrm>
            <a:custGeom>
              <a:avLst/>
              <a:gdLst>
                <a:gd name="T0" fmla="*/ 77 w 78"/>
                <a:gd name="T1" fmla="*/ 28 h 34"/>
                <a:gd name="T2" fmla="*/ 64 w 78"/>
                <a:gd name="T3" fmla="*/ 32 h 34"/>
                <a:gd name="T4" fmla="*/ 57 w 78"/>
                <a:gd name="T5" fmla="*/ 31 h 34"/>
                <a:gd name="T6" fmla="*/ 19 w 78"/>
                <a:gd name="T7" fmla="*/ 14 h 34"/>
                <a:gd name="T8" fmla="*/ 15 w 78"/>
                <a:gd name="T9" fmla="*/ 15 h 34"/>
                <a:gd name="T10" fmla="*/ 0 w 78"/>
                <a:gd name="T11" fmla="*/ 12 h 34"/>
                <a:gd name="T12" fmla="*/ 17 w 78"/>
                <a:gd name="T13" fmla="*/ 2 h 34"/>
                <a:gd name="T14" fmla="*/ 20 w 78"/>
                <a:gd name="T15" fmla="*/ 1 h 34"/>
                <a:gd name="T16" fmla="*/ 47 w 78"/>
                <a:gd name="T17" fmla="*/ 1 h 34"/>
                <a:gd name="T18" fmla="*/ 47 w 78"/>
                <a:gd name="T19" fmla="*/ 0 h 34"/>
                <a:gd name="T20" fmla="*/ 69 w 78"/>
                <a:gd name="T21" fmla="*/ 10 h 34"/>
                <a:gd name="T22" fmla="*/ 77 w 78"/>
                <a:gd name="T2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34">
                  <a:moveTo>
                    <a:pt x="77" y="28"/>
                  </a:moveTo>
                  <a:cubicBezTo>
                    <a:pt x="73" y="30"/>
                    <a:pt x="68" y="31"/>
                    <a:pt x="64" y="32"/>
                  </a:cubicBezTo>
                  <a:cubicBezTo>
                    <a:pt x="61" y="34"/>
                    <a:pt x="59" y="34"/>
                    <a:pt x="57" y="31"/>
                  </a:cubicBezTo>
                  <a:cubicBezTo>
                    <a:pt x="46" y="23"/>
                    <a:pt x="34" y="15"/>
                    <a:pt x="19" y="14"/>
                  </a:cubicBezTo>
                  <a:cubicBezTo>
                    <a:pt x="18" y="14"/>
                    <a:pt x="16" y="14"/>
                    <a:pt x="15" y="15"/>
                  </a:cubicBezTo>
                  <a:cubicBezTo>
                    <a:pt x="11" y="11"/>
                    <a:pt x="4" y="16"/>
                    <a:pt x="0" y="12"/>
                  </a:cubicBezTo>
                  <a:cubicBezTo>
                    <a:pt x="4" y="5"/>
                    <a:pt x="11" y="4"/>
                    <a:pt x="17" y="2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9" y="8"/>
                    <a:pt x="38" y="5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4" y="3"/>
                    <a:pt x="63" y="5"/>
                    <a:pt x="69" y="10"/>
                  </a:cubicBezTo>
                  <a:cubicBezTo>
                    <a:pt x="74" y="15"/>
                    <a:pt x="78" y="20"/>
                    <a:pt x="77" y="28"/>
                  </a:cubicBezTo>
                  <a:close/>
                </a:path>
              </a:pathLst>
            </a:custGeom>
            <a:solidFill>
              <a:srgbClr val="324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2E61D91F-C404-7AD2-22E7-4C6C362F5E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9" y="2173"/>
              <a:ext cx="96" cy="145"/>
            </a:xfrm>
            <a:custGeom>
              <a:avLst/>
              <a:gdLst>
                <a:gd name="T0" fmla="*/ 1 w 40"/>
                <a:gd name="T1" fmla="*/ 31 h 61"/>
                <a:gd name="T2" fmla="*/ 1 w 40"/>
                <a:gd name="T3" fmla="*/ 0 h 61"/>
                <a:gd name="T4" fmla="*/ 16 w 40"/>
                <a:gd name="T5" fmla="*/ 6 h 61"/>
                <a:gd name="T6" fmla="*/ 20 w 40"/>
                <a:gd name="T7" fmla="*/ 11 h 61"/>
                <a:gd name="T8" fmla="*/ 40 w 40"/>
                <a:gd name="T9" fmla="*/ 54 h 61"/>
                <a:gd name="T10" fmla="*/ 23 w 40"/>
                <a:gd name="T11" fmla="*/ 58 h 61"/>
                <a:gd name="T12" fmla="*/ 1 w 40"/>
                <a:gd name="T13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1">
                  <a:moveTo>
                    <a:pt x="1" y="31"/>
                  </a:moveTo>
                  <a:cubicBezTo>
                    <a:pt x="2" y="21"/>
                    <a:pt x="0" y="10"/>
                    <a:pt x="1" y="0"/>
                  </a:cubicBezTo>
                  <a:cubicBezTo>
                    <a:pt x="6" y="2"/>
                    <a:pt x="10" y="6"/>
                    <a:pt x="16" y="6"/>
                  </a:cubicBezTo>
                  <a:cubicBezTo>
                    <a:pt x="19" y="6"/>
                    <a:pt x="20" y="8"/>
                    <a:pt x="20" y="11"/>
                  </a:cubicBezTo>
                  <a:cubicBezTo>
                    <a:pt x="22" y="28"/>
                    <a:pt x="29" y="42"/>
                    <a:pt x="40" y="54"/>
                  </a:cubicBezTo>
                  <a:cubicBezTo>
                    <a:pt x="35" y="58"/>
                    <a:pt x="30" y="61"/>
                    <a:pt x="23" y="58"/>
                  </a:cubicBezTo>
                  <a:cubicBezTo>
                    <a:pt x="16" y="49"/>
                    <a:pt x="8" y="40"/>
                    <a:pt x="1" y="31"/>
                  </a:cubicBezTo>
                  <a:close/>
                </a:path>
              </a:pathLst>
            </a:custGeom>
            <a:solidFill>
              <a:srgbClr val="EC7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03D9C312-A9E5-DDD5-2DE8-182B5E00DC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3" y="1926"/>
              <a:ext cx="128" cy="164"/>
            </a:xfrm>
            <a:custGeom>
              <a:avLst/>
              <a:gdLst>
                <a:gd name="T0" fmla="*/ 0 w 54"/>
                <a:gd name="T1" fmla="*/ 31 h 69"/>
                <a:gd name="T2" fmla="*/ 14 w 54"/>
                <a:gd name="T3" fmla="*/ 20 h 69"/>
                <a:gd name="T4" fmla="*/ 18 w 54"/>
                <a:gd name="T5" fmla="*/ 15 h 69"/>
                <a:gd name="T6" fmla="*/ 21 w 54"/>
                <a:gd name="T7" fmla="*/ 13 h 69"/>
                <a:gd name="T8" fmla="*/ 31 w 54"/>
                <a:gd name="T9" fmla="*/ 8 h 69"/>
                <a:gd name="T10" fmla="*/ 52 w 54"/>
                <a:gd name="T11" fmla="*/ 18 h 69"/>
                <a:gd name="T12" fmla="*/ 54 w 54"/>
                <a:gd name="T13" fmla="*/ 33 h 69"/>
                <a:gd name="T14" fmla="*/ 54 w 54"/>
                <a:gd name="T15" fmla="*/ 33 h 69"/>
                <a:gd name="T16" fmla="*/ 40 w 54"/>
                <a:gd name="T17" fmla="*/ 62 h 69"/>
                <a:gd name="T18" fmla="*/ 13 w 54"/>
                <a:gd name="T19" fmla="*/ 62 h 69"/>
                <a:gd name="T20" fmla="*/ 1 w 54"/>
                <a:gd name="T21" fmla="*/ 37 h 69"/>
                <a:gd name="T22" fmla="*/ 0 w 54"/>
                <a:gd name="T2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9">
                  <a:moveTo>
                    <a:pt x="0" y="31"/>
                  </a:moveTo>
                  <a:cubicBezTo>
                    <a:pt x="1" y="22"/>
                    <a:pt x="4" y="18"/>
                    <a:pt x="14" y="20"/>
                  </a:cubicBezTo>
                  <a:cubicBezTo>
                    <a:pt x="17" y="20"/>
                    <a:pt x="17" y="20"/>
                    <a:pt x="18" y="15"/>
                  </a:cubicBezTo>
                  <a:cubicBezTo>
                    <a:pt x="18" y="14"/>
                    <a:pt x="20" y="13"/>
                    <a:pt x="21" y="13"/>
                  </a:cubicBezTo>
                  <a:cubicBezTo>
                    <a:pt x="24" y="11"/>
                    <a:pt x="28" y="10"/>
                    <a:pt x="31" y="8"/>
                  </a:cubicBezTo>
                  <a:cubicBezTo>
                    <a:pt x="48" y="0"/>
                    <a:pt x="48" y="0"/>
                    <a:pt x="52" y="18"/>
                  </a:cubicBezTo>
                  <a:cubicBezTo>
                    <a:pt x="53" y="23"/>
                    <a:pt x="54" y="28"/>
                    <a:pt x="5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45"/>
                    <a:pt x="50" y="55"/>
                    <a:pt x="40" y="62"/>
                  </a:cubicBezTo>
                  <a:cubicBezTo>
                    <a:pt x="31" y="69"/>
                    <a:pt x="22" y="67"/>
                    <a:pt x="13" y="62"/>
                  </a:cubicBezTo>
                  <a:cubicBezTo>
                    <a:pt x="4" y="56"/>
                    <a:pt x="0" y="48"/>
                    <a:pt x="1" y="37"/>
                  </a:cubicBezTo>
                  <a:cubicBezTo>
                    <a:pt x="1" y="35"/>
                    <a:pt x="2" y="33"/>
                    <a:pt x="0" y="31"/>
                  </a:cubicBezTo>
                  <a:close/>
                </a:path>
              </a:pathLst>
            </a:custGeom>
            <a:solidFill>
              <a:srgbClr val="F8B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3AFD67DC-4754-F4B2-9B23-56A2502D6B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7" y="2166"/>
              <a:ext cx="50" cy="126"/>
            </a:xfrm>
            <a:custGeom>
              <a:avLst/>
              <a:gdLst>
                <a:gd name="T0" fmla="*/ 21 w 21"/>
                <a:gd name="T1" fmla="*/ 53 h 53"/>
                <a:gd name="T2" fmla="*/ 0 w 21"/>
                <a:gd name="T3" fmla="*/ 14 h 53"/>
                <a:gd name="T4" fmla="*/ 5 w 21"/>
                <a:gd name="T5" fmla="*/ 8 h 53"/>
                <a:gd name="T6" fmla="*/ 19 w 21"/>
                <a:gd name="T7" fmla="*/ 0 h 53"/>
                <a:gd name="T8" fmla="*/ 21 w 2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3">
                  <a:moveTo>
                    <a:pt x="21" y="53"/>
                  </a:moveTo>
                  <a:cubicBezTo>
                    <a:pt x="6" y="44"/>
                    <a:pt x="2" y="30"/>
                    <a:pt x="0" y="14"/>
                  </a:cubicBezTo>
                  <a:cubicBezTo>
                    <a:pt x="0" y="10"/>
                    <a:pt x="1" y="9"/>
                    <a:pt x="5" y="8"/>
                  </a:cubicBezTo>
                  <a:cubicBezTo>
                    <a:pt x="10" y="7"/>
                    <a:pt x="15" y="3"/>
                    <a:pt x="19" y="0"/>
                  </a:cubicBezTo>
                  <a:cubicBezTo>
                    <a:pt x="20" y="18"/>
                    <a:pt x="20" y="35"/>
                    <a:pt x="21" y="53"/>
                  </a:cubicBezTo>
                  <a:close/>
                </a:path>
              </a:pathLst>
            </a:custGeom>
            <a:solidFill>
              <a:srgbClr val="EB7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78A942E0-99DB-7970-FE1B-71D6157874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0" y="3114"/>
              <a:ext cx="29" cy="19"/>
            </a:xfrm>
            <a:custGeom>
              <a:avLst/>
              <a:gdLst>
                <a:gd name="T0" fmla="*/ 12 w 12"/>
                <a:gd name="T1" fmla="*/ 3 h 8"/>
                <a:gd name="T2" fmla="*/ 3 w 12"/>
                <a:gd name="T3" fmla="*/ 8 h 8"/>
                <a:gd name="T4" fmla="*/ 1 w 12"/>
                <a:gd name="T5" fmla="*/ 5 h 8"/>
                <a:gd name="T6" fmla="*/ 10 w 12"/>
                <a:gd name="T7" fmla="*/ 0 h 8"/>
                <a:gd name="T8" fmla="*/ 12 w 12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2" y="3"/>
                  </a:moveTo>
                  <a:cubicBezTo>
                    <a:pt x="10" y="6"/>
                    <a:pt x="6" y="8"/>
                    <a:pt x="3" y="8"/>
                  </a:cubicBezTo>
                  <a:cubicBezTo>
                    <a:pt x="1" y="8"/>
                    <a:pt x="0" y="6"/>
                    <a:pt x="1" y="5"/>
                  </a:cubicBezTo>
                  <a:cubicBezTo>
                    <a:pt x="3" y="1"/>
                    <a:pt x="6" y="0"/>
                    <a:pt x="10" y="0"/>
                  </a:cubicBezTo>
                  <a:cubicBezTo>
                    <a:pt x="12" y="0"/>
                    <a:pt x="12" y="1"/>
                    <a:pt x="12" y="3"/>
                  </a:cubicBezTo>
                  <a:close/>
                </a:path>
              </a:pathLst>
            </a:custGeom>
            <a:solidFill>
              <a:srgbClr val="D98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6648DB75-0549-D865-1BD8-238BA36053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3" y="3109"/>
              <a:ext cx="29" cy="19"/>
            </a:xfrm>
            <a:custGeom>
              <a:avLst/>
              <a:gdLst>
                <a:gd name="T0" fmla="*/ 8 w 12"/>
                <a:gd name="T1" fmla="*/ 8 h 8"/>
                <a:gd name="T2" fmla="*/ 0 w 12"/>
                <a:gd name="T3" fmla="*/ 3 h 8"/>
                <a:gd name="T4" fmla="*/ 3 w 12"/>
                <a:gd name="T5" fmla="*/ 0 h 8"/>
                <a:gd name="T6" fmla="*/ 12 w 12"/>
                <a:gd name="T7" fmla="*/ 5 h 8"/>
                <a:gd name="T8" fmla="*/ 8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8" y="8"/>
                  </a:moveTo>
                  <a:cubicBezTo>
                    <a:pt x="5" y="6"/>
                    <a:pt x="1" y="7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1"/>
                    <a:pt x="11" y="1"/>
                    <a:pt x="12" y="5"/>
                  </a:cubicBezTo>
                  <a:cubicBezTo>
                    <a:pt x="12" y="7"/>
                    <a:pt x="10" y="8"/>
                    <a:pt x="8" y="8"/>
                  </a:cubicBezTo>
                  <a:close/>
                </a:path>
              </a:pathLst>
            </a:custGeom>
            <a:solidFill>
              <a:srgbClr val="D68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AF4B5B25-7B0E-05C7-6147-AFF214D1B4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7" y="2100"/>
              <a:ext cx="114" cy="81"/>
            </a:xfrm>
            <a:custGeom>
              <a:avLst/>
              <a:gdLst>
                <a:gd name="T0" fmla="*/ 46 w 48"/>
                <a:gd name="T1" fmla="*/ 13 h 34"/>
                <a:gd name="T2" fmla="*/ 27 w 48"/>
                <a:gd name="T3" fmla="*/ 32 h 34"/>
                <a:gd name="T4" fmla="*/ 3 w 48"/>
                <a:gd name="T5" fmla="*/ 24 h 34"/>
                <a:gd name="T6" fmla="*/ 1 w 48"/>
                <a:gd name="T7" fmla="*/ 15 h 34"/>
                <a:gd name="T8" fmla="*/ 13 w 48"/>
                <a:gd name="T9" fmla="*/ 4 h 34"/>
                <a:gd name="T10" fmla="*/ 39 w 48"/>
                <a:gd name="T11" fmla="*/ 0 h 34"/>
                <a:gd name="T12" fmla="*/ 46 w 48"/>
                <a:gd name="T1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4">
                  <a:moveTo>
                    <a:pt x="46" y="13"/>
                  </a:moveTo>
                  <a:cubicBezTo>
                    <a:pt x="44" y="23"/>
                    <a:pt x="38" y="31"/>
                    <a:pt x="27" y="32"/>
                  </a:cubicBezTo>
                  <a:cubicBezTo>
                    <a:pt x="18" y="34"/>
                    <a:pt x="9" y="34"/>
                    <a:pt x="3" y="24"/>
                  </a:cubicBezTo>
                  <a:cubicBezTo>
                    <a:pt x="2" y="21"/>
                    <a:pt x="1" y="18"/>
                    <a:pt x="1" y="15"/>
                  </a:cubicBezTo>
                  <a:cubicBezTo>
                    <a:pt x="0" y="4"/>
                    <a:pt x="2" y="2"/>
                    <a:pt x="13" y="4"/>
                  </a:cubicBezTo>
                  <a:cubicBezTo>
                    <a:pt x="22" y="5"/>
                    <a:pt x="30" y="2"/>
                    <a:pt x="39" y="0"/>
                  </a:cubicBezTo>
                  <a:cubicBezTo>
                    <a:pt x="48" y="0"/>
                    <a:pt x="45" y="8"/>
                    <a:pt x="46" y="13"/>
                  </a:cubicBezTo>
                  <a:close/>
                </a:path>
              </a:pathLst>
            </a:custGeom>
            <a:solidFill>
              <a:srgbClr val="ED7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32F4B0DE-AEED-EBCE-E826-6DB13E3DC1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2" y="2071"/>
              <a:ext cx="100" cy="86"/>
            </a:xfrm>
            <a:custGeom>
              <a:avLst/>
              <a:gdLst>
                <a:gd name="T0" fmla="*/ 41 w 42"/>
                <a:gd name="T1" fmla="*/ 15 h 36"/>
                <a:gd name="T2" fmla="*/ 5 w 42"/>
                <a:gd name="T3" fmla="*/ 15 h 36"/>
                <a:gd name="T4" fmla="*/ 5 w 42"/>
                <a:gd name="T5" fmla="*/ 36 h 36"/>
                <a:gd name="T6" fmla="*/ 2 w 42"/>
                <a:gd name="T7" fmla="*/ 32 h 36"/>
                <a:gd name="T8" fmla="*/ 2 w 42"/>
                <a:gd name="T9" fmla="*/ 13 h 36"/>
                <a:gd name="T10" fmla="*/ 3 w 42"/>
                <a:gd name="T11" fmla="*/ 1 h 36"/>
                <a:gd name="T12" fmla="*/ 9 w 42"/>
                <a:gd name="T13" fmla="*/ 0 h 36"/>
                <a:gd name="T14" fmla="*/ 35 w 42"/>
                <a:gd name="T15" fmla="*/ 0 h 36"/>
                <a:gd name="T16" fmla="*/ 39 w 42"/>
                <a:gd name="T17" fmla="*/ 4 h 36"/>
                <a:gd name="T18" fmla="*/ 41 w 42"/>
                <a:gd name="T1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36">
                  <a:moveTo>
                    <a:pt x="41" y="15"/>
                  </a:moveTo>
                  <a:cubicBezTo>
                    <a:pt x="30" y="18"/>
                    <a:pt x="18" y="21"/>
                    <a:pt x="5" y="15"/>
                  </a:cubicBezTo>
                  <a:cubicBezTo>
                    <a:pt x="5" y="23"/>
                    <a:pt x="5" y="29"/>
                    <a:pt x="5" y="36"/>
                  </a:cubicBezTo>
                  <a:cubicBezTo>
                    <a:pt x="4" y="34"/>
                    <a:pt x="3" y="33"/>
                    <a:pt x="2" y="32"/>
                  </a:cubicBezTo>
                  <a:cubicBezTo>
                    <a:pt x="2" y="26"/>
                    <a:pt x="0" y="19"/>
                    <a:pt x="2" y="13"/>
                  </a:cubicBezTo>
                  <a:cubicBezTo>
                    <a:pt x="4" y="9"/>
                    <a:pt x="4" y="6"/>
                    <a:pt x="3" y="1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8" y="3"/>
                    <a:pt x="27" y="5"/>
                    <a:pt x="35" y="0"/>
                  </a:cubicBezTo>
                  <a:cubicBezTo>
                    <a:pt x="37" y="1"/>
                    <a:pt x="38" y="2"/>
                    <a:pt x="39" y="4"/>
                  </a:cubicBezTo>
                  <a:cubicBezTo>
                    <a:pt x="39" y="7"/>
                    <a:pt x="42" y="11"/>
                    <a:pt x="41" y="15"/>
                  </a:cubicBezTo>
                  <a:close/>
                </a:path>
              </a:pathLst>
            </a:custGeom>
            <a:solidFill>
              <a:srgbClr val="E99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BE7D3234-54EE-B8D3-13BB-4C16C5B981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6" y="2005"/>
              <a:ext cx="35" cy="83"/>
            </a:xfrm>
            <a:custGeom>
              <a:avLst/>
              <a:gdLst>
                <a:gd name="T0" fmla="*/ 2 w 15"/>
                <a:gd name="T1" fmla="*/ 32 h 35"/>
                <a:gd name="T2" fmla="*/ 0 w 15"/>
                <a:gd name="T3" fmla="*/ 28 h 35"/>
                <a:gd name="T4" fmla="*/ 15 w 15"/>
                <a:gd name="T5" fmla="*/ 0 h 35"/>
                <a:gd name="T6" fmla="*/ 15 w 15"/>
                <a:gd name="T7" fmla="*/ 30 h 35"/>
                <a:gd name="T8" fmla="*/ 2 w 15"/>
                <a:gd name="T9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5">
                  <a:moveTo>
                    <a:pt x="2" y="32"/>
                  </a:moveTo>
                  <a:cubicBezTo>
                    <a:pt x="2" y="31"/>
                    <a:pt x="1" y="29"/>
                    <a:pt x="0" y="28"/>
                  </a:cubicBezTo>
                  <a:cubicBezTo>
                    <a:pt x="8" y="20"/>
                    <a:pt x="14" y="11"/>
                    <a:pt x="15" y="0"/>
                  </a:cubicBezTo>
                  <a:cubicBezTo>
                    <a:pt x="15" y="10"/>
                    <a:pt x="15" y="20"/>
                    <a:pt x="15" y="30"/>
                  </a:cubicBezTo>
                  <a:cubicBezTo>
                    <a:pt x="11" y="34"/>
                    <a:pt x="7" y="35"/>
                    <a:pt x="2" y="32"/>
                  </a:cubicBezTo>
                  <a:close/>
                </a:path>
              </a:pathLst>
            </a:custGeom>
            <a:solidFill>
              <a:srgbClr val="A45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C97DAE2A-ACD1-4CA1-AAA8-E48F911FD3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8" y="2000"/>
              <a:ext cx="36" cy="88"/>
            </a:xfrm>
            <a:custGeom>
              <a:avLst/>
              <a:gdLst>
                <a:gd name="T0" fmla="*/ 15 w 15"/>
                <a:gd name="T1" fmla="*/ 30 h 37"/>
                <a:gd name="T2" fmla="*/ 10 w 15"/>
                <a:gd name="T3" fmla="*/ 32 h 37"/>
                <a:gd name="T4" fmla="*/ 2 w 15"/>
                <a:gd name="T5" fmla="*/ 37 h 37"/>
                <a:gd name="T6" fmla="*/ 2 w 15"/>
                <a:gd name="T7" fmla="*/ 0 h 37"/>
                <a:gd name="T8" fmla="*/ 15 w 15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7">
                  <a:moveTo>
                    <a:pt x="15" y="30"/>
                  </a:moveTo>
                  <a:cubicBezTo>
                    <a:pt x="14" y="32"/>
                    <a:pt x="12" y="32"/>
                    <a:pt x="10" y="32"/>
                  </a:cubicBezTo>
                  <a:cubicBezTo>
                    <a:pt x="7" y="34"/>
                    <a:pt x="5" y="35"/>
                    <a:pt x="2" y="37"/>
                  </a:cubicBezTo>
                  <a:cubicBezTo>
                    <a:pt x="0" y="25"/>
                    <a:pt x="2" y="12"/>
                    <a:pt x="2" y="0"/>
                  </a:cubicBezTo>
                  <a:cubicBezTo>
                    <a:pt x="4" y="11"/>
                    <a:pt x="7" y="22"/>
                    <a:pt x="15" y="30"/>
                  </a:cubicBezTo>
                  <a:close/>
                </a:path>
              </a:pathLst>
            </a:custGeom>
            <a:solidFill>
              <a:srgbClr val="A6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9134F819-8245-B829-09F2-9BA84FD6E1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5" y="2097"/>
              <a:ext cx="19" cy="50"/>
            </a:xfrm>
            <a:custGeom>
              <a:avLst/>
              <a:gdLst>
                <a:gd name="T0" fmla="*/ 0 w 8"/>
                <a:gd name="T1" fmla="*/ 0 h 21"/>
                <a:gd name="T2" fmla="*/ 7 w 8"/>
                <a:gd name="T3" fmla="*/ 0 h 21"/>
                <a:gd name="T4" fmla="*/ 5 w 8"/>
                <a:gd name="T5" fmla="*/ 21 h 21"/>
                <a:gd name="T6" fmla="*/ 0 w 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1">
                  <a:moveTo>
                    <a:pt x="0" y="0"/>
                  </a:moveTo>
                  <a:cubicBezTo>
                    <a:pt x="2" y="5"/>
                    <a:pt x="4" y="1"/>
                    <a:pt x="7" y="0"/>
                  </a:cubicBezTo>
                  <a:cubicBezTo>
                    <a:pt x="6" y="7"/>
                    <a:pt x="8" y="14"/>
                    <a:pt x="5" y="21"/>
                  </a:cubicBezTo>
                  <a:cubicBezTo>
                    <a:pt x="2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CDC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DCEBFE68-4638-E410-57BC-5E68A3AF78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95" y="2271"/>
              <a:ext cx="26" cy="59"/>
            </a:xfrm>
            <a:custGeom>
              <a:avLst/>
              <a:gdLst>
                <a:gd name="T0" fmla="*/ 8 w 11"/>
                <a:gd name="T1" fmla="*/ 22 h 25"/>
                <a:gd name="T2" fmla="*/ 0 w 11"/>
                <a:gd name="T3" fmla="*/ 25 h 25"/>
                <a:gd name="T4" fmla="*/ 4 w 11"/>
                <a:gd name="T5" fmla="*/ 6 h 25"/>
                <a:gd name="T6" fmla="*/ 8 w 11"/>
                <a:gd name="T7" fmla="*/ 0 h 25"/>
                <a:gd name="T8" fmla="*/ 9 w 11"/>
                <a:gd name="T9" fmla="*/ 4 h 25"/>
                <a:gd name="T10" fmla="*/ 8 w 11"/>
                <a:gd name="T1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5">
                  <a:moveTo>
                    <a:pt x="8" y="22"/>
                  </a:moveTo>
                  <a:cubicBezTo>
                    <a:pt x="5" y="23"/>
                    <a:pt x="3" y="24"/>
                    <a:pt x="0" y="25"/>
                  </a:cubicBezTo>
                  <a:cubicBezTo>
                    <a:pt x="1" y="18"/>
                    <a:pt x="3" y="12"/>
                    <a:pt x="4" y="6"/>
                  </a:cubicBezTo>
                  <a:cubicBezTo>
                    <a:pt x="5" y="4"/>
                    <a:pt x="6" y="2"/>
                    <a:pt x="8" y="0"/>
                  </a:cubicBezTo>
                  <a:cubicBezTo>
                    <a:pt x="10" y="0"/>
                    <a:pt x="11" y="2"/>
                    <a:pt x="9" y="4"/>
                  </a:cubicBezTo>
                  <a:cubicBezTo>
                    <a:pt x="9" y="10"/>
                    <a:pt x="8" y="16"/>
                    <a:pt x="8" y="22"/>
                  </a:cubicBezTo>
                  <a:close/>
                </a:path>
              </a:pathLst>
            </a:custGeom>
            <a:solidFill>
              <a:srgbClr val="F9D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ABC913BA-7AE4-B5CC-E26E-79EEE1744F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1" y="2190"/>
              <a:ext cx="71" cy="24"/>
            </a:xfrm>
            <a:custGeom>
              <a:avLst/>
              <a:gdLst>
                <a:gd name="T0" fmla="*/ 30 w 30"/>
                <a:gd name="T1" fmla="*/ 1 h 10"/>
                <a:gd name="T2" fmla="*/ 0 w 30"/>
                <a:gd name="T3" fmla="*/ 2 h 10"/>
                <a:gd name="T4" fmla="*/ 4 w 30"/>
                <a:gd name="T5" fmla="*/ 0 h 10"/>
                <a:gd name="T6" fmla="*/ 30 w 3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0">
                  <a:moveTo>
                    <a:pt x="30" y="1"/>
                  </a:moveTo>
                  <a:cubicBezTo>
                    <a:pt x="21" y="10"/>
                    <a:pt x="16" y="10"/>
                    <a:pt x="0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13" y="7"/>
                    <a:pt x="22" y="0"/>
                    <a:pt x="30" y="1"/>
                  </a:cubicBezTo>
                  <a:close/>
                </a:path>
              </a:pathLst>
            </a:custGeom>
            <a:solidFill>
              <a:srgbClr val="D8A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E27A5F56-1511-3B24-7869-6E0D14D6FC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14" y="2216"/>
              <a:ext cx="107" cy="98"/>
            </a:xfrm>
            <a:custGeom>
              <a:avLst/>
              <a:gdLst>
                <a:gd name="T0" fmla="*/ 1 w 45"/>
                <a:gd name="T1" fmla="*/ 27 h 41"/>
                <a:gd name="T2" fmla="*/ 0 w 45"/>
                <a:gd name="T3" fmla="*/ 23 h 41"/>
                <a:gd name="T4" fmla="*/ 4 w 45"/>
                <a:gd name="T5" fmla="*/ 18 h 41"/>
                <a:gd name="T6" fmla="*/ 5 w 45"/>
                <a:gd name="T7" fmla="*/ 3 h 41"/>
                <a:gd name="T8" fmla="*/ 43 w 45"/>
                <a:gd name="T9" fmla="*/ 20 h 41"/>
                <a:gd name="T10" fmla="*/ 37 w 45"/>
                <a:gd name="T11" fmla="*/ 33 h 41"/>
                <a:gd name="T12" fmla="*/ 24 w 45"/>
                <a:gd name="T13" fmla="*/ 35 h 41"/>
                <a:gd name="T14" fmla="*/ 15 w 45"/>
                <a:gd name="T15" fmla="*/ 37 h 41"/>
                <a:gd name="T16" fmla="*/ 1 w 45"/>
                <a:gd name="T17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1">
                  <a:moveTo>
                    <a:pt x="1" y="27"/>
                  </a:moveTo>
                  <a:cubicBezTo>
                    <a:pt x="1" y="25"/>
                    <a:pt x="0" y="24"/>
                    <a:pt x="0" y="23"/>
                  </a:cubicBezTo>
                  <a:cubicBezTo>
                    <a:pt x="0" y="21"/>
                    <a:pt x="2" y="19"/>
                    <a:pt x="4" y="18"/>
                  </a:cubicBezTo>
                  <a:cubicBezTo>
                    <a:pt x="12" y="13"/>
                    <a:pt x="13" y="10"/>
                    <a:pt x="5" y="3"/>
                  </a:cubicBezTo>
                  <a:cubicBezTo>
                    <a:pt x="22" y="0"/>
                    <a:pt x="33" y="9"/>
                    <a:pt x="43" y="20"/>
                  </a:cubicBezTo>
                  <a:cubicBezTo>
                    <a:pt x="45" y="27"/>
                    <a:pt x="41" y="29"/>
                    <a:pt x="37" y="33"/>
                  </a:cubicBezTo>
                  <a:cubicBezTo>
                    <a:pt x="32" y="38"/>
                    <a:pt x="30" y="41"/>
                    <a:pt x="24" y="35"/>
                  </a:cubicBezTo>
                  <a:cubicBezTo>
                    <a:pt x="21" y="33"/>
                    <a:pt x="19" y="38"/>
                    <a:pt x="15" y="37"/>
                  </a:cubicBezTo>
                  <a:cubicBezTo>
                    <a:pt x="8" y="36"/>
                    <a:pt x="6" y="30"/>
                    <a:pt x="1" y="27"/>
                  </a:cubicBezTo>
                  <a:close/>
                </a:path>
              </a:pathLst>
            </a:custGeom>
            <a:solidFill>
              <a:srgbClr val="F7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E68AC353-9AA4-2308-AA3E-396E9121A4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5" y="2309"/>
              <a:ext cx="84" cy="28"/>
            </a:xfrm>
            <a:custGeom>
              <a:avLst/>
              <a:gdLst>
                <a:gd name="T0" fmla="*/ 35 w 35"/>
                <a:gd name="T1" fmla="*/ 10 h 12"/>
                <a:gd name="T2" fmla="*/ 35 w 35"/>
                <a:gd name="T3" fmla="*/ 12 h 12"/>
                <a:gd name="T4" fmla="*/ 28 w 35"/>
                <a:gd name="T5" fmla="*/ 10 h 12"/>
                <a:gd name="T6" fmla="*/ 0 w 35"/>
                <a:gd name="T7" fmla="*/ 5 h 12"/>
                <a:gd name="T8" fmla="*/ 12 w 35"/>
                <a:gd name="T9" fmla="*/ 3 h 12"/>
                <a:gd name="T10" fmla="*/ 20 w 35"/>
                <a:gd name="T11" fmla="*/ 4 h 12"/>
                <a:gd name="T12" fmla="*/ 35 w 35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2">
                  <a:moveTo>
                    <a:pt x="35" y="10"/>
                  </a:moveTo>
                  <a:cubicBezTo>
                    <a:pt x="35" y="11"/>
                    <a:pt x="35" y="11"/>
                    <a:pt x="35" y="12"/>
                  </a:cubicBezTo>
                  <a:cubicBezTo>
                    <a:pt x="33" y="12"/>
                    <a:pt x="30" y="11"/>
                    <a:pt x="28" y="10"/>
                  </a:cubicBezTo>
                  <a:cubicBezTo>
                    <a:pt x="19" y="6"/>
                    <a:pt x="9" y="7"/>
                    <a:pt x="0" y="5"/>
                  </a:cubicBezTo>
                  <a:cubicBezTo>
                    <a:pt x="3" y="1"/>
                    <a:pt x="8" y="2"/>
                    <a:pt x="12" y="3"/>
                  </a:cubicBezTo>
                  <a:cubicBezTo>
                    <a:pt x="15" y="4"/>
                    <a:pt x="18" y="5"/>
                    <a:pt x="20" y="4"/>
                  </a:cubicBezTo>
                  <a:cubicBezTo>
                    <a:pt x="27" y="0"/>
                    <a:pt x="31" y="4"/>
                    <a:pt x="35" y="10"/>
                  </a:cubicBezTo>
                  <a:close/>
                </a:path>
              </a:pathLst>
            </a:custGeom>
            <a:solidFill>
              <a:srgbClr val="F7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09103D44-FE68-76A3-13FE-7FA1024B28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3" y="1962"/>
              <a:ext cx="34" cy="12"/>
            </a:xfrm>
            <a:custGeom>
              <a:avLst/>
              <a:gdLst>
                <a:gd name="T0" fmla="*/ 14 w 14"/>
                <a:gd name="T1" fmla="*/ 3 h 5"/>
                <a:gd name="T2" fmla="*/ 0 w 14"/>
                <a:gd name="T3" fmla="*/ 4 h 5"/>
                <a:gd name="T4" fmla="*/ 14 w 1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3"/>
                  </a:moveTo>
                  <a:cubicBezTo>
                    <a:pt x="8" y="5"/>
                    <a:pt x="4" y="5"/>
                    <a:pt x="0" y="4"/>
                  </a:cubicBezTo>
                  <a:cubicBezTo>
                    <a:pt x="4" y="0"/>
                    <a:pt x="8" y="1"/>
                    <a:pt x="14" y="3"/>
                  </a:cubicBezTo>
                  <a:close/>
                </a:path>
              </a:pathLst>
            </a:custGeom>
            <a:solidFill>
              <a:srgbClr val="A65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181192053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A844FA5E-735B-4908-8B4A-F6322E1CF5DC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38"/>
              <a:gd name="f7" fmla="val 1147"/>
              <a:gd name="f8" fmla="val 212"/>
              <a:gd name="f9" fmla="val 349"/>
              <a:gd name="f10" fmla="val 215"/>
              <a:gd name="f11" fmla="val 300"/>
              <a:gd name="f12" fmla="val 220"/>
              <a:gd name="f13" fmla="val 251"/>
              <a:gd name="f14" fmla="val 223"/>
              <a:gd name="f15" fmla="val 203"/>
              <a:gd name="f16" fmla="val 224"/>
              <a:gd name="f17" fmla="val 169"/>
              <a:gd name="f18" fmla="val 230"/>
              <a:gd name="f19" fmla="val 126"/>
              <a:gd name="f20" fmla="val 95"/>
              <a:gd name="f21" fmla="val 201"/>
              <a:gd name="f22" fmla="val 67"/>
              <a:gd name="f23" fmla="val 163"/>
              <a:gd name="f24" fmla="val 53"/>
              <a:gd name="f25" fmla="val 136"/>
              <a:gd name="f26" fmla="val 43"/>
              <a:gd name="f27" fmla="val 93"/>
              <a:gd name="f28" fmla="val 27"/>
              <a:gd name="f29" fmla="val 47"/>
              <a:gd name="f30" fmla="val 16"/>
              <a:gd name="f31" fmla="val 9"/>
              <a:gd name="f32" fmla="val 3829"/>
              <a:gd name="f33" fmla="val 2"/>
              <a:gd name="f34" fmla="val 3820"/>
              <a:gd name="f35" fmla="val 6"/>
              <a:gd name="f36" fmla="val 3812"/>
              <a:gd name="f37" fmla="val 10"/>
              <a:gd name="f38" fmla="val 3783"/>
              <a:gd name="f39" fmla="val 28"/>
              <a:gd name="f40" fmla="val 3767"/>
              <a:gd name="f41" fmla="val 60"/>
              <a:gd name="f42" fmla="val 3759"/>
              <a:gd name="f43" fmla="val 92"/>
              <a:gd name="f44" fmla="val 3738"/>
              <a:gd name="f45" fmla="val 3745"/>
              <a:gd name="f46" fmla="val 252"/>
              <a:gd name="f47" fmla="val 3752"/>
              <a:gd name="f48" fmla="val 330"/>
              <a:gd name="f49" fmla="val 410"/>
              <a:gd name="f50" fmla="val 3769"/>
              <a:gd name="f51" fmla="val 489"/>
              <a:gd name="f52" fmla="val 3774"/>
              <a:gd name="f53" fmla="val 569"/>
              <a:gd name="f54" fmla="val 3780"/>
              <a:gd name="f55" fmla="val 650"/>
              <a:gd name="f56" fmla="val 3782"/>
              <a:gd name="f57" fmla="val 734"/>
              <a:gd name="f58" fmla="val 3762"/>
              <a:gd name="f59" fmla="val 814"/>
              <a:gd name="f60" fmla="val 3743"/>
              <a:gd name="f61" fmla="val 891"/>
              <a:gd name="f62" fmla="val 3701"/>
              <a:gd name="f63" fmla="val 958"/>
              <a:gd name="f64" fmla="val 3635"/>
              <a:gd name="f65" fmla="val 1002"/>
              <a:gd name="f66" fmla="val 3553"/>
              <a:gd name="f67" fmla="val 1057"/>
              <a:gd name="f68" fmla="val 3445"/>
              <a:gd name="f69" fmla="val 1074"/>
              <a:gd name="f70" fmla="val 3349"/>
              <a:gd name="f71" fmla="val 1084"/>
              <a:gd name="f72" fmla="val 3119"/>
              <a:gd name="f73" fmla="val 1108"/>
              <a:gd name="f74" fmla="val 2888"/>
              <a:gd name="f75" fmla="val 1071"/>
              <a:gd name="f76" fmla="val 2657"/>
              <a:gd name="f77" fmla="val 2590"/>
              <a:gd name="f78" fmla="val 1075"/>
              <a:gd name="f79" fmla="val 2525"/>
              <a:gd name="f80" fmla="val 1078"/>
              <a:gd name="f81" fmla="val 2459"/>
              <a:gd name="f82" fmla="val 1073"/>
              <a:gd name="f83" fmla="val 2392"/>
              <a:gd name="f84" fmla="val 1068"/>
              <a:gd name="f85" fmla="val 2326"/>
              <a:gd name="f86" fmla="val 1060"/>
              <a:gd name="f87" fmla="val 2259"/>
              <a:gd name="f88" fmla="val 2193"/>
              <a:gd name="f89" fmla="val 1054"/>
              <a:gd name="f90" fmla="val 2131"/>
              <a:gd name="f91" fmla="val 2067"/>
              <a:gd name="f92" fmla="val 1072"/>
              <a:gd name="f93" fmla="val 2005"/>
              <a:gd name="f94" fmla="val 1085"/>
              <a:gd name="f95" fmla="val 1943"/>
              <a:gd name="f96" fmla="val 1099"/>
              <a:gd name="f97" fmla="val 1880"/>
              <a:gd name="f98" fmla="val 1103"/>
              <a:gd name="f99" fmla="val 1746"/>
              <a:gd name="f100" fmla="val 1113"/>
              <a:gd name="f101" fmla="val 1609"/>
              <a:gd name="f102" fmla="val 1474"/>
              <a:gd name="f103" fmla="val 1339"/>
              <a:gd name="f104" fmla="val 1098"/>
              <a:gd name="f105" fmla="val 1205"/>
              <a:gd name="f106" fmla="val 1090"/>
              <a:gd name="f107" fmla="val 1070"/>
              <a:gd name="f108" fmla="val 884"/>
              <a:gd name="f109" fmla="val 1077"/>
              <a:gd name="f110" fmla="val 699"/>
              <a:gd name="f111" fmla="val 1127"/>
              <a:gd name="f112" fmla="val 514"/>
              <a:gd name="f113" fmla="val 1101"/>
              <a:gd name="f114" fmla="val 431"/>
              <a:gd name="f115" fmla="val 359"/>
              <a:gd name="f116" fmla="val 307"/>
              <a:gd name="f117" fmla="val 989"/>
              <a:gd name="f118" fmla="val 254"/>
              <a:gd name="f119" fmla="val 921"/>
              <a:gd name="f120" fmla="val 231"/>
              <a:gd name="f121" fmla="val 836"/>
              <a:gd name="f122" fmla="val 751"/>
              <a:gd name="f123" fmla="val 207"/>
              <a:gd name="f124" fmla="val 660"/>
              <a:gd name="f125" fmla="val 208"/>
              <a:gd name="f126" fmla="val 568"/>
              <a:gd name="f127" fmla="val 209"/>
              <a:gd name="f128" fmla="val 477"/>
              <a:gd name="f129" fmla="val 210"/>
              <a:gd name="f130" fmla="val 434"/>
              <a:gd name="f131" fmla="val 391"/>
              <a:gd name="f132" fmla="+- 0 0 -90"/>
              <a:gd name="f133" fmla="*/ f3 1 3838"/>
              <a:gd name="f134" fmla="*/ f4 1 1147"/>
              <a:gd name="f135" fmla="val f5"/>
              <a:gd name="f136" fmla="val f6"/>
              <a:gd name="f137" fmla="val f7"/>
              <a:gd name="f138" fmla="*/ f132 f0 1"/>
              <a:gd name="f139" fmla="+- f137 0 f135"/>
              <a:gd name="f140" fmla="+- f136 0 f135"/>
              <a:gd name="f141" fmla="*/ f138 1 f2"/>
              <a:gd name="f142" fmla="*/ f140 1 3838"/>
              <a:gd name="f143" fmla="*/ f139 1 1147"/>
              <a:gd name="f144" fmla="*/ 212 f140 1"/>
              <a:gd name="f145" fmla="*/ 349 f139 1"/>
              <a:gd name="f146" fmla="*/ 223 f140 1"/>
              <a:gd name="f147" fmla="*/ 203 f139 1"/>
              <a:gd name="f148" fmla="*/ 215 f140 1"/>
              <a:gd name="f149" fmla="*/ 95 f139 1"/>
              <a:gd name="f150" fmla="*/ 136 f140 1"/>
              <a:gd name="f151" fmla="*/ 43 f139 1"/>
              <a:gd name="f152" fmla="*/ 0 f140 1"/>
              <a:gd name="f153" fmla="*/ 9 f139 1"/>
              <a:gd name="f154" fmla="*/ 1147 f139 1"/>
              <a:gd name="f155" fmla="*/ 3838 f140 1"/>
              <a:gd name="f156" fmla="*/ 0 f139 1"/>
              <a:gd name="f157" fmla="*/ 3812 f140 1"/>
              <a:gd name="f158" fmla="*/ 10 f139 1"/>
              <a:gd name="f159" fmla="*/ 3759 f140 1"/>
              <a:gd name="f160" fmla="*/ 92 f139 1"/>
              <a:gd name="f161" fmla="*/ 3752 f140 1"/>
              <a:gd name="f162" fmla="*/ 330 f139 1"/>
              <a:gd name="f163" fmla="*/ 3774 f140 1"/>
              <a:gd name="f164" fmla="*/ 569 f139 1"/>
              <a:gd name="f165" fmla="*/ 3762 f140 1"/>
              <a:gd name="f166" fmla="*/ 814 f139 1"/>
              <a:gd name="f167" fmla="*/ 3635 f140 1"/>
              <a:gd name="f168" fmla="*/ 1002 f139 1"/>
              <a:gd name="f169" fmla="*/ 3349 f140 1"/>
              <a:gd name="f170" fmla="*/ 1084 f139 1"/>
              <a:gd name="f171" fmla="*/ 2657 f140 1"/>
              <a:gd name="f172" fmla="*/ 1074 f139 1"/>
              <a:gd name="f173" fmla="*/ 2459 f140 1"/>
              <a:gd name="f174" fmla="*/ 1073 f139 1"/>
              <a:gd name="f175" fmla="*/ 2259 f140 1"/>
              <a:gd name="f176" fmla="*/ 1057 f139 1"/>
              <a:gd name="f177" fmla="*/ 2067 f140 1"/>
              <a:gd name="f178" fmla="*/ 1072 f139 1"/>
              <a:gd name="f179" fmla="*/ 1880 f140 1"/>
              <a:gd name="f180" fmla="*/ 1103 f139 1"/>
              <a:gd name="f181" fmla="*/ 1474 f140 1"/>
              <a:gd name="f182" fmla="*/ 1070 f140 1"/>
              <a:gd name="f183" fmla="*/ 1085 f139 1"/>
              <a:gd name="f184" fmla="*/ 514 f140 1"/>
              <a:gd name="f185" fmla="*/ 1101 f139 1"/>
              <a:gd name="f186" fmla="*/ 307 f140 1"/>
              <a:gd name="f187" fmla="*/ 989 f139 1"/>
              <a:gd name="f188" fmla="*/ 220 f140 1"/>
              <a:gd name="f189" fmla="*/ 751 f139 1"/>
              <a:gd name="f190" fmla="*/ 209 f140 1"/>
              <a:gd name="f191" fmla="*/ 477 f139 1"/>
              <a:gd name="f192" fmla="+- f141 0 f1"/>
              <a:gd name="f193" fmla="*/ f144 1 3838"/>
              <a:gd name="f194" fmla="*/ f145 1 1147"/>
              <a:gd name="f195" fmla="*/ f146 1 3838"/>
              <a:gd name="f196" fmla="*/ f147 1 1147"/>
              <a:gd name="f197" fmla="*/ f148 1 3838"/>
              <a:gd name="f198" fmla="*/ f149 1 1147"/>
              <a:gd name="f199" fmla="*/ f150 1 3838"/>
              <a:gd name="f200" fmla="*/ f151 1 1147"/>
              <a:gd name="f201" fmla="*/ f152 1 3838"/>
              <a:gd name="f202" fmla="*/ f153 1 1147"/>
              <a:gd name="f203" fmla="*/ f154 1 1147"/>
              <a:gd name="f204" fmla="*/ f155 1 3838"/>
              <a:gd name="f205" fmla="*/ f156 1 1147"/>
              <a:gd name="f206" fmla="*/ f157 1 3838"/>
              <a:gd name="f207" fmla="*/ f158 1 1147"/>
              <a:gd name="f208" fmla="*/ f159 1 3838"/>
              <a:gd name="f209" fmla="*/ f160 1 1147"/>
              <a:gd name="f210" fmla="*/ f161 1 3838"/>
              <a:gd name="f211" fmla="*/ f162 1 1147"/>
              <a:gd name="f212" fmla="*/ f163 1 3838"/>
              <a:gd name="f213" fmla="*/ f164 1 1147"/>
              <a:gd name="f214" fmla="*/ f165 1 3838"/>
              <a:gd name="f215" fmla="*/ f166 1 1147"/>
              <a:gd name="f216" fmla="*/ f167 1 3838"/>
              <a:gd name="f217" fmla="*/ f168 1 1147"/>
              <a:gd name="f218" fmla="*/ f169 1 3838"/>
              <a:gd name="f219" fmla="*/ f170 1 1147"/>
              <a:gd name="f220" fmla="*/ f171 1 3838"/>
              <a:gd name="f221" fmla="*/ f172 1 1147"/>
              <a:gd name="f222" fmla="*/ f173 1 3838"/>
              <a:gd name="f223" fmla="*/ f174 1 1147"/>
              <a:gd name="f224" fmla="*/ f175 1 3838"/>
              <a:gd name="f225" fmla="*/ f176 1 1147"/>
              <a:gd name="f226" fmla="*/ f177 1 3838"/>
              <a:gd name="f227" fmla="*/ f178 1 1147"/>
              <a:gd name="f228" fmla="*/ f179 1 3838"/>
              <a:gd name="f229" fmla="*/ f180 1 1147"/>
              <a:gd name="f230" fmla="*/ f181 1 3838"/>
              <a:gd name="f231" fmla="*/ f182 1 3838"/>
              <a:gd name="f232" fmla="*/ f183 1 1147"/>
              <a:gd name="f233" fmla="*/ f184 1 3838"/>
              <a:gd name="f234" fmla="*/ f185 1 1147"/>
              <a:gd name="f235" fmla="*/ f186 1 3838"/>
              <a:gd name="f236" fmla="*/ f187 1 1147"/>
              <a:gd name="f237" fmla="*/ f188 1 3838"/>
              <a:gd name="f238" fmla="*/ f189 1 1147"/>
              <a:gd name="f239" fmla="*/ f190 1 3838"/>
              <a:gd name="f240" fmla="*/ f191 1 1147"/>
              <a:gd name="f241" fmla="*/ 0 1 f142"/>
              <a:gd name="f242" fmla="*/ f136 1 f142"/>
              <a:gd name="f243" fmla="*/ 0 1 f143"/>
              <a:gd name="f244" fmla="*/ f137 1 f143"/>
              <a:gd name="f245" fmla="*/ f193 1 f142"/>
              <a:gd name="f246" fmla="*/ f194 1 f143"/>
              <a:gd name="f247" fmla="*/ f195 1 f142"/>
              <a:gd name="f248" fmla="*/ f196 1 f143"/>
              <a:gd name="f249" fmla="*/ f197 1 f142"/>
              <a:gd name="f250" fmla="*/ f198 1 f143"/>
              <a:gd name="f251" fmla="*/ f199 1 f142"/>
              <a:gd name="f252" fmla="*/ f200 1 f143"/>
              <a:gd name="f253" fmla="*/ f201 1 f142"/>
              <a:gd name="f254" fmla="*/ f202 1 f143"/>
              <a:gd name="f255" fmla="*/ f203 1 f143"/>
              <a:gd name="f256" fmla="*/ f204 1 f142"/>
              <a:gd name="f257" fmla="*/ f205 1 f143"/>
              <a:gd name="f258" fmla="*/ f206 1 f142"/>
              <a:gd name="f259" fmla="*/ f207 1 f143"/>
              <a:gd name="f260" fmla="*/ f208 1 f142"/>
              <a:gd name="f261" fmla="*/ f209 1 f143"/>
              <a:gd name="f262" fmla="*/ f210 1 f142"/>
              <a:gd name="f263" fmla="*/ f211 1 f143"/>
              <a:gd name="f264" fmla="*/ f212 1 f142"/>
              <a:gd name="f265" fmla="*/ f213 1 f143"/>
              <a:gd name="f266" fmla="*/ f214 1 f142"/>
              <a:gd name="f267" fmla="*/ f215 1 f143"/>
              <a:gd name="f268" fmla="*/ f216 1 f142"/>
              <a:gd name="f269" fmla="*/ f217 1 f143"/>
              <a:gd name="f270" fmla="*/ f218 1 f142"/>
              <a:gd name="f271" fmla="*/ f219 1 f143"/>
              <a:gd name="f272" fmla="*/ f220 1 f142"/>
              <a:gd name="f273" fmla="*/ f221 1 f143"/>
              <a:gd name="f274" fmla="*/ f222 1 f142"/>
              <a:gd name="f275" fmla="*/ f223 1 f143"/>
              <a:gd name="f276" fmla="*/ f224 1 f142"/>
              <a:gd name="f277" fmla="*/ f225 1 f143"/>
              <a:gd name="f278" fmla="*/ f226 1 f142"/>
              <a:gd name="f279" fmla="*/ f227 1 f143"/>
              <a:gd name="f280" fmla="*/ f228 1 f142"/>
              <a:gd name="f281" fmla="*/ f229 1 f143"/>
              <a:gd name="f282" fmla="*/ f230 1 f142"/>
              <a:gd name="f283" fmla="*/ f231 1 f142"/>
              <a:gd name="f284" fmla="*/ f232 1 f143"/>
              <a:gd name="f285" fmla="*/ f233 1 f142"/>
              <a:gd name="f286" fmla="*/ f234 1 f143"/>
              <a:gd name="f287" fmla="*/ f235 1 f142"/>
              <a:gd name="f288" fmla="*/ f236 1 f143"/>
              <a:gd name="f289" fmla="*/ f237 1 f142"/>
              <a:gd name="f290" fmla="*/ f238 1 f143"/>
              <a:gd name="f291" fmla="*/ f239 1 f142"/>
              <a:gd name="f292" fmla="*/ f240 1 f143"/>
              <a:gd name="f293" fmla="*/ f241 f133 1"/>
              <a:gd name="f294" fmla="*/ f242 f133 1"/>
              <a:gd name="f295" fmla="*/ f244 f134 1"/>
              <a:gd name="f296" fmla="*/ f243 f134 1"/>
              <a:gd name="f297" fmla="*/ f245 f133 1"/>
              <a:gd name="f298" fmla="*/ f246 f134 1"/>
              <a:gd name="f299" fmla="*/ f247 f133 1"/>
              <a:gd name="f300" fmla="*/ f248 f134 1"/>
              <a:gd name="f301" fmla="*/ f249 f133 1"/>
              <a:gd name="f302" fmla="*/ f250 f134 1"/>
              <a:gd name="f303" fmla="*/ f251 f133 1"/>
              <a:gd name="f304" fmla="*/ f252 f134 1"/>
              <a:gd name="f305" fmla="*/ f253 f133 1"/>
              <a:gd name="f306" fmla="*/ f254 f134 1"/>
              <a:gd name="f307" fmla="*/ f255 f134 1"/>
              <a:gd name="f308" fmla="*/ f256 f133 1"/>
              <a:gd name="f309" fmla="*/ f257 f134 1"/>
              <a:gd name="f310" fmla="*/ f258 f133 1"/>
              <a:gd name="f311" fmla="*/ f259 f134 1"/>
              <a:gd name="f312" fmla="*/ f260 f133 1"/>
              <a:gd name="f313" fmla="*/ f261 f134 1"/>
              <a:gd name="f314" fmla="*/ f262 f133 1"/>
              <a:gd name="f315" fmla="*/ f263 f134 1"/>
              <a:gd name="f316" fmla="*/ f264 f133 1"/>
              <a:gd name="f317" fmla="*/ f265 f134 1"/>
              <a:gd name="f318" fmla="*/ f266 f133 1"/>
              <a:gd name="f319" fmla="*/ f267 f134 1"/>
              <a:gd name="f320" fmla="*/ f268 f133 1"/>
              <a:gd name="f321" fmla="*/ f269 f134 1"/>
              <a:gd name="f322" fmla="*/ f270 f133 1"/>
              <a:gd name="f323" fmla="*/ f271 f134 1"/>
              <a:gd name="f324" fmla="*/ f272 f133 1"/>
              <a:gd name="f325" fmla="*/ f273 f134 1"/>
              <a:gd name="f326" fmla="*/ f274 f133 1"/>
              <a:gd name="f327" fmla="*/ f275 f134 1"/>
              <a:gd name="f328" fmla="*/ f276 f133 1"/>
              <a:gd name="f329" fmla="*/ f277 f134 1"/>
              <a:gd name="f330" fmla="*/ f278 f133 1"/>
              <a:gd name="f331" fmla="*/ f279 f134 1"/>
              <a:gd name="f332" fmla="*/ f280 f133 1"/>
              <a:gd name="f333" fmla="*/ f281 f134 1"/>
              <a:gd name="f334" fmla="*/ f282 f133 1"/>
              <a:gd name="f335" fmla="*/ f283 f133 1"/>
              <a:gd name="f336" fmla="*/ f284 f134 1"/>
              <a:gd name="f337" fmla="*/ f285 f133 1"/>
              <a:gd name="f338" fmla="*/ f286 f134 1"/>
              <a:gd name="f339" fmla="*/ f287 f133 1"/>
              <a:gd name="f340" fmla="*/ f288 f134 1"/>
              <a:gd name="f341" fmla="*/ f289 f133 1"/>
              <a:gd name="f342" fmla="*/ f290 f134 1"/>
              <a:gd name="f343" fmla="*/ f291 f133 1"/>
              <a:gd name="f344" fmla="*/ f292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92">
                <a:pos x="f297" y="f298"/>
              </a:cxn>
              <a:cxn ang="f192">
                <a:pos x="f299" y="f300"/>
              </a:cxn>
              <a:cxn ang="f192">
                <a:pos x="f301" y="f302"/>
              </a:cxn>
              <a:cxn ang="f192">
                <a:pos x="f303" y="f304"/>
              </a:cxn>
              <a:cxn ang="f192">
                <a:pos x="f305" y="f306"/>
              </a:cxn>
              <a:cxn ang="f192">
                <a:pos x="f305" y="f307"/>
              </a:cxn>
              <a:cxn ang="f192">
                <a:pos x="f308" y="f307"/>
              </a:cxn>
              <a:cxn ang="f192">
                <a:pos x="f308" y="f309"/>
              </a:cxn>
              <a:cxn ang="f192">
                <a:pos x="f310" y="f311"/>
              </a:cxn>
              <a:cxn ang="f192">
                <a:pos x="f312" y="f313"/>
              </a:cxn>
              <a:cxn ang="f192">
                <a:pos x="f314" y="f315"/>
              </a:cxn>
              <a:cxn ang="f192">
                <a:pos x="f316" y="f317"/>
              </a:cxn>
              <a:cxn ang="f192">
                <a:pos x="f318" y="f319"/>
              </a:cxn>
              <a:cxn ang="f192">
                <a:pos x="f320" y="f321"/>
              </a:cxn>
              <a:cxn ang="f192">
                <a:pos x="f322" y="f323"/>
              </a:cxn>
              <a:cxn ang="f192">
                <a:pos x="f324" y="f325"/>
              </a:cxn>
              <a:cxn ang="f192">
                <a:pos x="f326" y="f327"/>
              </a:cxn>
              <a:cxn ang="f192">
                <a:pos x="f328" y="f329"/>
              </a:cxn>
              <a:cxn ang="f192">
                <a:pos x="f330" y="f331"/>
              </a:cxn>
              <a:cxn ang="f192">
                <a:pos x="f332" y="f333"/>
              </a:cxn>
              <a:cxn ang="f192">
                <a:pos x="f334" y="f333"/>
              </a:cxn>
              <a:cxn ang="f192">
                <a:pos x="f335" y="f336"/>
              </a:cxn>
              <a:cxn ang="f192">
                <a:pos x="f337" y="f338"/>
              </a:cxn>
              <a:cxn ang="f192">
                <a:pos x="f339" y="f340"/>
              </a:cxn>
              <a:cxn ang="f192">
                <a:pos x="f341" y="f342"/>
              </a:cxn>
              <a:cxn ang="f192">
                <a:pos x="f343" y="f344"/>
              </a:cxn>
              <a:cxn ang="f192">
                <a:pos x="f297" y="f298"/>
              </a:cxn>
            </a:cxnLst>
            <a:rect l="f293" t="f296" r="f294" b="f295"/>
            <a:pathLst>
              <a:path w="3838" h="114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10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31"/>
                </a:cubicBezTo>
                <a:cubicBezTo>
                  <a:pt x="f5" y="f7"/>
                  <a:pt x="f5" y="f7"/>
                  <a:pt x="f5" y="f7"/>
                </a:cubicBezTo>
                <a:cubicBezTo>
                  <a:pt x="f6" y="f7"/>
                  <a:pt x="f6" y="f7"/>
                  <a:pt x="f6" y="f7"/>
                </a:cubicBezTo>
                <a:cubicBezTo>
                  <a:pt x="f6" y="f5"/>
                  <a:pt x="f6" y="f5"/>
                  <a:pt x="f6" y="f5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17"/>
                  <a:pt x="f45" y="f46"/>
                  <a:pt x="f47" y="f48"/>
                </a:cubicBezTo>
                <a:cubicBezTo>
                  <a:pt x="f42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69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67"/>
                </a:cubicBezTo>
                <a:cubicBezTo>
                  <a:pt x="f88" y="f89"/>
                  <a:pt x="f90" y="f86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73"/>
                  <a:pt x="f102" y="f98"/>
                </a:cubicBezTo>
                <a:cubicBezTo>
                  <a:pt x="f103" y="f104"/>
                  <a:pt x="f105" y="f106"/>
                  <a:pt x="f107" y="f94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06"/>
                  <a:pt x="f115" y="f67"/>
                  <a:pt x="f116" y="f117"/>
                </a:cubicBezTo>
                <a:cubicBezTo>
                  <a:pt x="f118" y="f119"/>
                  <a:pt x="f120" y="f121"/>
                  <a:pt x="f12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27" y="f131"/>
                  <a:pt x="f8" y="f9"/>
                </a:cubicBezTo>
                <a:close/>
              </a:path>
            </a:pathLst>
          </a:custGeom>
          <a:solidFill>
            <a:srgbClr val="AAA7B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5793687F-EAC8-43E7-B4F4-7F230981C71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7029387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3">
            <a:extLst>
              <a:ext uri="{FF2B5EF4-FFF2-40B4-BE49-F238E27FC236}">
                <a16:creationId xmlns:a16="http://schemas.microsoft.com/office/drawing/2014/main" id="{08AB43B5-B35A-40D3-B96E-CB3F32C4C64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9000"/>
          </a:blip>
          <a:srcRect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2B2977D8-D217-40F2-A7D0-3AB2FBEDBB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5630775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433F86AB-A508-40D0-8FF1-1EC642C23BDC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38"/>
              <a:gd name="f7" fmla="val 1147"/>
              <a:gd name="f8" fmla="val 212"/>
              <a:gd name="f9" fmla="val 349"/>
              <a:gd name="f10" fmla="val 215"/>
              <a:gd name="f11" fmla="val 300"/>
              <a:gd name="f12" fmla="val 220"/>
              <a:gd name="f13" fmla="val 251"/>
              <a:gd name="f14" fmla="val 223"/>
              <a:gd name="f15" fmla="val 203"/>
              <a:gd name="f16" fmla="val 224"/>
              <a:gd name="f17" fmla="val 169"/>
              <a:gd name="f18" fmla="val 230"/>
              <a:gd name="f19" fmla="val 126"/>
              <a:gd name="f20" fmla="val 95"/>
              <a:gd name="f21" fmla="val 201"/>
              <a:gd name="f22" fmla="val 67"/>
              <a:gd name="f23" fmla="val 163"/>
              <a:gd name="f24" fmla="val 53"/>
              <a:gd name="f25" fmla="val 136"/>
              <a:gd name="f26" fmla="val 43"/>
              <a:gd name="f27" fmla="val 93"/>
              <a:gd name="f28" fmla="val 27"/>
              <a:gd name="f29" fmla="val 47"/>
              <a:gd name="f30" fmla="val 16"/>
              <a:gd name="f31" fmla="val 9"/>
              <a:gd name="f32" fmla="val 3829"/>
              <a:gd name="f33" fmla="val 2"/>
              <a:gd name="f34" fmla="val 3820"/>
              <a:gd name="f35" fmla="val 6"/>
              <a:gd name="f36" fmla="val 3812"/>
              <a:gd name="f37" fmla="val 10"/>
              <a:gd name="f38" fmla="val 3783"/>
              <a:gd name="f39" fmla="val 28"/>
              <a:gd name="f40" fmla="val 3767"/>
              <a:gd name="f41" fmla="val 60"/>
              <a:gd name="f42" fmla="val 3759"/>
              <a:gd name="f43" fmla="val 92"/>
              <a:gd name="f44" fmla="val 3738"/>
              <a:gd name="f45" fmla="val 3745"/>
              <a:gd name="f46" fmla="val 252"/>
              <a:gd name="f47" fmla="val 3752"/>
              <a:gd name="f48" fmla="val 330"/>
              <a:gd name="f49" fmla="val 410"/>
              <a:gd name="f50" fmla="val 3769"/>
              <a:gd name="f51" fmla="val 489"/>
              <a:gd name="f52" fmla="val 3774"/>
              <a:gd name="f53" fmla="val 569"/>
              <a:gd name="f54" fmla="val 3780"/>
              <a:gd name="f55" fmla="val 650"/>
              <a:gd name="f56" fmla="val 3782"/>
              <a:gd name="f57" fmla="val 734"/>
              <a:gd name="f58" fmla="val 3762"/>
              <a:gd name="f59" fmla="val 814"/>
              <a:gd name="f60" fmla="val 3743"/>
              <a:gd name="f61" fmla="val 891"/>
              <a:gd name="f62" fmla="val 3701"/>
              <a:gd name="f63" fmla="val 958"/>
              <a:gd name="f64" fmla="val 3635"/>
              <a:gd name="f65" fmla="val 1002"/>
              <a:gd name="f66" fmla="val 3553"/>
              <a:gd name="f67" fmla="val 1057"/>
              <a:gd name="f68" fmla="val 3445"/>
              <a:gd name="f69" fmla="val 1074"/>
              <a:gd name="f70" fmla="val 3349"/>
              <a:gd name="f71" fmla="val 1084"/>
              <a:gd name="f72" fmla="val 3119"/>
              <a:gd name="f73" fmla="val 1108"/>
              <a:gd name="f74" fmla="val 2888"/>
              <a:gd name="f75" fmla="val 1071"/>
              <a:gd name="f76" fmla="val 2657"/>
              <a:gd name="f77" fmla="val 2590"/>
              <a:gd name="f78" fmla="val 1075"/>
              <a:gd name="f79" fmla="val 2525"/>
              <a:gd name="f80" fmla="val 1078"/>
              <a:gd name="f81" fmla="val 2459"/>
              <a:gd name="f82" fmla="val 1073"/>
              <a:gd name="f83" fmla="val 2392"/>
              <a:gd name="f84" fmla="val 1068"/>
              <a:gd name="f85" fmla="val 2326"/>
              <a:gd name="f86" fmla="val 1060"/>
              <a:gd name="f87" fmla="val 2259"/>
              <a:gd name="f88" fmla="val 2193"/>
              <a:gd name="f89" fmla="val 1054"/>
              <a:gd name="f90" fmla="val 2131"/>
              <a:gd name="f91" fmla="val 2067"/>
              <a:gd name="f92" fmla="val 1072"/>
              <a:gd name="f93" fmla="val 2005"/>
              <a:gd name="f94" fmla="val 1085"/>
              <a:gd name="f95" fmla="val 1943"/>
              <a:gd name="f96" fmla="val 1099"/>
              <a:gd name="f97" fmla="val 1880"/>
              <a:gd name="f98" fmla="val 1103"/>
              <a:gd name="f99" fmla="val 1746"/>
              <a:gd name="f100" fmla="val 1113"/>
              <a:gd name="f101" fmla="val 1609"/>
              <a:gd name="f102" fmla="val 1474"/>
              <a:gd name="f103" fmla="val 1339"/>
              <a:gd name="f104" fmla="val 1098"/>
              <a:gd name="f105" fmla="val 1205"/>
              <a:gd name="f106" fmla="val 1090"/>
              <a:gd name="f107" fmla="val 1070"/>
              <a:gd name="f108" fmla="val 884"/>
              <a:gd name="f109" fmla="val 1077"/>
              <a:gd name="f110" fmla="val 699"/>
              <a:gd name="f111" fmla="val 1127"/>
              <a:gd name="f112" fmla="val 514"/>
              <a:gd name="f113" fmla="val 1101"/>
              <a:gd name="f114" fmla="val 431"/>
              <a:gd name="f115" fmla="val 359"/>
              <a:gd name="f116" fmla="val 307"/>
              <a:gd name="f117" fmla="val 989"/>
              <a:gd name="f118" fmla="val 254"/>
              <a:gd name="f119" fmla="val 921"/>
              <a:gd name="f120" fmla="val 231"/>
              <a:gd name="f121" fmla="val 836"/>
              <a:gd name="f122" fmla="val 751"/>
              <a:gd name="f123" fmla="val 207"/>
              <a:gd name="f124" fmla="val 660"/>
              <a:gd name="f125" fmla="val 208"/>
              <a:gd name="f126" fmla="val 568"/>
              <a:gd name="f127" fmla="val 209"/>
              <a:gd name="f128" fmla="val 477"/>
              <a:gd name="f129" fmla="val 210"/>
              <a:gd name="f130" fmla="val 434"/>
              <a:gd name="f131" fmla="val 391"/>
              <a:gd name="f132" fmla="+- 0 0 -90"/>
              <a:gd name="f133" fmla="*/ f3 1 3838"/>
              <a:gd name="f134" fmla="*/ f4 1 1147"/>
              <a:gd name="f135" fmla="val f5"/>
              <a:gd name="f136" fmla="val f6"/>
              <a:gd name="f137" fmla="val f7"/>
              <a:gd name="f138" fmla="*/ f132 f0 1"/>
              <a:gd name="f139" fmla="+- f137 0 f135"/>
              <a:gd name="f140" fmla="+- f136 0 f135"/>
              <a:gd name="f141" fmla="*/ f138 1 f2"/>
              <a:gd name="f142" fmla="*/ f140 1 3838"/>
              <a:gd name="f143" fmla="*/ f139 1 1147"/>
              <a:gd name="f144" fmla="*/ 212 f140 1"/>
              <a:gd name="f145" fmla="*/ 349 f139 1"/>
              <a:gd name="f146" fmla="*/ 223 f140 1"/>
              <a:gd name="f147" fmla="*/ 203 f139 1"/>
              <a:gd name="f148" fmla="*/ 215 f140 1"/>
              <a:gd name="f149" fmla="*/ 95 f139 1"/>
              <a:gd name="f150" fmla="*/ 136 f140 1"/>
              <a:gd name="f151" fmla="*/ 43 f139 1"/>
              <a:gd name="f152" fmla="*/ 0 f140 1"/>
              <a:gd name="f153" fmla="*/ 9 f139 1"/>
              <a:gd name="f154" fmla="*/ 1147 f139 1"/>
              <a:gd name="f155" fmla="*/ 3838 f140 1"/>
              <a:gd name="f156" fmla="*/ 0 f139 1"/>
              <a:gd name="f157" fmla="*/ 3812 f140 1"/>
              <a:gd name="f158" fmla="*/ 10 f139 1"/>
              <a:gd name="f159" fmla="*/ 3759 f140 1"/>
              <a:gd name="f160" fmla="*/ 92 f139 1"/>
              <a:gd name="f161" fmla="*/ 3752 f140 1"/>
              <a:gd name="f162" fmla="*/ 330 f139 1"/>
              <a:gd name="f163" fmla="*/ 3774 f140 1"/>
              <a:gd name="f164" fmla="*/ 569 f139 1"/>
              <a:gd name="f165" fmla="*/ 3762 f140 1"/>
              <a:gd name="f166" fmla="*/ 814 f139 1"/>
              <a:gd name="f167" fmla="*/ 3635 f140 1"/>
              <a:gd name="f168" fmla="*/ 1002 f139 1"/>
              <a:gd name="f169" fmla="*/ 3349 f140 1"/>
              <a:gd name="f170" fmla="*/ 1084 f139 1"/>
              <a:gd name="f171" fmla="*/ 2657 f140 1"/>
              <a:gd name="f172" fmla="*/ 1074 f139 1"/>
              <a:gd name="f173" fmla="*/ 2459 f140 1"/>
              <a:gd name="f174" fmla="*/ 1073 f139 1"/>
              <a:gd name="f175" fmla="*/ 2259 f140 1"/>
              <a:gd name="f176" fmla="*/ 1057 f139 1"/>
              <a:gd name="f177" fmla="*/ 2067 f140 1"/>
              <a:gd name="f178" fmla="*/ 1072 f139 1"/>
              <a:gd name="f179" fmla="*/ 1880 f140 1"/>
              <a:gd name="f180" fmla="*/ 1103 f139 1"/>
              <a:gd name="f181" fmla="*/ 1474 f140 1"/>
              <a:gd name="f182" fmla="*/ 1070 f140 1"/>
              <a:gd name="f183" fmla="*/ 1085 f139 1"/>
              <a:gd name="f184" fmla="*/ 514 f140 1"/>
              <a:gd name="f185" fmla="*/ 1101 f139 1"/>
              <a:gd name="f186" fmla="*/ 307 f140 1"/>
              <a:gd name="f187" fmla="*/ 989 f139 1"/>
              <a:gd name="f188" fmla="*/ 220 f140 1"/>
              <a:gd name="f189" fmla="*/ 751 f139 1"/>
              <a:gd name="f190" fmla="*/ 209 f140 1"/>
              <a:gd name="f191" fmla="*/ 477 f139 1"/>
              <a:gd name="f192" fmla="+- f141 0 f1"/>
              <a:gd name="f193" fmla="*/ f144 1 3838"/>
              <a:gd name="f194" fmla="*/ f145 1 1147"/>
              <a:gd name="f195" fmla="*/ f146 1 3838"/>
              <a:gd name="f196" fmla="*/ f147 1 1147"/>
              <a:gd name="f197" fmla="*/ f148 1 3838"/>
              <a:gd name="f198" fmla="*/ f149 1 1147"/>
              <a:gd name="f199" fmla="*/ f150 1 3838"/>
              <a:gd name="f200" fmla="*/ f151 1 1147"/>
              <a:gd name="f201" fmla="*/ f152 1 3838"/>
              <a:gd name="f202" fmla="*/ f153 1 1147"/>
              <a:gd name="f203" fmla="*/ f154 1 1147"/>
              <a:gd name="f204" fmla="*/ f155 1 3838"/>
              <a:gd name="f205" fmla="*/ f156 1 1147"/>
              <a:gd name="f206" fmla="*/ f157 1 3838"/>
              <a:gd name="f207" fmla="*/ f158 1 1147"/>
              <a:gd name="f208" fmla="*/ f159 1 3838"/>
              <a:gd name="f209" fmla="*/ f160 1 1147"/>
              <a:gd name="f210" fmla="*/ f161 1 3838"/>
              <a:gd name="f211" fmla="*/ f162 1 1147"/>
              <a:gd name="f212" fmla="*/ f163 1 3838"/>
              <a:gd name="f213" fmla="*/ f164 1 1147"/>
              <a:gd name="f214" fmla="*/ f165 1 3838"/>
              <a:gd name="f215" fmla="*/ f166 1 1147"/>
              <a:gd name="f216" fmla="*/ f167 1 3838"/>
              <a:gd name="f217" fmla="*/ f168 1 1147"/>
              <a:gd name="f218" fmla="*/ f169 1 3838"/>
              <a:gd name="f219" fmla="*/ f170 1 1147"/>
              <a:gd name="f220" fmla="*/ f171 1 3838"/>
              <a:gd name="f221" fmla="*/ f172 1 1147"/>
              <a:gd name="f222" fmla="*/ f173 1 3838"/>
              <a:gd name="f223" fmla="*/ f174 1 1147"/>
              <a:gd name="f224" fmla="*/ f175 1 3838"/>
              <a:gd name="f225" fmla="*/ f176 1 1147"/>
              <a:gd name="f226" fmla="*/ f177 1 3838"/>
              <a:gd name="f227" fmla="*/ f178 1 1147"/>
              <a:gd name="f228" fmla="*/ f179 1 3838"/>
              <a:gd name="f229" fmla="*/ f180 1 1147"/>
              <a:gd name="f230" fmla="*/ f181 1 3838"/>
              <a:gd name="f231" fmla="*/ f182 1 3838"/>
              <a:gd name="f232" fmla="*/ f183 1 1147"/>
              <a:gd name="f233" fmla="*/ f184 1 3838"/>
              <a:gd name="f234" fmla="*/ f185 1 1147"/>
              <a:gd name="f235" fmla="*/ f186 1 3838"/>
              <a:gd name="f236" fmla="*/ f187 1 1147"/>
              <a:gd name="f237" fmla="*/ f188 1 3838"/>
              <a:gd name="f238" fmla="*/ f189 1 1147"/>
              <a:gd name="f239" fmla="*/ f190 1 3838"/>
              <a:gd name="f240" fmla="*/ f191 1 1147"/>
              <a:gd name="f241" fmla="*/ 0 1 f142"/>
              <a:gd name="f242" fmla="*/ f136 1 f142"/>
              <a:gd name="f243" fmla="*/ 0 1 f143"/>
              <a:gd name="f244" fmla="*/ f137 1 f143"/>
              <a:gd name="f245" fmla="*/ f193 1 f142"/>
              <a:gd name="f246" fmla="*/ f194 1 f143"/>
              <a:gd name="f247" fmla="*/ f195 1 f142"/>
              <a:gd name="f248" fmla="*/ f196 1 f143"/>
              <a:gd name="f249" fmla="*/ f197 1 f142"/>
              <a:gd name="f250" fmla="*/ f198 1 f143"/>
              <a:gd name="f251" fmla="*/ f199 1 f142"/>
              <a:gd name="f252" fmla="*/ f200 1 f143"/>
              <a:gd name="f253" fmla="*/ f201 1 f142"/>
              <a:gd name="f254" fmla="*/ f202 1 f143"/>
              <a:gd name="f255" fmla="*/ f203 1 f143"/>
              <a:gd name="f256" fmla="*/ f204 1 f142"/>
              <a:gd name="f257" fmla="*/ f205 1 f143"/>
              <a:gd name="f258" fmla="*/ f206 1 f142"/>
              <a:gd name="f259" fmla="*/ f207 1 f143"/>
              <a:gd name="f260" fmla="*/ f208 1 f142"/>
              <a:gd name="f261" fmla="*/ f209 1 f143"/>
              <a:gd name="f262" fmla="*/ f210 1 f142"/>
              <a:gd name="f263" fmla="*/ f211 1 f143"/>
              <a:gd name="f264" fmla="*/ f212 1 f142"/>
              <a:gd name="f265" fmla="*/ f213 1 f143"/>
              <a:gd name="f266" fmla="*/ f214 1 f142"/>
              <a:gd name="f267" fmla="*/ f215 1 f143"/>
              <a:gd name="f268" fmla="*/ f216 1 f142"/>
              <a:gd name="f269" fmla="*/ f217 1 f143"/>
              <a:gd name="f270" fmla="*/ f218 1 f142"/>
              <a:gd name="f271" fmla="*/ f219 1 f143"/>
              <a:gd name="f272" fmla="*/ f220 1 f142"/>
              <a:gd name="f273" fmla="*/ f221 1 f143"/>
              <a:gd name="f274" fmla="*/ f222 1 f142"/>
              <a:gd name="f275" fmla="*/ f223 1 f143"/>
              <a:gd name="f276" fmla="*/ f224 1 f142"/>
              <a:gd name="f277" fmla="*/ f225 1 f143"/>
              <a:gd name="f278" fmla="*/ f226 1 f142"/>
              <a:gd name="f279" fmla="*/ f227 1 f143"/>
              <a:gd name="f280" fmla="*/ f228 1 f142"/>
              <a:gd name="f281" fmla="*/ f229 1 f143"/>
              <a:gd name="f282" fmla="*/ f230 1 f142"/>
              <a:gd name="f283" fmla="*/ f231 1 f142"/>
              <a:gd name="f284" fmla="*/ f232 1 f143"/>
              <a:gd name="f285" fmla="*/ f233 1 f142"/>
              <a:gd name="f286" fmla="*/ f234 1 f143"/>
              <a:gd name="f287" fmla="*/ f235 1 f142"/>
              <a:gd name="f288" fmla="*/ f236 1 f143"/>
              <a:gd name="f289" fmla="*/ f237 1 f142"/>
              <a:gd name="f290" fmla="*/ f238 1 f143"/>
              <a:gd name="f291" fmla="*/ f239 1 f142"/>
              <a:gd name="f292" fmla="*/ f240 1 f143"/>
              <a:gd name="f293" fmla="*/ f241 f133 1"/>
              <a:gd name="f294" fmla="*/ f242 f133 1"/>
              <a:gd name="f295" fmla="*/ f244 f134 1"/>
              <a:gd name="f296" fmla="*/ f243 f134 1"/>
              <a:gd name="f297" fmla="*/ f245 f133 1"/>
              <a:gd name="f298" fmla="*/ f246 f134 1"/>
              <a:gd name="f299" fmla="*/ f247 f133 1"/>
              <a:gd name="f300" fmla="*/ f248 f134 1"/>
              <a:gd name="f301" fmla="*/ f249 f133 1"/>
              <a:gd name="f302" fmla="*/ f250 f134 1"/>
              <a:gd name="f303" fmla="*/ f251 f133 1"/>
              <a:gd name="f304" fmla="*/ f252 f134 1"/>
              <a:gd name="f305" fmla="*/ f253 f133 1"/>
              <a:gd name="f306" fmla="*/ f254 f134 1"/>
              <a:gd name="f307" fmla="*/ f255 f134 1"/>
              <a:gd name="f308" fmla="*/ f256 f133 1"/>
              <a:gd name="f309" fmla="*/ f257 f134 1"/>
              <a:gd name="f310" fmla="*/ f258 f133 1"/>
              <a:gd name="f311" fmla="*/ f259 f134 1"/>
              <a:gd name="f312" fmla="*/ f260 f133 1"/>
              <a:gd name="f313" fmla="*/ f261 f134 1"/>
              <a:gd name="f314" fmla="*/ f262 f133 1"/>
              <a:gd name="f315" fmla="*/ f263 f134 1"/>
              <a:gd name="f316" fmla="*/ f264 f133 1"/>
              <a:gd name="f317" fmla="*/ f265 f134 1"/>
              <a:gd name="f318" fmla="*/ f266 f133 1"/>
              <a:gd name="f319" fmla="*/ f267 f134 1"/>
              <a:gd name="f320" fmla="*/ f268 f133 1"/>
              <a:gd name="f321" fmla="*/ f269 f134 1"/>
              <a:gd name="f322" fmla="*/ f270 f133 1"/>
              <a:gd name="f323" fmla="*/ f271 f134 1"/>
              <a:gd name="f324" fmla="*/ f272 f133 1"/>
              <a:gd name="f325" fmla="*/ f273 f134 1"/>
              <a:gd name="f326" fmla="*/ f274 f133 1"/>
              <a:gd name="f327" fmla="*/ f275 f134 1"/>
              <a:gd name="f328" fmla="*/ f276 f133 1"/>
              <a:gd name="f329" fmla="*/ f277 f134 1"/>
              <a:gd name="f330" fmla="*/ f278 f133 1"/>
              <a:gd name="f331" fmla="*/ f279 f134 1"/>
              <a:gd name="f332" fmla="*/ f280 f133 1"/>
              <a:gd name="f333" fmla="*/ f281 f134 1"/>
              <a:gd name="f334" fmla="*/ f282 f133 1"/>
              <a:gd name="f335" fmla="*/ f283 f133 1"/>
              <a:gd name="f336" fmla="*/ f284 f134 1"/>
              <a:gd name="f337" fmla="*/ f285 f133 1"/>
              <a:gd name="f338" fmla="*/ f286 f134 1"/>
              <a:gd name="f339" fmla="*/ f287 f133 1"/>
              <a:gd name="f340" fmla="*/ f288 f134 1"/>
              <a:gd name="f341" fmla="*/ f289 f133 1"/>
              <a:gd name="f342" fmla="*/ f290 f134 1"/>
              <a:gd name="f343" fmla="*/ f291 f133 1"/>
              <a:gd name="f344" fmla="*/ f292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92">
                <a:pos x="f297" y="f298"/>
              </a:cxn>
              <a:cxn ang="f192">
                <a:pos x="f299" y="f300"/>
              </a:cxn>
              <a:cxn ang="f192">
                <a:pos x="f301" y="f302"/>
              </a:cxn>
              <a:cxn ang="f192">
                <a:pos x="f303" y="f304"/>
              </a:cxn>
              <a:cxn ang="f192">
                <a:pos x="f305" y="f306"/>
              </a:cxn>
              <a:cxn ang="f192">
                <a:pos x="f305" y="f307"/>
              </a:cxn>
              <a:cxn ang="f192">
                <a:pos x="f308" y="f307"/>
              </a:cxn>
              <a:cxn ang="f192">
                <a:pos x="f308" y="f309"/>
              </a:cxn>
              <a:cxn ang="f192">
                <a:pos x="f310" y="f311"/>
              </a:cxn>
              <a:cxn ang="f192">
                <a:pos x="f312" y="f313"/>
              </a:cxn>
              <a:cxn ang="f192">
                <a:pos x="f314" y="f315"/>
              </a:cxn>
              <a:cxn ang="f192">
                <a:pos x="f316" y="f317"/>
              </a:cxn>
              <a:cxn ang="f192">
                <a:pos x="f318" y="f319"/>
              </a:cxn>
              <a:cxn ang="f192">
                <a:pos x="f320" y="f321"/>
              </a:cxn>
              <a:cxn ang="f192">
                <a:pos x="f322" y="f323"/>
              </a:cxn>
              <a:cxn ang="f192">
                <a:pos x="f324" y="f325"/>
              </a:cxn>
              <a:cxn ang="f192">
                <a:pos x="f326" y="f327"/>
              </a:cxn>
              <a:cxn ang="f192">
                <a:pos x="f328" y="f329"/>
              </a:cxn>
              <a:cxn ang="f192">
                <a:pos x="f330" y="f331"/>
              </a:cxn>
              <a:cxn ang="f192">
                <a:pos x="f332" y="f333"/>
              </a:cxn>
              <a:cxn ang="f192">
                <a:pos x="f334" y="f333"/>
              </a:cxn>
              <a:cxn ang="f192">
                <a:pos x="f335" y="f336"/>
              </a:cxn>
              <a:cxn ang="f192">
                <a:pos x="f337" y="f338"/>
              </a:cxn>
              <a:cxn ang="f192">
                <a:pos x="f339" y="f340"/>
              </a:cxn>
              <a:cxn ang="f192">
                <a:pos x="f341" y="f342"/>
              </a:cxn>
              <a:cxn ang="f192">
                <a:pos x="f343" y="f344"/>
              </a:cxn>
              <a:cxn ang="f192">
                <a:pos x="f297" y="f298"/>
              </a:cxn>
            </a:cxnLst>
            <a:rect l="f293" t="f296" r="f294" b="f295"/>
            <a:pathLst>
              <a:path w="3838" h="114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10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31"/>
                </a:cubicBezTo>
                <a:cubicBezTo>
                  <a:pt x="f5" y="f7"/>
                  <a:pt x="f5" y="f7"/>
                  <a:pt x="f5" y="f7"/>
                </a:cubicBezTo>
                <a:cubicBezTo>
                  <a:pt x="f6" y="f7"/>
                  <a:pt x="f6" y="f7"/>
                  <a:pt x="f6" y="f7"/>
                </a:cubicBezTo>
                <a:cubicBezTo>
                  <a:pt x="f6" y="f5"/>
                  <a:pt x="f6" y="f5"/>
                  <a:pt x="f6" y="f5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17"/>
                  <a:pt x="f45" y="f46"/>
                  <a:pt x="f47" y="f48"/>
                </a:cubicBezTo>
                <a:cubicBezTo>
                  <a:pt x="f42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69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67"/>
                </a:cubicBezTo>
                <a:cubicBezTo>
                  <a:pt x="f88" y="f89"/>
                  <a:pt x="f90" y="f86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73"/>
                  <a:pt x="f102" y="f98"/>
                </a:cubicBezTo>
                <a:cubicBezTo>
                  <a:pt x="f103" y="f104"/>
                  <a:pt x="f105" y="f106"/>
                  <a:pt x="f107" y="f94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06"/>
                  <a:pt x="f115" y="f67"/>
                  <a:pt x="f116" y="f117"/>
                </a:cubicBezTo>
                <a:cubicBezTo>
                  <a:pt x="f118" y="f119"/>
                  <a:pt x="f120" y="f121"/>
                  <a:pt x="f12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27" y="f131"/>
                  <a:pt x="f8" y="f9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6D3E6560-D7E5-4CF6-8557-377E00F552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9482475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EA3B2E42-F409-478D-A4DD-A13D3F717149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38"/>
              <a:gd name="f7" fmla="val 1147"/>
              <a:gd name="f8" fmla="val 212"/>
              <a:gd name="f9" fmla="val 349"/>
              <a:gd name="f10" fmla="val 215"/>
              <a:gd name="f11" fmla="val 300"/>
              <a:gd name="f12" fmla="val 220"/>
              <a:gd name="f13" fmla="val 251"/>
              <a:gd name="f14" fmla="val 223"/>
              <a:gd name="f15" fmla="val 203"/>
              <a:gd name="f16" fmla="val 224"/>
              <a:gd name="f17" fmla="val 169"/>
              <a:gd name="f18" fmla="val 230"/>
              <a:gd name="f19" fmla="val 126"/>
              <a:gd name="f20" fmla="val 95"/>
              <a:gd name="f21" fmla="val 201"/>
              <a:gd name="f22" fmla="val 67"/>
              <a:gd name="f23" fmla="val 163"/>
              <a:gd name="f24" fmla="val 53"/>
              <a:gd name="f25" fmla="val 136"/>
              <a:gd name="f26" fmla="val 43"/>
              <a:gd name="f27" fmla="val 93"/>
              <a:gd name="f28" fmla="val 27"/>
              <a:gd name="f29" fmla="val 47"/>
              <a:gd name="f30" fmla="val 16"/>
              <a:gd name="f31" fmla="val 9"/>
              <a:gd name="f32" fmla="val 3829"/>
              <a:gd name="f33" fmla="val 2"/>
              <a:gd name="f34" fmla="val 3820"/>
              <a:gd name="f35" fmla="val 6"/>
              <a:gd name="f36" fmla="val 3812"/>
              <a:gd name="f37" fmla="val 10"/>
              <a:gd name="f38" fmla="val 3783"/>
              <a:gd name="f39" fmla="val 28"/>
              <a:gd name="f40" fmla="val 3767"/>
              <a:gd name="f41" fmla="val 60"/>
              <a:gd name="f42" fmla="val 3759"/>
              <a:gd name="f43" fmla="val 92"/>
              <a:gd name="f44" fmla="val 3738"/>
              <a:gd name="f45" fmla="val 3745"/>
              <a:gd name="f46" fmla="val 252"/>
              <a:gd name="f47" fmla="val 3752"/>
              <a:gd name="f48" fmla="val 330"/>
              <a:gd name="f49" fmla="val 410"/>
              <a:gd name="f50" fmla="val 3769"/>
              <a:gd name="f51" fmla="val 489"/>
              <a:gd name="f52" fmla="val 3774"/>
              <a:gd name="f53" fmla="val 569"/>
              <a:gd name="f54" fmla="val 3780"/>
              <a:gd name="f55" fmla="val 650"/>
              <a:gd name="f56" fmla="val 3782"/>
              <a:gd name="f57" fmla="val 734"/>
              <a:gd name="f58" fmla="val 3762"/>
              <a:gd name="f59" fmla="val 814"/>
              <a:gd name="f60" fmla="val 3743"/>
              <a:gd name="f61" fmla="val 891"/>
              <a:gd name="f62" fmla="val 3701"/>
              <a:gd name="f63" fmla="val 958"/>
              <a:gd name="f64" fmla="val 3635"/>
              <a:gd name="f65" fmla="val 1002"/>
              <a:gd name="f66" fmla="val 3553"/>
              <a:gd name="f67" fmla="val 1057"/>
              <a:gd name="f68" fmla="val 3445"/>
              <a:gd name="f69" fmla="val 1074"/>
              <a:gd name="f70" fmla="val 3349"/>
              <a:gd name="f71" fmla="val 1084"/>
              <a:gd name="f72" fmla="val 3119"/>
              <a:gd name="f73" fmla="val 1108"/>
              <a:gd name="f74" fmla="val 2888"/>
              <a:gd name="f75" fmla="val 1071"/>
              <a:gd name="f76" fmla="val 2657"/>
              <a:gd name="f77" fmla="val 2590"/>
              <a:gd name="f78" fmla="val 1075"/>
              <a:gd name="f79" fmla="val 2525"/>
              <a:gd name="f80" fmla="val 1078"/>
              <a:gd name="f81" fmla="val 2459"/>
              <a:gd name="f82" fmla="val 1073"/>
              <a:gd name="f83" fmla="val 2392"/>
              <a:gd name="f84" fmla="val 1068"/>
              <a:gd name="f85" fmla="val 2326"/>
              <a:gd name="f86" fmla="val 1060"/>
              <a:gd name="f87" fmla="val 2259"/>
              <a:gd name="f88" fmla="val 2193"/>
              <a:gd name="f89" fmla="val 1054"/>
              <a:gd name="f90" fmla="val 2131"/>
              <a:gd name="f91" fmla="val 2067"/>
              <a:gd name="f92" fmla="val 1072"/>
              <a:gd name="f93" fmla="val 2005"/>
              <a:gd name="f94" fmla="val 1085"/>
              <a:gd name="f95" fmla="val 1943"/>
              <a:gd name="f96" fmla="val 1099"/>
              <a:gd name="f97" fmla="val 1880"/>
              <a:gd name="f98" fmla="val 1103"/>
              <a:gd name="f99" fmla="val 1746"/>
              <a:gd name="f100" fmla="val 1113"/>
              <a:gd name="f101" fmla="val 1609"/>
              <a:gd name="f102" fmla="val 1474"/>
              <a:gd name="f103" fmla="val 1339"/>
              <a:gd name="f104" fmla="val 1098"/>
              <a:gd name="f105" fmla="val 1205"/>
              <a:gd name="f106" fmla="val 1090"/>
              <a:gd name="f107" fmla="val 1070"/>
              <a:gd name="f108" fmla="val 884"/>
              <a:gd name="f109" fmla="val 1077"/>
              <a:gd name="f110" fmla="val 699"/>
              <a:gd name="f111" fmla="val 1127"/>
              <a:gd name="f112" fmla="val 514"/>
              <a:gd name="f113" fmla="val 1101"/>
              <a:gd name="f114" fmla="val 431"/>
              <a:gd name="f115" fmla="val 359"/>
              <a:gd name="f116" fmla="val 307"/>
              <a:gd name="f117" fmla="val 989"/>
              <a:gd name="f118" fmla="val 254"/>
              <a:gd name="f119" fmla="val 921"/>
              <a:gd name="f120" fmla="val 231"/>
              <a:gd name="f121" fmla="val 836"/>
              <a:gd name="f122" fmla="val 751"/>
              <a:gd name="f123" fmla="val 207"/>
              <a:gd name="f124" fmla="val 660"/>
              <a:gd name="f125" fmla="val 208"/>
              <a:gd name="f126" fmla="val 568"/>
              <a:gd name="f127" fmla="val 209"/>
              <a:gd name="f128" fmla="val 477"/>
              <a:gd name="f129" fmla="val 210"/>
              <a:gd name="f130" fmla="val 434"/>
              <a:gd name="f131" fmla="val 391"/>
              <a:gd name="f132" fmla="+- 0 0 -90"/>
              <a:gd name="f133" fmla="*/ f3 1 3838"/>
              <a:gd name="f134" fmla="*/ f4 1 1147"/>
              <a:gd name="f135" fmla="val f5"/>
              <a:gd name="f136" fmla="val f6"/>
              <a:gd name="f137" fmla="val f7"/>
              <a:gd name="f138" fmla="*/ f132 f0 1"/>
              <a:gd name="f139" fmla="+- f137 0 f135"/>
              <a:gd name="f140" fmla="+- f136 0 f135"/>
              <a:gd name="f141" fmla="*/ f138 1 f2"/>
              <a:gd name="f142" fmla="*/ f140 1 3838"/>
              <a:gd name="f143" fmla="*/ f139 1 1147"/>
              <a:gd name="f144" fmla="*/ 212 f140 1"/>
              <a:gd name="f145" fmla="*/ 349 f139 1"/>
              <a:gd name="f146" fmla="*/ 223 f140 1"/>
              <a:gd name="f147" fmla="*/ 203 f139 1"/>
              <a:gd name="f148" fmla="*/ 215 f140 1"/>
              <a:gd name="f149" fmla="*/ 95 f139 1"/>
              <a:gd name="f150" fmla="*/ 136 f140 1"/>
              <a:gd name="f151" fmla="*/ 43 f139 1"/>
              <a:gd name="f152" fmla="*/ 0 f140 1"/>
              <a:gd name="f153" fmla="*/ 9 f139 1"/>
              <a:gd name="f154" fmla="*/ 1147 f139 1"/>
              <a:gd name="f155" fmla="*/ 3838 f140 1"/>
              <a:gd name="f156" fmla="*/ 0 f139 1"/>
              <a:gd name="f157" fmla="*/ 3812 f140 1"/>
              <a:gd name="f158" fmla="*/ 10 f139 1"/>
              <a:gd name="f159" fmla="*/ 3759 f140 1"/>
              <a:gd name="f160" fmla="*/ 92 f139 1"/>
              <a:gd name="f161" fmla="*/ 3752 f140 1"/>
              <a:gd name="f162" fmla="*/ 330 f139 1"/>
              <a:gd name="f163" fmla="*/ 3774 f140 1"/>
              <a:gd name="f164" fmla="*/ 569 f139 1"/>
              <a:gd name="f165" fmla="*/ 3762 f140 1"/>
              <a:gd name="f166" fmla="*/ 814 f139 1"/>
              <a:gd name="f167" fmla="*/ 3635 f140 1"/>
              <a:gd name="f168" fmla="*/ 1002 f139 1"/>
              <a:gd name="f169" fmla="*/ 3349 f140 1"/>
              <a:gd name="f170" fmla="*/ 1084 f139 1"/>
              <a:gd name="f171" fmla="*/ 2657 f140 1"/>
              <a:gd name="f172" fmla="*/ 1074 f139 1"/>
              <a:gd name="f173" fmla="*/ 2459 f140 1"/>
              <a:gd name="f174" fmla="*/ 1073 f139 1"/>
              <a:gd name="f175" fmla="*/ 2259 f140 1"/>
              <a:gd name="f176" fmla="*/ 1057 f139 1"/>
              <a:gd name="f177" fmla="*/ 2067 f140 1"/>
              <a:gd name="f178" fmla="*/ 1072 f139 1"/>
              <a:gd name="f179" fmla="*/ 1880 f140 1"/>
              <a:gd name="f180" fmla="*/ 1103 f139 1"/>
              <a:gd name="f181" fmla="*/ 1474 f140 1"/>
              <a:gd name="f182" fmla="*/ 1070 f140 1"/>
              <a:gd name="f183" fmla="*/ 1085 f139 1"/>
              <a:gd name="f184" fmla="*/ 514 f140 1"/>
              <a:gd name="f185" fmla="*/ 1101 f139 1"/>
              <a:gd name="f186" fmla="*/ 307 f140 1"/>
              <a:gd name="f187" fmla="*/ 989 f139 1"/>
              <a:gd name="f188" fmla="*/ 220 f140 1"/>
              <a:gd name="f189" fmla="*/ 751 f139 1"/>
              <a:gd name="f190" fmla="*/ 209 f140 1"/>
              <a:gd name="f191" fmla="*/ 477 f139 1"/>
              <a:gd name="f192" fmla="+- f141 0 f1"/>
              <a:gd name="f193" fmla="*/ f144 1 3838"/>
              <a:gd name="f194" fmla="*/ f145 1 1147"/>
              <a:gd name="f195" fmla="*/ f146 1 3838"/>
              <a:gd name="f196" fmla="*/ f147 1 1147"/>
              <a:gd name="f197" fmla="*/ f148 1 3838"/>
              <a:gd name="f198" fmla="*/ f149 1 1147"/>
              <a:gd name="f199" fmla="*/ f150 1 3838"/>
              <a:gd name="f200" fmla="*/ f151 1 1147"/>
              <a:gd name="f201" fmla="*/ f152 1 3838"/>
              <a:gd name="f202" fmla="*/ f153 1 1147"/>
              <a:gd name="f203" fmla="*/ f154 1 1147"/>
              <a:gd name="f204" fmla="*/ f155 1 3838"/>
              <a:gd name="f205" fmla="*/ f156 1 1147"/>
              <a:gd name="f206" fmla="*/ f157 1 3838"/>
              <a:gd name="f207" fmla="*/ f158 1 1147"/>
              <a:gd name="f208" fmla="*/ f159 1 3838"/>
              <a:gd name="f209" fmla="*/ f160 1 1147"/>
              <a:gd name="f210" fmla="*/ f161 1 3838"/>
              <a:gd name="f211" fmla="*/ f162 1 1147"/>
              <a:gd name="f212" fmla="*/ f163 1 3838"/>
              <a:gd name="f213" fmla="*/ f164 1 1147"/>
              <a:gd name="f214" fmla="*/ f165 1 3838"/>
              <a:gd name="f215" fmla="*/ f166 1 1147"/>
              <a:gd name="f216" fmla="*/ f167 1 3838"/>
              <a:gd name="f217" fmla="*/ f168 1 1147"/>
              <a:gd name="f218" fmla="*/ f169 1 3838"/>
              <a:gd name="f219" fmla="*/ f170 1 1147"/>
              <a:gd name="f220" fmla="*/ f171 1 3838"/>
              <a:gd name="f221" fmla="*/ f172 1 1147"/>
              <a:gd name="f222" fmla="*/ f173 1 3838"/>
              <a:gd name="f223" fmla="*/ f174 1 1147"/>
              <a:gd name="f224" fmla="*/ f175 1 3838"/>
              <a:gd name="f225" fmla="*/ f176 1 1147"/>
              <a:gd name="f226" fmla="*/ f177 1 3838"/>
              <a:gd name="f227" fmla="*/ f178 1 1147"/>
              <a:gd name="f228" fmla="*/ f179 1 3838"/>
              <a:gd name="f229" fmla="*/ f180 1 1147"/>
              <a:gd name="f230" fmla="*/ f181 1 3838"/>
              <a:gd name="f231" fmla="*/ f182 1 3838"/>
              <a:gd name="f232" fmla="*/ f183 1 1147"/>
              <a:gd name="f233" fmla="*/ f184 1 3838"/>
              <a:gd name="f234" fmla="*/ f185 1 1147"/>
              <a:gd name="f235" fmla="*/ f186 1 3838"/>
              <a:gd name="f236" fmla="*/ f187 1 1147"/>
              <a:gd name="f237" fmla="*/ f188 1 3838"/>
              <a:gd name="f238" fmla="*/ f189 1 1147"/>
              <a:gd name="f239" fmla="*/ f190 1 3838"/>
              <a:gd name="f240" fmla="*/ f191 1 1147"/>
              <a:gd name="f241" fmla="*/ 0 1 f142"/>
              <a:gd name="f242" fmla="*/ f136 1 f142"/>
              <a:gd name="f243" fmla="*/ 0 1 f143"/>
              <a:gd name="f244" fmla="*/ f137 1 f143"/>
              <a:gd name="f245" fmla="*/ f193 1 f142"/>
              <a:gd name="f246" fmla="*/ f194 1 f143"/>
              <a:gd name="f247" fmla="*/ f195 1 f142"/>
              <a:gd name="f248" fmla="*/ f196 1 f143"/>
              <a:gd name="f249" fmla="*/ f197 1 f142"/>
              <a:gd name="f250" fmla="*/ f198 1 f143"/>
              <a:gd name="f251" fmla="*/ f199 1 f142"/>
              <a:gd name="f252" fmla="*/ f200 1 f143"/>
              <a:gd name="f253" fmla="*/ f201 1 f142"/>
              <a:gd name="f254" fmla="*/ f202 1 f143"/>
              <a:gd name="f255" fmla="*/ f203 1 f143"/>
              <a:gd name="f256" fmla="*/ f204 1 f142"/>
              <a:gd name="f257" fmla="*/ f205 1 f143"/>
              <a:gd name="f258" fmla="*/ f206 1 f142"/>
              <a:gd name="f259" fmla="*/ f207 1 f143"/>
              <a:gd name="f260" fmla="*/ f208 1 f142"/>
              <a:gd name="f261" fmla="*/ f209 1 f143"/>
              <a:gd name="f262" fmla="*/ f210 1 f142"/>
              <a:gd name="f263" fmla="*/ f211 1 f143"/>
              <a:gd name="f264" fmla="*/ f212 1 f142"/>
              <a:gd name="f265" fmla="*/ f213 1 f143"/>
              <a:gd name="f266" fmla="*/ f214 1 f142"/>
              <a:gd name="f267" fmla="*/ f215 1 f143"/>
              <a:gd name="f268" fmla="*/ f216 1 f142"/>
              <a:gd name="f269" fmla="*/ f217 1 f143"/>
              <a:gd name="f270" fmla="*/ f218 1 f142"/>
              <a:gd name="f271" fmla="*/ f219 1 f143"/>
              <a:gd name="f272" fmla="*/ f220 1 f142"/>
              <a:gd name="f273" fmla="*/ f221 1 f143"/>
              <a:gd name="f274" fmla="*/ f222 1 f142"/>
              <a:gd name="f275" fmla="*/ f223 1 f143"/>
              <a:gd name="f276" fmla="*/ f224 1 f142"/>
              <a:gd name="f277" fmla="*/ f225 1 f143"/>
              <a:gd name="f278" fmla="*/ f226 1 f142"/>
              <a:gd name="f279" fmla="*/ f227 1 f143"/>
              <a:gd name="f280" fmla="*/ f228 1 f142"/>
              <a:gd name="f281" fmla="*/ f229 1 f143"/>
              <a:gd name="f282" fmla="*/ f230 1 f142"/>
              <a:gd name="f283" fmla="*/ f231 1 f142"/>
              <a:gd name="f284" fmla="*/ f232 1 f143"/>
              <a:gd name="f285" fmla="*/ f233 1 f142"/>
              <a:gd name="f286" fmla="*/ f234 1 f143"/>
              <a:gd name="f287" fmla="*/ f235 1 f142"/>
              <a:gd name="f288" fmla="*/ f236 1 f143"/>
              <a:gd name="f289" fmla="*/ f237 1 f142"/>
              <a:gd name="f290" fmla="*/ f238 1 f143"/>
              <a:gd name="f291" fmla="*/ f239 1 f142"/>
              <a:gd name="f292" fmla="*/ f240 1 f143"/>
              <a:gd name="f293" fmla="*/ f241 f133 1"/>
              <a:gd name="f294" fmla="*/ f242 f133 1"/>
              <a:gd name="f295" fmla="*/ f244 f134 1"/>
              <a:gd name="f296" fmla="*/ f243 f134 1"/>
              <a:gd name="f297" fmla="*/ f245 f133 1"/>
              <a:gd name="f298" fmla="*/ f246 f134 1"/>
              <a:gd name="f299" fmla="*/ f247 f133 1"/>
              <a:gd name="f300" fmla="*/ f248 f134 1"/>
              <a:gd name="f301" fmla="*/ f249 f133 1"/>
              <a:gd name="f302" fmla="*/ f250 f134 1"/>
              <a:gd name="f303" fmla="*/ f251 f133 1"/>
              <a:gd name="f304" fmla="*/ f252 f134 1"/>
              <a:gd name="f305" fmla="*/ f253 f133 1"/>
              <a:gd name="f306" fmla="*/ f254 f134 1"/>
              <a:gd name="f307" fmla="*/ f255 f134 1"/>
              <a:gd name="f308" fmla="*/ f256 f133 1"/>
              <a:gd name="f309" fmla="*/ f257 f134 1"/>
              <a:gd name="f310" fmla="*/ f258 f133 1"/>
              <a:gd name="f311" fmla="*/ f259 f134 1"/>
              <a:gd name="f312" fmla="*/ f260 f133 1"/>
              <a:gd name="f313" fmla="*/ f261 f134 1"/>
              <a:gd name="f314" fmla="*/ f262 f133 1"/>
              <a:gd name="f315" fmla="*/ f263 f134 1"/>
              <a:gd name="f316" fmla="*/ f264 f133 1"/>
              <a:gd name="f317" fmla="*/ f265 f134 1"/>
              <a:gd name="f318" fmla="*/ f266 f133 1"/>
              <a:gd name="f319" fmla="*/ f267 f134 1"/>
              <a:gd name="f320" fmla="*/ f268 f133 1"/>
              <a:gd name="f321" fmla="*/ f269 f134 1"/>
              <a:gd name="f322" fmla="*/ f270 f133 1"/>
              <a:gd name="f323" fmla="*/ f271 f134 1"/>
              <a:gd name="f324" fmla="*/ f272 f133 1"/>
              <a:gd name="f325" fmla="*/ f273 f134 1"/>
              <a:gd name="f326" fmla="*/ f274 f133 1"/>
              <a:gd name="f327" fmla="*/ f275 f134 1"/>
              <a:gd name="f328" fmla="*/ f276 f133 1"/>
              <a:gd name="f329" fmla="*/ f277 f134 1"/>
              <a:gd name="f330" fmla="*/ f278 f133 1"/>
              <a:gd name="f331" fmla="*/ f279 f134 1"/>
              <a:gd name="f332" fmla="*/ f280 f133 1"/>
              <a:gd name="f333" fmla="*/ f281 f134 1"/>
              <a:gd name="f334" fmla="*/ f282 f133 1"/>
              <a:gd name="f335" fmla="*/ f283 f133 1"/>
              <a:gd name="f336" fmla="*/ f284 f134 1"/>
              <a:gd name="f337" fmla="*/ f285 f133 1"/>
              <a:gd name="f338" fmla="*/ f286 f134 1"/>
              <a:gd name="f339" fmla="*/ f287 f133 1"/>
              <a:gd name="f340" fmla="*/ f288 f134 1"/>
              <a:gd name="f341" fmla="*/ f289 f133 1"/>
              <a:gd name="f342" fmla="*/ f290 f134 1"/>
              <a:gd name="f343" fmla="*/ f291 f133 1"/>
              <a:gd name="f344" fmla="*/ f292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92">
                <a:pos x="f297" y="f298"/>
              </a:cxn>
              <a:cxn ang="f192">
                <a:pos x="f299" y="f300"/>
              </a:cxn>
              <a:cxn ang="f192">
                <a:pos x="f301" y="f302"/>
              </a:cxn>
              <a:cxn ang="f192">
                <a:pos x="f303" y="f304"/>
              </a:cxn>
              <a:cxn ang="f192">
                <a:pos x="f305" y="f306"/>
              </a:cxn>
              <a:cxn ang="f192">
                <a:pos x="f305" y="f307"/>
              </a:cxn>
              <a:cxn ang="f192">
                <a:pos x="f308" y="f307"/>
              </a:cxn>
              <a:cxn ang="f192">
                <a:pos x="f308" y="f309"/>
              </a:cxn>
              <a:cxn ang="f192">
                <a:pos x="f310" y="f311"/>
              </a:cxn>
              <a:cxn ang="f192">
                <a:pos x="f312" y="f313"/>
              </a:cxn>
              <a:cxn ang="f192">
                <a:pos x="f314" y="f315"/>
              </a:cxn>
              <a:cxn ang="f192">
                <a:pos x="f316" y="f317"/>
              </a:cxn>
              <a:cxn ang="f192">
                <a:pos x="f318" y="f319"/>
              </a:cxn>
              <a:cxn ang="f192">
                <a:pos x="f320" y="f321"/>
              </a:cxn>
              <a:cxn ang="f192">
                <a:pos x="f322" y="f323"/>
              </a:cxn>
              <a:cxn ang="f192">
                <a:pos x="f324" y="f325"/>
              </a:cxn>
              <a:cxn ang="f192">
                <a:pos x="f326" y="f327"/>
              </a:cxn>
              <a:cxn ang="f192">
                <a:pos x="f328" y="f329"/>
              </a:cxn>
              <a:cxn ang="f192">
                <a:pos x="f330" y="f331"/>
              </a:cxn>
              <a:cxn ang="f192">
                <a:pos x="f332" y="f333"/>
              </a:cxn>
              <a:cxn ang="f192">
                <a:pos x="f334" y="f333"/>
              </a:cxn>
              <a:cxn ang="f192">
                <a:pos x="f335" y="f336"/>
              </a:cxn>
              <a:cxn ang="f192">
                <a:pos x="f337" y="f338"/>
              </a:cxn>
              <a:cxn ang="f192">
                <a:pos x="f339" y="f340"/>
              </a:cxn>
              <a:cxn ang="f192">
                <a:pos x="f341" y="f342"/>
              </a:cxn>
              <a:cxn ang="f192">
                <a:pos x="f343" y="f344"/>
              </a:cxn>
              <a:cxn ang="f192">
                <a:pos x="f297" y="f298"/>
              </a:cxn>
            </a:cxnLst>
            <a:rect l="f293" t="f296" r="f294" b="f295"/>
            <a:pathLst>
              <a:path w="3838" h="114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10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31"/>
                </a:cubicBezTo>
                <a:cubicBezTo>
                  <a:pt x="f5" y="f7"/>
                  <a:pt x="f5" y="f7"/>
                  <a:pt x="f5" y="f7"/>
                </a:cubicBezTo>
                <a:cubicBezTo>
                  <a:pt x="f6" y="f7"/>
                  <a:pt x="f6" y="f7"/>
                  <a:pt x="f6" y="f7"/>
                </a:cubicBezTo>
                <a:cubicBezTo>
                  <a:pt x="f6" y="f5"/>
                  <a:pt x="f6" y="f5"/>
                  <a:pt x="f6" y="f5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17"/>
                  <a:pt x="f45" y="f46"/>
                  <a:pt x="f47" y="f48"/>
                </a:cubicBezTo>
                <a:cubicBezTo>
                  <a:pt x="f42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69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67"/>
                </a:cubicBezTo>
                <a:cubicBezTo>
                  <a:pt x="f88" y="f89"/>
                  <a:pt x="f90" y="f86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73"/>
                  <a:pt x="f102" y="f98"/>
                </a:cubicBezTo>
                <a:cubicBezTo>
                  <a:pt x="f103" y="f104"/>
                  <a:pt x="f105" y="f106"/>
                  <a:pt x="f107" y="f94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06"/>
                  <a:pt x="f115" y="f67"/>
                  <a:pt x="f116" y="f117"/>
                </a:cubicBezTo>
                <a:cubicBezTo>
                  <a:pt x="f118" y="f119"/>
                  <a:pt x="f120" y="f121"/>
                  <a:pt x="f12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27" y="f131"/>
                  <a:pt x="f8" y="f9"/>
                </a:cubicBezTo>
                <a:close/>
              </a:path>
            </a:pathLst>
          </a:custGeom>
          <a:solidFill>
            <a:srgbClr val="FDD3A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1962FF2A-79F2-410F-A516-321E6E56E7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3549773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CA96E216-D006-46B7-B034-166AE9FF80F6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9E5541EB-6105-4D48-95FF-9B0747DC2CA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01917" y="180109"/>
            <a:ext cx="7169307" cy="651162"/>
          </a:xfrm>
        </p:spPr>
        <p:txBody>
          <a:bodyPr anchorCtr="1"/>
          <a:lstStyle>
            <a:lvl1pPr algn="ctr">
              <a:lnSpc>
                <a:spcPct val="80000"/>
              </a:lnSpc>
              <a:defRPr sz="36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E49C971-35F1-E4EE-E207-A473A64E841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37450" y="3195638"/>
            <a:ext cx="1497013" cy="1828800"/>
            <a:chOff x="4748" y="2013"/>
            <a:chExt cx="943" cy="115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3E92E2B-5335-5F35-040E-487D7F8D72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8" y="2730"/>
              <a:ext cx="943" cy="435"/>
            </a:xfrm>
            <a:custGeom>
              <a:avLst/>
              <a:gdLst>
                <a:gd name="T0" fmla="*/ 151 w 164"/>
                <a:gd name="T1" fmla="*/ 60 h 76"/>
                <a:gd name="T2" fmla="*/ 155 w 164"/>
                <a:gd name="T3" fmla="*/ 64 h 76"/>
                <a:gd name="T4" fmla="*/ 164 w 164"/>
                <a:gd name="T5" fmla="*/ 65 h 76"/>
                <a:gd name="T6" fmla="*/ 0 w 164"/>
                <a:gd name="T7" fmla="*/ 66 h 76"/>
                <a:gd name="T8" fmla="*/ 19 w 164"/>
                <a:gd name="T9" fmla="*/ 64 h 76"/>
                <a:gd name="T10" fmla="*/ 20 w 164"/>
                <a:gd name="T11" fmla="*/ 58 h 76"/>
                <a:gd name="T12" fmla="*/ 20 w 164"/>
                <a:gd name="T13" fmla="*/ 27 h 76"/>
                <a:gd name="T14" fmla="*/ 21 w 164"/>
                <a:gd name="T15" fmla="*/ 21 h 76"/>
                <a:gd name="T16" fmla="*/ 23 w 164"/>
                <a:gd name="T17" fmla="*/ 28 h 76"/>
                <a:gd name="T18" fmla="*/ 24 w 164"/>
                <a:gd name="T19" fmla="*/ 56 h 76"/>
                <a:gd name="T20" fmla="*/ 29 w 164"/>
                <a:gd name="T21" fmla="*/ 61 h 76"/>
                <a:gd name="T22" fmla="*/ 106 w 164"/>
                <a:gd name="T23" fmla="*/ 59 h 76"/>
                <a:gd name="T24" fmla="*/ 113 w 164"/>
                <a:gd name="T25" fmla="*/ 52 h 76"/>
                <a:gd name="T26" fmla="*/ 113 w 164"/>
                <a:gd name="T27" fmla="*/ 9 h 76"/>
                <a:gd name="T28" fmla="*/ 114 w 164"/>
                <a:gd name="T29" fmla="*/ 1 h 76"/>
                <a:gd name="T30" fmla="*/ 117 w 164"/>
                <a:gd name="T31" fmla="*/ 3 h 76"/>
                <a:gd name="T32" fmla="*/ 117 w 164"/>
                <a:gd name="T33" fmla="*/ 59 h 76"/>
                <a:gd name="T34" fmla="*/ 117 w 164"/>
                <a:gd name="T35" fmla="*/ 63 h 76"/>
                <a:gd name="T36" fmla="*/ 110 w 164"/>
                <a:gd name="T37" fmla="*/ 65 h 76"/>
                <a:gd name="T38" fmla="*/ 116 w 164"/>
                <a:gd name="T39" fmla="*/ 65 h 76"/>
                <a:gd name="T40" fmla="*/ 118 w 164"/>
                <a:gd name="T41" fmla="*/ 61 h 76"/>
                <a:gd name="T42" fmla="*/ 122 w 164"/>
                <a:gd name="T43" fmla="*/ 59 h 76"/>
                <a:gd name="T44" fmla="*/ 142 w 164"/>
                <a:gd name="T45" fmla="*/ 61 h 76"/>
                <a:gd name="T46" fmla="*/ 148 w 164"/>
                <a:gd name="T47" fmla="*/ 62 h 76"/>
                <a:gd name="T48" fmla="*/ 150 w 164"/>
                <a:gd name="T49" fmla="*/ 63 h 76"/>
                <a:gd name="T50" fmla="*/ 144 w 164"/>
                <a:gd name="T51" fmla="*/ 66 h 76"/>
                <a:gd name="T52" fmla="*/ 149 w 164"/>
                <a:gd name="T53" fmla="*/ 64 h 76"/>
                <a:gd name="T54" fmla="*/ 151 w 164"/>
                <a:gd name="T55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76">
                  <a:moveTo>
                    <a:pt x="151" y="60"/>
                  </a:moveTo>
                  <a:cubicBezTo>
                    <a:pt x="151" y="62"/>
                    <a:pt x="152" y="64"/>
                    <a:pt x="155" y="64"/>
                  </a:cubicBezTo>
                  <a:cubicBezTo>
                    <a:pt x="158" y="64"/>
                    <a:pt x="161" y="65"/>
                    <a:pt x="164" y="65"/>
                  </a:cubicBezTo>
                  <a:cubicBezTo>
                    <a:pt x="146" y="76"/>
                    <a:pt x="20" y="76"/>
                    <a:pt x="0" y="66"/>
                  </a:cubicBezTo>
                  <a:cubicBezTo>
                    <a:pt x="6" y="63"/>
                    <a:pt x="12" y="64"/>
                    <a:pt x="19" y="64"/>
                  </a:cubicBezTo>
                  <a:cubicBezTo>
                    <a:pt x="20" y="62"/>
                    <a:pt x="20" y="60"/>
                    <a:pt x="20" y="58"/>
                  </a:cubicBezTo>
                  <a:cubicBezTo>
                    <a:pt x="20" y="48"/>
                    <a:pt x="20" y="37"/>
                    <a:pt x="20" y="27"/>
                  </a:cubicBezTo>
                  <a:cubicBezTo>
                    <a:pt x="20" y="25"/>
                    <a:pt x="19" y="23"/>
                    <a:pt x="21" y="21"/>
                  </a:cubicBezTo>
                  <a:cubicBezTo>
                    <a:pt x="24" y="23"/>
                    <a:pt x="23" y="26"/>
                    <a:pt x="23" y="28"/>
                  </a:cubicBezTo>
                  <a:cubicBezTo>
                    <a:pt x="24" y="37"/>
                    <a:pt x="24" y="47"/>
                    <a:pt x="24" y="56"/>
                  </a:cubicBezTo>
                  <a:cubicBezTo>
                    <a:pt x="23" y="59"/>
                    <a:pt x="25" y="61"/>
                    <a:pt x="29" y="61"/>
                  </a:cubicBezTo>
                  <a:cubicBezTo>
                    <a:pt x="54" y="59"/>
                    <a:pt x="80" y="59"/>
                    <a:pt x="106" y="59"/>
                  </a:cubicBezTo>
                  <a:cubicBezTo>
                    <a:pt x="113" y="59"/>
                    <a:pt x="113" y="59"/>
                    <a:pt x="113" y="52"/>
                  </a:cubicBezTo>
                  <a:cubicBezTo>
                    <a:pt x="113" y="37"/>
                    <a:pt x="113" y="23"/>
                    <a:pt x="113" y="9"/>
                  </a:cubicBezTo>
                  <a:cubicBezTo>
                    <a:pt x="113" y="6"/>
                    <a:pt x="113" y="3"/>
                    <a:pt x="114" y="1"/>
                  </a:cubicBezTo>
                  <a:cubicBezTo>
                    <a:pt x="116" y="0"/>
                    <a:pt x="116" y="2"/>
                    <a:pt x="117" y="3"/>
                  </a:cubicBezTo>
                  <a:cubicBezTo>
                    <a:pt x="117" y="21"/>
                    <a:pt x="117" y="40"/>
                    <a:pt x="117" y="59"/>
                  </a:cubicBezTo>
                  <a:cubicBezTo>
                    <a:pt x="117" y="60"/>
                    <a:pt x="117" y="61"/>
                    <a:pt x="117" y="63"/>
                  </a:cubicBezTo>
                  <a:cubicBezTo>
                    <a:pt x="115" y="66"/>
                    <a:pt x="112" y="64"/>
                    <a:pt x="110" y="65"/>
                  </a:cubicBezTo>
                  <a:cubicBezTo>
                    <a:pt x="112" y="66"/>
                    <a:pt x="114" y="65"/>
                    <a:pt x="116" y="65"/>
                  </a:cubicBezTo>
                  <a:cubicBezTo>
                    <a:pt x="117" y="64"/>
                    <a:pt x="117" y="62"/>
                    <a:pt x="118" y="61"/>
                  </a:cubicBezTo>
                  <a:cubicBezTo>
                    <a:pt x="119" y="60"/>
                    <a:pt x="119" y="58"/>
                    <a:pt x="122" y="59"/>
                  </a:cubicBezTo>
                  <a:cubicBezTo>
                    <a:pt x="128" y="61"/>
                    <a:pt x="135" y="60"/>
                    <a:pt x="142" y="61"/>
                  </a:cubicBezTo>
                  <a:cubicBezTo>
                    <a:pt x="144" y="62"/>
                    <a:pt x="146" y="61"/>
                    <a:pt x="148" y="62"/>
                  </a:cubicBezTo>
                  <a:cubicBezTo>
                    <a:pt x="149" y="62"/>
                    <a:pt x="149" y="62"/>
                    <a:pt x="150" y="63"/>
                  </a:cubicBezTo>
                  <a:cubicBezTo>
                    <a:pt x="149" y="66"/>
                    <a:pt x="146" y="64"/>
                    <a:pt x="144" y="66"/>
                  </a:cubicBezTo>
                  <a:cubicBezTo>
                    <a:pt x="147" y="67"/>
                    <a:pt x="148" y="65"/>
                    <a:pt x="149" y="64"/>
                  </a:cubicBezTo>
                  <a:cubicBezTo>
                    <a:pt x="150" y="62"/>
                    <a:pt x="148" y="60"/>
                    <a:pt x="151" y="60"/>
                  </a:cubicBezTo>
                  <a:close/>
                </a:path>
              </a:pathLst>
            </a:custGeom>
            <a:solidFill>
              <a:srgbClr val="DD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FE0EDD4-58E2-77E3-D873-E75A55BB7C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" y="2466"/>
              <a:ext cx="196" cy="264"/>
            </a:xfrm>
            <a:custGeom>
              <a:avLst/>
              <a:gdLst>
                <a:gd name="T0" fmla="*/ 19 w 34"/>
                <a:gd name="T1" fmla="*/ 0 h 46"/>
                <a:gd name="T2" fmla="*/ 31 w 34"/>
                <a:gd name="T3" fmla="*/ 23 h 46"/>
                <a:gd name="T4" fmla="*/ 34 w 34"/>
                <a:gd name="T5" fmla="*/ 35 h 46"/>
                <a:gd name="T6" fmla="*/ 31 w 34"/>
                <a:gd name="T7" fmla="*/ 46 h 46"/>
                <a:gd name="T8" fmla="*/ 24 w 34"/>
                <a:gd name="T9" fmla="*/ 41 h 46"/>
                <a:gd name="T10" fmla="*/ 13 w 34"/>
                <a:gd name="T11" fmla="*/ 33 h 46"/>
                <a:gd name="T12" fmla="*/ 13 w 34"/>
                <a:gd name="T13" fmla="*/ 30 h 46"/>
                <a:gd name="T14" fmla="*/ 12 w 34"/>
                <a:gd name="T15" fmla="*/ 37 h 46"/>
                <a:gd name="T16" fmla="*/ 2 w 34"/>
                <a:gd name="T17" fmla="*/ 43 h 46"/>
                <a:gd name="T18" fmla="*/ 1 w 34"/>
                <a:gd name="T19" fmla="*/ 37 h 46"/>
                <a:gd name="T20" fmla="*/ 3 w 34"/>
                <a:gd name="T21" fmla="*/ 12 h 46"/>
                <a:gd name="T22" fmla="*/ 8 w 34"/>
                <a:gd name="T23" fmla="*/ 7 h 46"/>
                <a:gd name="T24" fmla="*/ 19 w 34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46">
                  <a:moveTo>
                    <a:pt x="19" y="0"/>
                  </a:moveTo>
                  <a:cubicBezTo>
                    <a:pt x="23" y="8"/>
                    <a:pt x="29" y="15"/>
                    <a:pt x="31" y="23"/>
                  </a:cubicBezTo>
                  <a:cubicBezTo>
                    <a:pt x="33" y="27"/>
                    <a:pt x="34" y="31"/>
                    <a:pt x="34" y="35"/>
                  </a:cubicBezTo>
                  <a:cubicBezTo>
                    <a:pt x="34" y="39"/>
                    <a:pt x="31" y="42"/>
                    <a:pt x="31" y="46"/>
                  </a:cubicBezTo>
                  <a:cubicBezTo>
                    <a:pt x="29" y="44"/>
                    <a:pt x="28" y="41"/>
                    <a:pt x="24" y="41"/>
                  </a:cubicBezTo>
                  <a:cubicBezTo>
                    <a:pt x="15" y="42"/>
                    <a:pt x="15" y="42"/>
                    <a:pt x="13" y="33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2"/>
                    <a:pt x="12" y="34"/>
                    <a:pt x="12" y="37"/>
                  </a:cubicBezTo>
                  <a:cubicBezTo>
                    <a:pt x="11" y="43"/>
                    <a:pt x="9" y="45"/>
                    <a:pt x="2" y="43"/>
                  </a:cubicBezTo>
                  <a:cubicBezTo>
                    <a:pt x="0" y="41"/>
                    <a:pt x="0" y="39"/>
                    <a:pt x="1" y="37"/>
                  </a:cubicBezTo>
                  <a:cubicBezTo>
                    <a:pt x="2" y="28"/>
                    <a:pt x="3" y="20"/>
                    <a:pt x="3" y="12"/>
                  </a:cubicBezTo>
                  <a:cubicBezTo>
                    <a:pt x="4" y="10"/>
                    <a:pt x="6" y="9"/>
                    <a:pt x="8" y="7"/>
                  </a:cubicBezTo>
                  <a:cubicBezTo>
                    <a:pt x="12" y="5"/>
                    <a:pt x="15" y="2"/>
                    <a:pt x="19" y="0"/>
                  </a:cubicBezTo>
                  <a:close/>
                </a:path>
              </a:pathLst>
            </a:custGeom>
            <a:solidFill>
              <a:srgbClr val="C6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6605759B-2350-791D-5A59-9FBAE104C0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7" y="2254"/>
              <a:ext cx="195" cy="235"/>
            </a:xfrm>
            <a:custGeom>
              <a:avLst/>
              <a:gdLst>
                <a:gd name="T0" fmla="*/ 0 w 34"/>
                <a:gd name="T1" fmla="*/ 21 h 41"/>
                <a:gd name="T2" fmla="*/ 9 w 34"/>
                <a:gd name="T3" fmla="*/ 1 h 41"/>
                <a:gd name="T4" fmla="*/ 11 w 34"/>
                <a:gd name="T5" fmla="*/ 7 h 41"/>
                <a:gd name="T6" fmla="*/ 15 w 34"/>
                <a:gd name="T7" fmla="*/ 9 h 41"/>
                <a:gd name="T8" fmla="*/ 19 w 34"/>
                <a:gd name="T9" fmla="*/ 4 h 41"/>
                <a:gd name="T10" fmla="*/ 24 w 34"/>
                <a:gd name="T11" fmla="*/ 0 h 41"/>
                <a:gd name="T12" fmla="*/ 28 w 34"/>
                <a:gd name="T13" fmla="*/ 26 h 41"/>
                <a:gd name="T14" fmla="*/ 26 w 34"/>
                <a:gd name="T15" fmla="*/ 25 h 41"/>
                <a:gd name="T16" fmla="*/ 18 w 34"/>
                <a:gd name="T17" fmla="*/ 26 h 41"/>
                <a:gd name="T18" fmla="*/ 11 w 34"/>
                <a:gd name="T19" fmla="*/ 37 h 41"/>
                <a:gd name="T20" fmla="*/ 5 w 34"/>
                <a:gd name="T21" fmla="*/ 41 h 41"/>
                <a:gd name="T22" fmla="*/ 3 w 34"/>
                <a:gd name="T23" fmla="*/ 33 h 41"/>
                <a:gd name="T24" fmla="*/ 2 w 34"/>
                <a:gd name="T25" fmla="*/ 27 h 41"/>
                <a:gd name="T26" fmla="*/ 0 w 34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1">
                  <a:moveTo>
                    <a:pt x="0" y="21"/>
                  </a:moveTo>
                  <a:cubicBezTo>
                    <a:pt x="2" y="14"/>
                    <a:pt x="2" y="6"/>
                    <a:pt x="9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0" y="11"/>
                    <a:pt x="12" y="10"/>
                    <a:pt x="15" y="9"/>
                  </a:cubicBezTo>
                  <a:cubicBezTo>
                    <a:pt x="17" y="8"/>
                    <a:pt x="18" y="6"/>
                    <a:pt x="19" y="4"/>
                  </a:cubicBezTo>
                  <a:cubicBezTo>
                    <a:pt x="20" y="2"/>
                    <a:pt x="22" y="1"/>
                    <a:pt x="24" y="0"/>
                  </a:cubicBezTo>
                  <a:cubicBezTo>
                    <a:pt x="33" y="8"/>
                    <a:pt x="34" y="17"/>
                    <a:pt x="28" y="26"/>
                  </a:cubicBezTo>
                  <a:cubicBezTo>
                    <a:pt x="27" y="26"/>
                    <a:pt x="26" y="25"/>
                    <a:pt x="26" y="25"/>
                  </a:cubicBezTo>
                  <a:cubicBezTo>
                    <a:pt x="22" y="21"/>
                    <a:pt x="20" y="21"/>
                    <a:pt x="18" y="26"/>
                  </a:cubicBezTo>
                  <a:cubicBezTo>
                    <a:pt x="16" y="30"/>
                    <a:pt x="14" y="34"/>
                    <a:pt x="11" y="37"/>
                  </a:cubicBezTo>
                  <a:cubicBezTo>
                    <a:pt x="9" y="39"/>
                    <a:pt x="8" y="41"/>
                    <a:pt x="5" y="41"/>
                  </a:cubicBezTo>
                  <a:cubicBezTo>
                    <a:pt x="3" y="39"/>
                    <a:pt x="3" y="36"/>
                    <a:pt x="3" y="33"/>
                  </a:cubicBezTo>
                  <a:cubicBezTo>
                    <a:pt x="3" y="31"/>
                    <a:pt x="3" y="29"/>
                    <a:pt x="2" y="27"/>
                  </a:cubicBezTo>
                  <a:cubicBezTo>
                    <a:pt x="0" y="25"/>
                    <a:pt x="1" y="23"/>
                    <a:pt x="0" y="21"/>
                  </a:cubicBezTo>
                  <a:close/>
                </a:path>
              </a:pathLst>
            </a:custGeom>
            <a:solidFill>
              <a:srgbClr val="CE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AADB991A-0291-F834-6719-9C4FAD7E54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4" y="2604"/>
              <a:ext cx="173" cy="195"/>
            </a:xfrm>
            <a:custGeom>
              <a:avLst/>
              <a:gdLst>
                <a:gd name="T0" fmla="*/ 2 w 30"/>
                <a:gd name="T1" fmla="*/ 19 h 34"/>
                <a:gd name="T2" fmla="*/ 10 w 30"/>
                <a:gd name="T3" fmla="*/ 11 h 34"/>
                <a:gd name="T4" fmla="*/ 11 w 30"/>
                <a:gd name="T5" fmla="*/ 0 h 34"/>
                <a:gd name="T6" fmla="*/ 15 w 30"/>
                <a:gd name="T7" fmla="*/ 13 h 34"/>
                <a:gd name="T8" fmla="*/ 19 w 30"/>
                <a:gd name="T9" fmla="*/ 17 h 34"/>
                <a:gd name="T10" fmla="*/ 23 w 30"/>
                <a:gd name="T11" fmla="*/ 16 h 34"/>
                <a:gd name="T12" fmla="*/ 30 w 30"/>
                <a:gd name="T13" fmla="*/ 22 h 34"/>
                <a:gd name="T14" fmla="*/ 28 w 30"/>
                <a:gd name="T15" fmla="*/ 29 h 34"/>
                <a:gd name="T16" fmla="*/ 18 w 30"/>
                <a:gd name="T17" fmla="*/ 32 h 34"/>
                <a:gd name="T18" fmla="*/ 12 w 30"/>
                <a:gd name="T19" fmla="*/ 33 h 34"/>
                <a:gd name="T20" fmla="*/ 1 w 30"/>
                <a:gd name="T21" fmla="*/ 32 h 34"/>
                <a:gd name="T22" fmla="*/ 2 w 30"/>
                <a:gd name="T23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4">
                  <a:moveTo>
                    <a:pt x="2" y="19"/>
                  </a:moveTo>
                  <a:cubicBezTo>
                    <a:pt x="7" y="19"/>
                    <a:pt x="10" y="17"/>
                    <a:pt x="10" y="11"/>
                  </a:cubicBezTo>
                  <a:cubicBezTo>
                    <a:pt x="10" y="8"/>
                    <a:pt x="10" y="4"/>
                    <a:pt x="11" y="0"/>
                  </a:cubicBezTo>
                  <a:cubicBezTo>
                    <a:pt x="13" y="5"/>
                    <a:pt x="14" y="9"/>
                    <a:pt x="15" y="13"/>
                  </a:cubicBezTo>
                  <a:cubicBezTo>
                    <a:pt x="15" y="16"/>
                    <a:pt x="16" y="17"/>
                    <a:pt x="19" y="17"/>
                  </a:cubicBezTo>
                  <a:cubicBezTo>
                    <a:pt x="21" y="16"/>
                    <a:pt x="22" y="17"/>
                    <a:pt x="23" y="16"/>
                  </a:cubicBezTo>
                  <a:cubicBezTo>
                    <a:pt x="29" y="14"/>
                    <a:pt x="30" y="16"/>
                    <a:pt x="30" y="22"/>
                  </a:cubicBezTo>
                  <a:cubicBezTo>
                    <a:pt x="29" y="24"/>
                    <a:pt x="29" y="26"/>
                    <a:pt x="28" y="29"/>
                  </a:cubicBezTo>
                  <a:cubicBezTo>
                    <a:pt x="25" y="31"/>
                    <a:pt x="21" y="31"/>
                    <a:pt x="18" y="32"/>
                  </a:cubicBezTo>
                  <a:cubicBezTo>
                    <a:pt x="16" y="33"/>
                    <a:pt x="14" y="33"/>
                    <a:pt x="12" y="33"/>
                  </a:cubicBezTo>
                  <a:cubicBezTo>
                    <a:pt x="8" y="33"/>
                    <a:pt x="4" y="34"/>
                    <a:pt x="1" y="32"/>
                  </a:cubicBezTo>
                  <a:cubicBezTo>
                    <a:pt x="0" y="28"/>
                    <a:pt x="0" y="23"/>
                    <a:pt x="2" y="19"/>
                  </a:cubicBezTo>
                  <a:close/>
                </a:path>
              </a:pathLst>
            </a:custGeom>
            <a:solidFill>
              <a:srgbClr val="244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9C95D109-EF40-0B08-30C0-E60D6A48A2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5" y="2369"/>
              <a:ext cx="253" cy="246"/>
            </a:xfrm>
            <a:custGeom>
              <a:avLst/>
              <a:gdLst>
                <a:gd name="T0" fmla="*/ 21 w 44"/>
                <a:gd name="T1" fmla="*/ 21 h 43"/>
                <a:gd name="T2" fmla="*/ 33 w 44"/>
                <a:gd name="T3" fmla="*/ 5 h 43"/>
                <a:gd name="T4" fmla="*/ 38 w 44"/>
                <a:gd name="T5" fmla="*/ 1 h 43"/>
                <a:gd name="T6" fmla="*/ 44 w 44"/>
                <a:gd name="T7" fmla="*/ 6 h 43"/>
                <a:gd name="T8" fmla="*/ 37 w 44"/>
                <a:gd name="T9" fmla="*/ 17 h 43"/>
                <a:gd name="T10" fmla="*/ 22 w 44"/>
                <a:gd name="T11" fmla="*/ 28 h 43"/>
                <a:gd name="T12" fmla="*/ 16 w 44"/>
                <a:gd name="T13" fmla="*/ 31 h 43"/>
                <a:gd name="T14" fmla="*/ 11 w 44"/>
                <a:gd name="T15" fmla="*/ 39 h 43"/>
                <a:gd name="T16" fmla="*/ 8 w 44"/>
                <a:gd name="T17" fmla="*/ 43 h 43"/>
                <a:gd name="T18" fmla="*/ 4 w 44"/>
                <a:gd name="T19" fmla="*/ 39 h 43"/>
                <a:gd name="T20" fmla="*/ 1 w 44"/>
                <a:gd name="T21" fmla="*/ 34 h 43"/>
                <a:gd name="T22" fmla="*/ 1 w 44"/>
                <a:gd name="T23" fmla="*/ 28 h 43"/>
                <a:gd name="T24" fmla="*/ 1 w 44"/>
                <a:gd name="T25" fmla="*/ 23 h 43"/>
                <a:gd name="T26" fmla="*/ 6 w 44"/>
                <a:gd name="T27" fmla="*/ 23 h 43"/>
                <a:gd name="T28" fmla="*/ 16 w 44"/>
                <a:gd name="T29" fmla="*/ 23 h 43"/>
                <a:gd name="T30" fmla="*/ 21 w 44"/>
                <a:gd name="T3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3">
                  <a:moveTo>
                    <a:pt x="21" y="21"/>
                  </a:moveTo>
                  <a:cubicBezTo>
                    <a:pt x="27" y="17"/>
                    <a:pt x="30" y="11"/>
                    <a:pt x="33" y="5"/>
                  </a:cubicBezTo>
                  <a:cubicBezTo>
                    <a:pt x="34" y="3"/>
                    <a:pt x="35" y="0"/>
                    <a:pt x="38" y="1"/>
                  </a:cubicBezTo>
                  <a:cubicBezTo>
                    <a:pt x="41" y="1"/>
                    <a:pt x="43" y="2"/>
                    <a:pt x="44" y="6"/>
                  </a:cubicBezTo>
                  <a:cubicBezTo>
                    <a:pt x="42" y="10"/>
                    <a:pt x="39" y="13"/>
                    <a:pt x="37" y="17"/>
                  </a:cubicBezTo>
                  <a:cubicBezTo>
                    <a:pt x="33" y="23"/>
                    <a:pt x="27" y="25"/>
                    <a:pt x="22" y="28"/>
                  </a:cubicBezTo>
                  <a:cubicBezTo>
                    <a:pt x="20" y="30"/>
                    <a:pt x="18" y="31"/>
                    <a:pt x="16" y="31"/>
                  </a:cubicBezTo>
                  <a:cubicBezTo>
                    <a:pt x="11" y="31"/>
                    <a:pt x="9" y="34"/>
                    <a:pt x="11" y="39"/>
                  </a:cubicBezTo>
                  <a:cubicBezTo>
                    <a:pt x="11" y="41"/>
                    <a:pt x="11" y="43"/>
                    <a:pt x="8" y="43"/>
                  </a:cubicBezTo>
                  <a:cubicBezTo>
                    <a:pt x="6" y="43"/>
                    <a:pt x="5" y="41"/>
                    <a:pt x="4" y="39"/>
                  </a:cubicBezTo>
                  <a:cubicBezTo>
                    <a:pt x="3" y="37"/>
                    <a:pt x="2" y="35"/>
                    <a:pt x="1" y="34"/>
                  </a:cubicBezTo>
                  <a:cubicBezTo>
                    <a:pt x="0" y="32"/>
                    <a:pt x="1" y="30"/>
                    <a:pt x="1" y="28"/>
                  </a:cubicBezTo>
                  <a:cubicBezTo>
                    <a:pt x="1" y="27"/>
                    <a:pt x="1" y="25"/>
                    <a:pt x="1" y="23"/>
                  </a:cubicBezTo>
                  <a:cubicBezTo>
                    <a:pt x="3" y="21"/>
                    <a:pt x="5" y="24"/>
                    <a:pt x="6" y="23"/>
                  </a:cubicBezTo>
                  <a:cubicBezTo>
                    <a:pt x="10" y="26"/>
                    <a:pt x="13" y="25"/>
                    <a:pt x="16" y="23"/>
                  </a:cubicBezTo>
                  <a:cubicBezTo>
                    <a:pt x="17" y="22"/>
                    <a:pt x="19" y="21"/>
                    <a:pt x="21" y="21"/>
                  </a:cubicBezTo>
                  <a:close/>
                </a:path>
              </a:pathLst>
            </a:custGeom>
            <a:solidFill>
              <a:srgbClr val="E9A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8D02AAB4-DF49-DF28-1B3A-EC2066B505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1" y="2082"/>
              <a:ext cx="132" cy="178"/>
            </a:xfrm>
            <a:custGeom>
              <a:avLst/>
              <a:gdLst>
                <a:gd name="T0" fmla="*/ 14 w 23"/>
                <a:gd name="T1" fmla="*/ 29 h 31"/>
                <a:gd name="T2" fmla="*/ 11 w 23"/>
                <a:gd name="T3" fmla="*/ 26 h 31"/>
                <a:gd name="T4" fmla="*/ 5 w 23"/>
                <a:gd name="T5" fmla="*/ 23 h 31"/>
                <a:gd name="T6" fmla="*/ 2 w 23"/>
                <a:gd name="T7" fmla="*/ 11 h 31"/>
                <a:gd name="T8" fmla="*/ 3 w 23"/>
                <a:gd name="T9" fmla="*/ 4 h 31"/>
                <a:gd name="T10" fmla="*/ 7 w 23"/>
                <a:gd name="T11" fmla="*/ 3 h 31"/>
                <a:gd name="T12" fmla="*/ 20 w 23"/>
                <a:gd name="T13" fmla="*/ 8 h 31"/>
                <a:gd name="T14" fmla="*/ 19 w 23"/>
                <a:gd name="T15" fmla="*/ 19 h 31"/>
                <a:gd name="T16" fmla="*/ 16 w 23"/>
                <a:gd name="T17" fmla="*/ 24 h 31"/>
                <a:gd name="T18" fmla="*/ 21 w 23"/>
                <a:gd name="T19" fmla="*/ 23 h 31"/>
                <a:gd name="T20" fmla="*/ 22 w 23"/>
                <a:gd name="T21" fmla="*/ 24 h 31"/>
                <a:gd name="T22" fmla="*/ 21 w 23"/>
                <a:gd name="T23" fmla="*/ 27 h 31"/>
                <a:gd name="T24" fmla="*/ 20 w 23"/>
                <a:gd name="T25" fmla="*/ 28 h 31"/>
                <a:gd name="T26" fmla="*/ 15 w 23"/>
                <a:gd name="T27" fmla="*/ 30 h 31"/>
                <a:gd name="T28" fmla="*/ 14 w 23"/>
                <a:gd name="T2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14" y="29"/>
                  </a:moveTo>
                  <a:cubicBezTo>
                    <a:pt x="14" y="27"/>
                    <a:pt x="13" y="25"/>
                    <a:pt x="11" y="26"/>
                  </a:cubicBezTo>
                  <a:cubicBezTo>
                    <a:pt x="8" y="26"/>
                    <a:pt x="6" y="25"/>
                    <a:pt x="5" y="23"/>
                  </a:cubicBezTo>
                  <a:cubicBezTo>
                    <a:pt x="3" y="19"/>
                    <a:pt x="0" y="15"/>
                    <a:pt x="2" y="11"/>
                  </a:cubicBezTo>
                  <a:cubicBezTo>
                    <a:pt x="2" y="8"/>
                    <a:pt x="1" y="6"/>
                    <a:pt x="3" y="4"/>
                  </a:cubicBezTo>
                  <a:cubicBezTo>
                    <a:pt x="4" y="3"/>
                    <a:pt x="6" y="3"/>
                    <a:pt x="7" y="3"/>
                  </a:cubicBezTo>
                  <a:cubicBezTo>
                    <a:pt x="16" y="0"/>
                    <a:pt x="16" y="0"/>
                    <a:pt x="20" y="8"/>
                  </a:cubicBezTo>
                  <a:cubicBezTo>
                    <a:pt x="23" y="12"/>
                    <a:pt x="20" y="15"/>
                    <a:pt x="19" y="19"/>
                  </a:cubicBezTo>
                  <a:cubicBezTo>
                    <a:pt x="18" y="21"/>
                    <a:pt x="16" y="22"/>
                    <a:pt x="16" y="24"/>
                  </a:cubicBezTo>
                  <a:cubicBezTo>
                    <a:pt x="18" y="25"/>
                    <a:pt x="19" y="22"/>
                    <a:pt x="21" y="23"/>
                  </a:cubicBezTo>
                  <a:cubicBezTo>
                    <a:pt x="22" y="23"/>
                    <a:pt x="22" y="23"/>
                    <a:pt x="22" y="24"/>
                  </a:cubicBezTo>
                  <a:cubicBezTo>
                    <a:pt x="21" y="25"/>
                    <a:pt x="21" y="26"/>
                    <a:pt x="21" y="27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19" y="29"/>
                    <a:pt x="17" y="31"/>
                    <a:pt x="15" y="30"/>
                  </a:cubicBezTo>
                  <a:cubicBezTo>
                    <a:pt x="15" y="30"/>
                    <a:pt x="14" y="30"/>
                    <a:pt x="14" y="29"/>
                  </a:cubicBezTo>
                  <a:close/>
                </a:path>
              </a:pathLst>
            </a:custGeom>
            <a:solidFill>
              <a:srgbClr val="EEA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8DEA0050-582B-2871-8B93-3BF205A0E5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6" y="2770"/>
              <a:ext cx="98" cy="275"/>
            </a:xfrm>
            <a:custGeom>
              <a:avLst/>
              <a:gdLst>
                <a:gd name="T0" fmla="*/ 2 w 17"/>
                <a:gd name="T1" fmla="*/ 2 h 48"/>
                <a:gd name="T2" fmla="*/ 12 w 17"/>
                <a:gd name="T3" fmla="*/ 0 h 48"/>
                <a:gd name="T4" fmla="*/ 15 w 17"/>
                <a:gd name="T5" fmla="*/ 17 h 48"/>
                <a:gd name="T6" fmla="*/ 15 w 17"/>
                <a:gd name="T7" fmla="*/ 36 h 48"/>
                <a:gd name="T8" fmla="*/ 14 w 17"/>
                <a:gd name="T9" fmla="*/ 48 h 48"/>
                <a:gd name="T10" fmla="*/ 9 w 17"/>
                <a:gd name="T11" fmla="*/ 38 h 48"/>
                <a:gd name="T12" fmla="*/ 5 w 17"/>
                <a:gd name="T13" fmla="*/ 24 h 48"/>
                <a:gd name="T14" fmla="*/ 1 w 17"/>
                <a:gd name="T15" fmla="*/ 7 h 48"/>
                <a:gd name="T16" fmla="*/ 2 w 17"/>
                <a:gd name="T1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8">
                  <a:moveTo>
                    <a:pt x="2" y="2"/>
                  </a:moveTo>
                  <a:cubicBezTo>
                    <a:pt x="5" y="2"/>
                    <a:pt x="9" y="1"/>
                    <a:pt x="12" y="0"/>
                  </a:cubicBezTo>
                  <a:cubicBezTo>
                    <a:pt x="10" y="6"/>
                    <a:pt x="12" y="12"/>
                    <a:pt x="15" y="17"/>
                  </a:cubicBezTo>
                  <a:cubicBezTo>
                    <a:pt x="17" y="23"/>
                    <a:pt x="16" y="30"/>
                    <a:pt x="15" y="36"/>
                  </a:cubicBezTo>
                  <a:cubicBezTo>
                    <a:pt x="14" y="40"/>
                    <a:pt x="15" y="44"/>
                    <a:pt x="14" y="48"/>
                  </a:cubicBezTo>
                  <a:cubicBezTo>
                    <a:pt x="11" y="46"/>
                    <a:pt x="10" y="42"/>
                    <a:pt x="9" y="38"/>
                  </a:cubicBezTo>
                  <a:cubicBezTo>
                    <a:pt x="9" y="33"/>
                    <a:pt x="6" y="28"/>
                    <a:pt x="5" y="24"/>
                  </a:cubicBezTo>
                  <a:cubicBezTo>
                    <a:pt x="2" y="18"/>
                    <a:pt x="2" y="12"/>
                    <a:pt x="1" y="7"/>
                  </a:cubicBezTo>
                  <a:cubicBezTo>
                    <a:pt x="0" y="5"/>
                    <a:pt x="1" y="4"/>
                    <a:pt x="2" y="2"/>
                  </a:cubicBezTo>
                  <a:close/>
                </a:path>
              </a:pathLst>
            </a:custGeom>
            <a:solidFill>
              <a:srgbClr val="EDA2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C8F42AD4-B6EC-7A4F-2B32-511D75D2B3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7" y="2351"/>
              <a:ext cx="189" cy="218"/>
            </a:xfrm>
            <a:custGeom>
              <a:avLst/>
              <a:gdLst>
                <a:gd name="T0" fmla="*/ 30 w 33"/>
                <a:gd name="T1" fmla="*/ 27 h 38"/>
                <a:gd name="T2" fmla="*/ 26 w 33"/>
                <a:gd name="T3" fmla="*/ 26 h 38"/>
                <a:gd name="T4" fmla="*/ 18 w 33"/>
                <a:gd name="T5" fmla="*/ 24 h 38"/>
                <a:gd name="T6" fmla="*/ 14 w 33"/>
                <a:gd name="T7" fmla="*/ 24 h 38"/>
                <a:gd name="T8" fmla="*/ 10 w 33"/>
                <a:gd name="T9" fmla="*/ 23 h 38"/>
                <a:gd name="T10" fmla="*/ 8 w 33"/>
                <a:gd name="T11" fmla="*/ 30 h 38"/>
                <a:gd name="T12" fmla="*/ 8 w 33"/>
                <a:gd name="T13" fmla="*/ 37 h 38"/>
                <a:gd name="T14" fmla="*/ 7 w 33"/>
                <a:gd name="T15" fmla="*/ 38 h 38"/>
                <a:gd name="T16" fmla="*/ 3 w 33"/>
                <a:gd name="T17" fmla="*/ 30 h 38"/>
                <a:gd name="T18" fmla="*/ 4 w 33"/>
                <a:gd name="T19" fmla="*/ 24 h 38"/>
                <a:gd name="T20" fmla="*/ 2 w 33"/>
                <a:gd name="T21" fmla="*/ 12 h 38"/>
                <a:gd name="T22" fmla="*/ 3 w 33"/>
                <a:gd name="T23" fmla="*/ 5 h 38"/>
                <a:gd name="T24" fmla="*/ 10 w 33"/>
                <a:gd name="T25" fmla="*/ 1 h 38"/>
                <a:gd name="T26" fmla="*/ 13 w 33"/>
                <a:gd name="T27" fmla="*/ 4 h 38"/>
                <a:gd name="T28" fmla="*/ 12 w 33"/>
                <a:gd name="T29" fmla="*/ 9 h 38"/>
                <a:gd name="T30" fmla="*/ 12 w 33"/>
                <a:gd name="T31" fmla="*/ 14 h 38"/>
                <a:gd name="T32" fmla="*/ 13 w 33"/>
                <a:gd name="T33" fmla="*/ 15 h 38"/>
                <a:gd name="T34" fmla="*/ 22 w 33"/>
                <a:gd name="T35" fmla="*/ 14 h 38"/>
                <a:gd name="T36" fmla="*/ 26 w 33"/>
                <a:gd name="T37" fmla="*/ 6 h 38"/>
                <a:gd name="T38" fmla="*/ 31 w 33"/>
                <a:gd name="T39" fmla="*/ 9 h 38"/>
                <a:gd name="T40" fmla="*/ 33 w 33"/>
                <a:gd name="T41" fmla="*/ 15 h 38"/>
                <a:gd name="T42" fmla="*/ 33 w 33"/>
                <a:gd name="T43" fmla="*/ 23 h 38"/>
                <a:gd name="T44" fmla="*/ 30 w 33"/>
                <a:gd name="T45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38">
                  <a:moveTo>
                    <a:pt x="30" y="27"/>
                  </a:moveTo>
                  <a:cubicBezTo>
                    <a:pt x="28" y="30"/>
                    <a:pt x="27" y="27"/>
                    <a:pt x="26" y="26"/>
                  </a:cubicBezTo>
                  <a:cubicBezTo>
                    <a:pt x="24" y="23"/>
                    <a:pt x="22" y="21"/>
                    <a:pt x="18" y="24"/>
                  </a:cubicBezTo>
                  <a:cubicBezTo>
                    <a:pt x="17" y="25"/>
                    <a:pt x="16" y="24"/>
                    <a:pt x="14" y="24"/>
                  </a:cubicBezTo>
                  <a:cubicBezTo>
                    <a:pt x="13" y="23"/>
                    <a:pt x="11" y="21"/>
                    <a:pt x="10" y="23"/>
                  </a:cubicBezTo>
                  <a:cubicBezTo>
                    <a:pt x="8" y="25"/>
                    <a:pt x="6" y="27"/>
                    <a:pt x="8" y="30"/>
                  </a:cubicBezTo>
                  <a:cubicBezTo>
                    <a:pt x="9" y="32"/>
                    <a:pt x="10" y="35"/>
                    <a:pt x="8" y="37"/>
                  </a:cubicBezTo>
                  <a:cubicBezTo>
                    <a:pt x="8" y="38"/>
                    <a:pt x="7" y="38"/>
                    <a:pt x="7" y="38"/>
                  </a:cubicBezTo>
                  <a:cubicBezTo>
                    <a:pt x="3" y="36"/>
                    <a:pt x="4" y="33"/>
                    <a:pt x="3" y="30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7" y="17"/>
                    <a:pt x="7" y="17"/>
                    <a:pt x="2" y="12"/>
                  </a:cubicBezTo>
                  <a:cubicBezTo>
                    <a:pt x="0" y="9"/>
                    <a:pt x="1" y="7"/>
                    <a:pt x="3" y="5"/>
                  </a:cubicBezTo>
                  <a:cubicBezTo>
                    <a:pt x="5" y="4"/>
                    <a:pt x="6" y="0"/>
                    <a:pt x="10" y="1"/>
                  </a:cubicBezTo>
                  <a:cubicBezTo>
                    <a:pt x="11" y="2"/>
                    <a:pt x="12" y="3"/>
                    <a:pt x="13" y="4"/>
                  </a:cubicBezTo>
                  <a:cubicBezTo>
                    <a:pt x="15" y="6"/>
                    <a:pt x="15" y="7"/>
                    <a:pt x="12" y="9"/>
                  </a:cubicBezTo>
                  <a:cubicBezTo>
                    <a:pt x="8" y="11"/>
                    <a:pt x="10" y="12"/>
                    <a:pt x="12" y="14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6" y="19"/>
                    <a:pt x="20" y="19"/>
                    <a:pt x="22" y="14"/>
                  </a:cubicBezTo>
                  <a:cubicBezTo>
                    <a:pt x="23" y="11"/>
                    <a:pt x="24" y="8"/>
                    <a:pt x="26" y="6"/>
                  </a:cubicBezTo>
                  <a:cubicBezTo>
                    <a:pt x="29" y="5"/>
                    <a:pt x="30" y="7"/>
                    <a:pt x="31" y="9"/>
                  </a:cubicBezTo>
                  <a:cubicBezTo>
                    <a:pt x="31" y="11"/>
                    <a:pt x="32" y="13"/>
                    <a:pt x="33" y="15"/>
                  </a:cubicBezTo>
                  <a:cubicBezTo>
                    <a:pt x="33" y="18"/>
                    <a:pt x="33" y="20"/>
                    <a:pt x="33" y="23"/>
                  </a:cubicBezTo>
                  <a:cubicBezTo>
                    <a:pt x="32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EF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E58FF647-B392-584D-4C29-C5481ECA96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" y="2013"/>
              <a:ext cx="161" cy="149"/>
            </a:xfrm>
            <a:custGeom>
              <a:avLst/>
              <a:gdLst>
                <a:gd name="T0" fmla="*/ 4 w 28"/>
                <a:gd name="T1" fmla="*/ 16 h 26"/>
                <a:gd name="T2" fmla="*/ 0 w 28"/>
                <a:gd name="T3" fmla="*/ 16 h 26"/>
                <a:gd name="T4" fmla="*/ 23 w 28"/>
                <a:gd name="T5" fmla="*/ 5 h 26"/>
                <a:gd name="T6" fmla="*/ 27 w 28"/>
                <a:gd name="T7" fmla="*/ 13 h 26"/>
                <a:gd name="T8" fmla="*/ 27 w 28"/>
                <a:gd name="T9" fmla="*/ 21 h 26"/>
                <a:gd name="T10" fmla="*/ 25 w 28"/>
                <a:gd name="T11" fmla="*/ 26 h 26"/>
                <a:gd name="T12" fmla="*/ 20 w 28"/>
                <a:gd name="T13" fmla="*/ 22 h 26"/>
                <a:gd name="T14" fmla="*/ 18 w 28"/>
                <a:gd name="T15" fmla="*/ 16 h 26"/>
                <a:gd name="T16" fmla="*/ 10 w 28"/>
                <a:gd name="T17" fmla="*/ 12 h 26"/>
                <a:gd name="T18" fmla="*/ 4 w 28"/>
                <a:gd name="T1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6">
                  <a:moveTo>
                    <a:pt x="4" y="16"/>
                  </a:moveTo>
                  <a:cubicBezTo>
                    <a:pt x="3" y="15"/>
                    <a:pt x="1" y="17"/>
                    <a:pt x="0" y="16"/>
                  </a:cubicBezTo>
                  <a:cubicBezTo>
                    <a:pt x="2" y="6"/>
                    <a:pt x="14" y="0"/>
                    <a:pt x="23" y="5"/>
                  </a:cubicBezTo>
                  <a:cubicBezTo>
                    <a:pt x="27" y="7"/>
                    <a:pt x="27" y="10"/>
                    <a:pt x="27" y="13"/>
                  </a:cubicBezTo>
                  <a:cubicBezTo>
                    <a:pt x="28" y="16"/>
                    <a:pt x="28" y="19"/>
                    <a:pt x="27" y="21"/>
                  </a:cubicBezTo>
                  <a:cubicBezTo>
                    <a:pt x="26" y="22"/>
                    <a:pt x="28" y="25"/>
                    <a:pt x="25" y="26"/>
                  </a:cubicBezTo>
                  <a:cubicBezTo>
                    <a:pt x="23" y="26"/>
                    <a:pt x="21" y="25"/>
                    <a:pt x="20" y="22"/>
                  </a:cubicBezTo>
                  <a:cubicBezTo>
                    <a:pt x="19" y="20"/>
                    <a:pt x="18" y="18"/>
                    <a:pt x="18" y="16"/>
                  </a:cubicBezTo>
                  <a:cubicBezTo>
                    <a:pt x="17" y="11"/>
                    <a:pt x="15" y="10"/>
                    <a:pt x="10" y="12"/>
                  </a:cubicBezTo>
                  <a:cubicBezTo>
                    <a:pt x="8" y="13"/>
                    <a:pt x="6" y="15"/>
                    <a:pt x="4" y="16"/>
                  </a:cubicBezTo>
                  <a:close/>
                </a:path>
              </a:pathLst>
            </a:custGeom>
            <a:solidFill>
              <a:srgbClr val="EB7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F4F6AF4C-7537-505A-70E0-9314708983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2294"/>
              <a:ext cx="172" cy="138"/>
            </a:xfrm>
            <a:custGeom>
              <a:avLst/>
              <a:gdLst>
                <a:gd name="T0" fmla="*/ 28 w 30"/>
                <a:gd name="T1" fmla="*/ 24 h 24"/>
                <a:gd name="T2" fmla="*/ 23 w 30"/>
                <a:gd name="T3" fmla="*/ 17 h 24"/>
                <a:gd name="T4" fmla="*/ 7 w 30"/>
                <a:gd name="T5" fmla="*/ 11 h 24"/>
                <a:gd name="T6" fmla="*/ 0 w 30"/>
                <a:gd name="T7" fmla="*/ 15 h 24"/>
                <a:gd name="T8" fmla="*/ 9 w 30"/>
                <a:gd name="T9" fmla="*/ 2 h 24"/>
                <a:gd name="T10" fmla="*/ 26 w 30"/>
                <a:gd name="T11" fmla="*/ 12 h 24"/>
                <a:gd name="T12" fmla="*/ 30 w 30"/>
                <a:gd name="T13" fmla="*/ 22 h 24"/>
                <a:gd name="T14" fmla="*/ 28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8" y="24"/>
                  </a:moveTo>
                  <a:cubicBezTo>
                    <a:pt x="26" y="22"/>
                    <a:pt x="28" y="17"/>
                    <a:pt x="23" y="17"/>
                  </a:cubicBezTo>
                  <a:cubicBezTo>
                    <a:pt x="17" y="17"/>
                    <a:pt x="13" y="13"/>
                    <a:pt x="7" y="11"/>
                  </a:cubicBezTo>
                  <a:cubicBezTo>
                    <a:pt x="4" y="12"/>
                    <a:pt x="2" y="15"/>
                    <a:pt x="0" y="15"/>
                  </a:cubicBezTo>
                  <a:cubicBezTo>
                    <a:pt x="1" y="10"/>
                    <a:pt x="3" y="4"/>
                    <a:pt x="9" y="2"/>
                  </a:cubicBezTo>
                  <a:cubicBezTo>
                    <a:pt x="17" y="0"/>
                    <a:pt x="24" y="4"/>
                    <a:pt x="26" y="12"/>
                  </a:cubicBezTo>
                  <a:cubicBezTo>
                    <a:pt x="27" y="15"/>
                    <a:pt x="28" y="19"/>
                    <a:pt x="30" y="22"/>
                  </a:cubicBezTo>
                  <a:cubicBezTo>
                    <a:pt x="30" y="23"/>
                    <a:pt x="30" y="24"/>
                    <a:pt x="28" y="24"/>
                  </a:cubicBezTo>
                  <a:close/>
                </a:path>
              </a:pathLst>
            </a:custGeom>
            <a:solidFill>
              <a:srgbClr val="F7C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12E56503-704A-0F06-DC56-A93136E91D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0" y="2672"/>
              <a:ext cx="385" cy="430"/>
            </a:xfrm>
            <a:custGeom>
              <a:avLst/>
              <a:gdLst>
                <a:gd name="T0" fmla="*/ 5 w 67"/>
                <a:gd name="T1" fmla="*/ 32 h 75"/>
                <a:gd name="T2" fmla="*/ 5 w 67"/>
                <a:gd name="T3" fmla="*/ 71 h 75"/>
                <a:gd name="T4" fmla="*/ 3 w 67"/>
                <a:gd name="T5" fmla="*/ 74 h 75"/>
                <a:gd name="T6" fmla="*/ 2 w 67"/>
                <a:gd name="T7" fmla="*/ 7 h 75"/>
                <a:gd name="T8" fmla="*/ 0 w 67"/>
                <a:gd name="T9" fmla="*/ 2 h 75"/>
                <a:gd name="T10" fmla="*/ 1 w 67"/>
                <a:gd name="T11" fmla="*/ 1 h 75"/>
                <a:gd name="T12" fmla="*/ 38 w 67"/>
                <a:gd name="T13" fmla="*/ 1 h 75"/>
                <a:gd name="T14" fmla="*/ 57 w 67"/>
                <a:gd name="T15" fmla="*/ 1 h 75"/>
                <a:gd name="T16" fmla="*/ 63 w 67"/>
                <a:gd name="T17" fmla="*/ 1 h 75"/>
                <a:gd name="T18" fmla="*/ 67 w 67"/>
                <a:gd name="T19" fmla="*/ 3 h 75"/>
                <a:gd name="T20" fmla="*/ 59 w 67"/>
                <a:gd name="T21" fmla="*/ 5 h 75"/>
                <a:gd name="T22" fmla="*/ 14 w 67"/>
                <a:gd name="T23" fmla="*/ 5 h 75"/>
                <a:gd name="T24" fmla="*/ 6 w 67"/>
                <a:gd name="T25" fmla="*/ 12 h 75"/>
                <a:gd name="T26" fmla="*/ 6 w 67"/>
                <a:gd name="T27" fmla="*/ 26 h 75"/>
                <a:gd name="T28" fmla="*/ 5 w 67"/>
                <a:gd name="T29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75">
                  <a:moveTo>
                    <a:pt x="5" y="32"/>
                  </a:moveTo>
                  <a:cubicBezTo>
                    <a:pt x="5" y="45"/>
                    <a:pt x="5" y="58"/>
                    <a:pt x="5" y="71"/>
                  </a:cubicBezTo>
                  <a:cubicBezTo>
                    <a:pt x="5" y="72"/>
                    <a:pt x="7" y="75"/>
                    <a:pt x="3" y="74"/>
                  </a:cubicBezTo>
                  <a:cubicBezTo>
                    <a:pt x="2" y="51"/>
                    <a:pt x="2" y="29"/>
                    <a:pt x="2" y="7"/>
                  </a:cubicBezTo>
                  <a:cubicBezTo>
                    <a:pt x="2" y="4"/>
                    <a:pt x="1" y="4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4" y="0"/>
                    <a:pt x="26" y="1"/>
                    <a:pt x="38" y="1"/>
                  </a:cubicBezTo>
                  <a:cubicBezTo>
                    <a:pt x="44" y="1"/>
                    <a:pt x="51" y="1"/>
                    <a:pt x="57" y="1"/>
                  </a:cubicBezTo>
                  <a:cubicBezTo>
                    <a:pt x="59" y="1"/>
                    <a:pt x="61" y="1"/>
                    <a:pt x="63" y="1"/>
                  </a:cubicBezTo>
                  <a:cubicBezTo>
                    <a:pt x="65" y="1"/>
                    <a:pt x="67" y="1"/>
                    <a:pt x="67" y="3"/>
                  </a:cubicBezTo>
                  <a:cubicBezTo>
                    <a:pt x="64" y="5"/>
                    <a:pt x="62" y="5"/>
                    <a:pt x="59" y="5"/>
                  </a:cubicBezTo>
                  <a:cubicBezTo>
                    <a:pt x="44" y="5"/>
                    <a:pt x="29" y="5"/>
                    <a:pt x="14" y="5"/>
                  </a:cubicBezTo>
                  <a:cubicBezTo>
                    <a:pt x="7" y="5"/>
                    <a:pt x="7" y="5"/>
                    <a:pt x="6" y="12"/>
                  </a:cubicBezTo>
                  <a:cubicBezTo>
                    <a:pt x="6" y="17"/>
                    <a:pt x="7" y="21"/>
                    <a:pt x="6" y="26"/>
                  </a:cubicBezTo>
                  <a:cubicBezTo>
                    <a:pt x="6" y="28"/>
                    <a:pt x="7" y="30"/>
                    <a:pt x="5" y="32"/>
                  </a:cubicBezTo>
                  <a:close/>
                </a:path>
              </a:pathLst>
            </a:custGeom>
            <a:solidFill>
              <a:srgbClr val="73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3B43C8F7-668D-CD0A-08B0-9B6F270F65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9" y="2650"/>
              <a:ext cx="322" cy="34"/>
            </a:xfrm>
            <a:custGeom>
              <a:avLst/>
              <a:gdLst>
                <a:gd name="T0" fmla="*/ 3 w 56"/>
                <a:gd name="T1" fmla="*/ 6 h 6"/>
                <a:gd name="T2" fmla="*/ 2 w 56"/>
                <a:gd name="T3" fmla="*/ 6 h 6"/>
                <a:gd name="T4" fmla="*/ 4 w 56"/>
                <a:gd name="T5" fmla="*/ 2 h 6"/>
                <a:gd name="T6" fmla="*/ 37 w 56"/>
                <a:gd name="T7" fmla="*/ 1 h 6"/>
                <a:gd name="T8" fmla="*/ 55 w 56"/>
                <a:gd name="T9" fmla="*/ 1 h 6"/>
                <a:gd name="T10" fmla="*/ 50 w 56"/>
                <a:gd name="T11" fmla="*/ 6 h 6"/>
                <a:gd name="T12" fmla="*/ 8 w 56"/>
                <a:gd name="T13" fmla="*/ 6 h 6"/>
                <a:gd name="T14" fmla="*/ 3 w 56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6"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1" y="2"/>
                    <a:pt x="4" y="2"/>
                  </a:cubicBezTo>
                  <a:cubicBezTo>
                    <a:pt x="15" y="0"/>
                    <a:pt x="26" y="1"/>
                    <a:pt x="37" y="1"/>
                  </a:cubicBezTo>
                  <a:cubicBezTo>
                    <a:pt x="43" y="1"/>
                    <a:pt x="49" y="1"/>
                    <a:pt x="55" y="1"/>
                  </a:cubicBezTo>
                  <a:cubicBezTo>
                    <a:pt x="56" y="5"/>
                    <a:pt x="54" y="6"/>
                    <a:pt x="50" y="6"/>
                  </a:cubicBezTo>
                  <a:cubicBezTo>
                    <a:pt x="36" y="6"/>
                    <a:pt x="22" y="6"/>
                    <a:pt x="8" y="6"/>
                  </a:cubicBezTo>
                  <a:cubicBezTo>
                    <a:pt x="6" y="6"/>
                    <a:pt x="5" y="5"/>
                    <a:pt x="3" y="6"/>
                  </a:cubicBezTo>
                  <a:close/>
                </a:path>
              </a:pathLst>
            </a:custGeom>
            <a:solidFill>
              <a:srgbClr val="B5D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7E39E4E9-96DD-3A86-FE34-193E26A4CF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1" y="2065"/>
              <a:ext cx="133" cy="178"/>
            </a:xfrm>
            <a:custGeom>
              <a:avLst/>
              <a:gdLst>
                <a:gd name="T0" fmla="*/ 0 w 23"/>
                <a:gd name="T1" fmla="*/ 7 h 31"/>
                <a:gd name="T2" fmla="*/ 7 w 23"/>
                <a:gd name="T3" fmla="*/ 2 h 31"/>
                <a:gd name="T4" fmla="*/ 15 w 23"/>
                <a:gd name="T5" fmla="*/ 7 h 31"/>
                <a:gd name="T6" fmla="*/ 17 w 23"/>
                <a:gd name="T7" fmla="*/ 12 h 31"/>
                <a:gd name="T8" fmla="*/ 21 w 23"/>
                <a:gd name="T9" fmla="*/ 15 h 31"/>
                <a:gd name="T10" fmla="*/ 23 w 23"/>
                <a:gd name="T11" fmla="*/ 12 h 31"/>
                <a:gd name="T12" fmla="*/ 23 w 23"/>
                <a:gd name="T13" fmla="*/ 19 h 31"/>
                <a:gd name="T14" fmla="*/ 14 w 23"/>
                <a:gd name="T15" fmla="*/ 26 h 31"/>
                <a:gd name="T16" fmla="*/ 13 w 23"/>
                <a:gd name="T17" fmla="*/ 27 h 31"/>
                <a:gd name="T18" fmla="*/ 8 w 23"/>
                <a:gd name="T19" fmla="*/ 29 h 31"/>
                <a:gd name="T20" fmla="*/ 9 w 23"/>
                <a:gd name="T21" fmla="*/ 25 h 31"/>
                <a:gd name="T22" fmla="*/ 11 w 23"/>
                <a:gd name="T23" fmla="*/ 20 h 31"/>
                <a:gd name="T24" fmla="*/ 8 w 23"/>
                <a:gd name="T25" fmla="*/ 5 h 31"/>
                <a:gd name="T26" fmla="*/ 5 w 23"/>
                <a:gd name="T27" fmla="*/ 5 h 31"/>
                <a:gd name="T28" fmla="*/ 0 w 23"/>
                <a:gd name="T2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0" y="7"/>
                  </a:moveTo>
                  <a:cubicBezTo>
                    <a:pt x="2" y="5"/>
                    <a:pt x="4" y="3"/>
                    <a:pt x="7" y="2"/>
                  </a:cubicBezTo>
                  <a:cubicBezTo>
                    <a:pt x="13" y="0"/>
                    <a:pt x="14" y="0"/>
                    <a:pt x="15" y="7"/>
                  </a:cubicBezTo>
                  <a:cubicBezTo>
                    <a:pt x="15" y="9"/>
                    <a:pt x="17" y="11"/>
                    <a:pt x="17" y="12"/>
                  </a:cubicBezTo>
                  <a:cubicBezTo>
                    <a:pt x="18" y="15"/>
                    <a:pt x="20" y="14"/>
                    <a:pt x="21" y="15"/>
                  </a:cubicBezTo>
                  <a:cubicBezTo>
                    <a:pt x="22" y="14"/>
                    <a:pt x="23" y="13"/>
                    <a:pt x="23" y="12"/>
                  </a:cubicBezTo>
                  <a:cubicBezTo>
                    <a:pt x="23" y="14"/>
                    <a:pt x="23" y="17"/>
                    <a:pt x="23" y="19"/>
                  </a:cubicBezTo>
                  <a:cubicBezTo>
                    <a:pt x="19" y="21"/>
                    <a:pt x="15" y="22"/>
                    <a:pt x="14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1" y="29"/>
                    <a:pt x="11" y="31"/>
                    <a:pt x="8" y="29"/>
                  </a:cubicBezTo>
                  <a:cubicBezTo>
                    <a:pt x="6" y="28"/>
                    <a:pt x="8" y="26"/>
                    <a:pt x="9" y="25"/>
                  </a:cubicBezTo>
                  <a:cubicBezTo>
                    <a:pt x="9" y="23"/>
                    <a:pt x="10" y="21"/>
                    <a:pt x="11" y="20"/>
                  </a:cubicBezTo>
                  <a:cubicBezTo>
                    <a:pt x="15" y="14"/>
                    <a:pt x="11" y="10"/>
                    <a:pt x="8" y="5"/>
                  </a:cubicBezTo>
                  <a:cubicBezTo>
                    <a:pt x="7" y="3"/>
                    <a:pt x="6" y="5"/>
                    <a:pt x="5" y="5"/>
                  </a:cubicBezTo>
                  <a:cubicBezTo>
                    <a:pt x="4" y="6"/>
                    <a:pt x="2" y="7"/>
                    <a:pt x="0" y="7"/>
                  </a:cubicBezTo>
                  <a:close/>
                </a:path>
              </a:pathLst>
            </a:custGeom>
            <a:solidFill>
              <a:srgbClr val="EF9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E7319A81-8B7B-606D-BC71-C7AFDE2748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5" y="2374"/>
              <a:ext cx="75" cy="115"/>
            </a:xfrm>
            <a:custGeom>
              <a:avLst/>
              <a:gdLst>
                <a:gd name="T0" fmla="*/ 0 w 13"/>
                <a:gd name="T1" fmla="*/ 10 h 20"/>
                <a:gd name="T2" fmla="*/ 2 w 13"/>
                <a:gd name="T3" fmla="*/ 8 h 20"/>
                <a:gd name="T4" fmla="*/ 9 w 13"/>
                <a:gd name="T5" fmla="*/ 0 h 20"/>
                <a:gd name="T6" fmla="*/ 12 w 13"/>
                <a:gd name="T7" fmla="*/ 6 h 20"/>
                <a:gd name="T8" fmla="*/ 9 w 13"/>
                <a:gd name="T9" fmla="*/ 18 h 20"/>
                <a:gd name="T10" fmla="*/ 1 w 13"/>
                <a:gd name="T11" fmla="*/ 19 h 20"/>
                <a:gd name="T12" fmla="*/ 0 w 13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0">
                  <a:moveTo>
                    <a:pt x="0" y="10"/>
                  </a:moveTo>
                  <a:cubicBezTo>
                    <a:pt x="1" y="9"/>
                    <a:pt x="2" y="9"/>
                    <a:pt x="2" y="8"/>
                  </a:cubicBezTo>
                  <a:cubicBezTo>
                    <a:pt x="9" y="9"/>
                    <a:pt x="7" y="3"/>
                    <a:pt x="9" y="0"/>
                  </a:cubicBezTo>
                  <a:cubicBezTo>
                    <a:pt x="11" y="1"/>
                    <a:pt x="10" y="4"/>
                    <a:pt x="12" y="6"/>
                  </a:cubicBezTo>
                  <a:cubicBezTo>
                    <a:pt x="13" y="11"/>
                    <a:pt x="13" y="15"/>
                    <a:pt x="9" y="18"/>
                  </a:cubicBezTo>
                  <a:cubicBezTo>
                    <a:pt x="6" y="20"/>
                    <a:pt x="3" y="19"/>
                    <a:pt x="1" y="19"/>
                  </a:cubicBezTo>
                  <a:cubicBezTo>
                    <a:pt x="0" y="16"/>
                    <a:pt x="0" y="13"/>
                    <a:pt x="0" y="10"/>
                  </a:cubicBezTo>
                  <a:close/>
                </a:path>
              </a:pathLst>
            </a:custGeom>
            <a:solidFill>
              <a:srgbClr val="DF9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71248C38-7ED6-726C-540C-DA9BF6BDE6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6" y="2615"/>
              <a:ext cx="385" cy="75"/>
            </a:xfrm>
            <a:custGeom>
              <a:avLst/>
              <a:gdLst>
                <a:gd name="T0" fmla="*/ 0 w 67"/>
                <a:gd name="T1" fmla="*/ 12 h 13"/>
                <a:gd name="T2" fmla="*/ 8 w 67"/>
                <a:gd name="T3" fmla="*/ 11 h 13"/>
                <a:gd name="T4" fmla="*/ 43 w 67"/>
                <a:gd name="T5" fmla="*/ 11 h 13"/>
                <a:gd name="T6" fmla="*/ 52 w 67"/>
                <a:gd name="T7" fmla="*/ 7 h 13"/>
                <a:gd name="T8" fmla="*/ 56 w 67"/>
                <a:gd name="T9" fmla="*/ 7 h 13"/>
                <a:gd name="T10" fmla="*/ 61 w 67"/>
                <a:gd name="T11" fmla="*/ 5 h 13"/>
                <a:gd name="T12" fmla="*/ 66 w 67"/>
                <a:gd name="T13" fmla="*/ 4 h 13"/>
                <a:gd name="T14" fmla="*/ 66 w 67"/>
                <a:gd name="T15" fmla="*/ 10 h 13"/>
                <a:gd name="T16" fmla="*/ 56 w 67"/>
                <a:gd name="T17" fmla="*/ 12 h 13"/>
                <a:gd name="T18" fmla="*/ 0 w 67"/>
                <a:gd name="T1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3">
                  <a:moveTo>
                    <a:pt x="0" y="12"/>
                  </a:moveTo>
                  <a:cubicBezTo>
                    <a:pt x="2" y="10"/>
                    <a:pt x="5" y="11"/>
                    <a:pt x="8" y="11"/>
                  </a:cubicBezTo>
                  <a:cubicBezTo>
                    <a:pt x="20" y="11"/>
                    <a:pt x="32" y="11"/>
                    <a:pt x="43" y="11"/>
                  </a:cubicBezTo>
                  <a:cubicBezTo>
                    <a:pt x="47" y="11"/>
                    <a:pt x="51" y="11"/>
                    <a:pt x="52" y="7"/>
                  </a:cubicBezTo>
                  <a:cubicBezTo>
                    <a:pt x="54" y="7"/>
                    <a:pt x="55" y="7"/>
                    <a:pt x="56" y="7"/>
                  </a:cubicBezTo>
                  <a:cubicBezTo>
                    <a:pt x="58" y="7"/>
                    <a:pt x="59" y="6"/>
                    <a:pt x="61" y="5"/>
                  </a:cubicBezTo>
                  <a:cubicBezTo>
                    <a:pt x="63" y="6"/>
                    <a:pt x="63" y="0"/>
                    <a:pt x="66" y="4"/>
                  </a:cubicBezTo>
                  <a:cubicBezTo>
                    <a:pt x="66" y="6"/>
                    <a:pt x="67" y="8"/>
                    <a:pt x="66" y="10"/>
                  </a:cubicBezTo>
                  <a:cubicBezTo>
                    <a:pt x="63" y="13"/>
                    <a:pt x="59" y="11"/>
                    <a:pt x="56" y="12"/>
                  </a:cubicBezTo>
                  <a:cubicBezTo>
                    <a:pt x="37" y="12"/>
                    <a:pt x="19" y="12"/>
                    <a:pt x="0" y="12"/>
                  </a:cubicBezTo>
                  <a:close/>
                </a:path>
              </a:pathLst>
            </a:custGeom>
            <a:solidFill>
              <a:srgbClr val="92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594E8403-670A-9E36-2453-9064E8C3BC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8" y="2518"/>
              <a:ext cx="69" cy="149"/>
            </a:xfrm>
            <a:custGeom>
              <a:avLst/>
              <a:gdLst>
                <a:gd name="T0" fmla="*/ 5 w 12"/>
                <a:gd name="T1" fmla="*/ 23 h 26"/>
                <a:gd name="T2" fmla="*/ 0 w 12"/>
                <a:gd name="T3" fmla="*/ 24 h 26"/>
                <a:gd name="T4" fmla="*/ 8 w 12"/>
                <a:gd name="T5" fmla="*/ 1 h 26"/>
                <a:gd name="T6" fmla="*/ 9 w 12"/>
                <a:gd name="T7" fmla="*/ 1 h 26"/>
                <a:gd name="T8" fmla="*/ 12 w 12"/>
                <a:gd name="T9" fmla="*/ 8 h 26"/>
                <a:gd name="T10" fmla="*/ 5 w 12"/>
                <a:gd name="T1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6">
                  <a:moveTo>
                    <a:pt x="5" y="23"/>
                  </a:moveTo>
                  <a:cubicBezTo>
                    <a:pt x="4" y="25"/>
                    <a:pt x="2" y="26"/>
                    <a:pt x="0" y="24"/>
                  </a:cubicBezTo>
                  <a:cubicBezTo>
                    <a:pt x="3" y="16"/>
                    <a:pt x="7" y="9"/>
                    <a:pt x="8" y="1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4"/>
                    <a:pt x="9" y="7"/>
                    <a:pt x="12" y="8"/>
                  </a:cubicBezTo>
                  <a:cubicBezTo>
                    <a:pt x="12" y="14"/>
                    <a:pt x="8" y="18"/>
                    <a:pt x="5" y="23"/>
                  </a:cubicBezTo>
                  <a:close/>
                </a:path>
              </a:pathLst>
            </a:custGeom>
            <a:solidFill>
              <a:srgbClr val="DF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FD4CF24E-6695-03D0-0E22-D91D767C3A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1" y="2420"/>
              <a:ext cx="57" cy="103"/>
            </a:xfrm>
            <a:custGeom>
              <a:avLst/>
              <a:gdLst>
                <a:gd name="T0" fmla="*/ 5 w 10"/>
                <a:gd name="T1" fmla="*/ 18 h 18"/>
                <a:gd name="T2" fmla="*/ 4 w 10"/>
                <a:gd name="T3" fmla="*/ 18 h 18"/>
                <a:gd name="T4" fmla="*/ 3 w 10"/>
                <a:gd name="T5" fmla="*/ 0 h 18"/>
                <a:gd name="T6" fmla="*/ 7 w 10"/>
                <a:gd name="T7" fmla="*/ 10 h 18"/>
                <a:gd name="T8" fmla="*/ 5 w 10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5" y="18"/>
                  </a:moveTo>
                  <a:cubicBezTo>
                    <a:pt x="5" y="18"/>
                    <a:pt x="4" y="18"/>
                    <a:pt x="4" y="18"/>
                  </a:cubicBezTo>
                  <a:cubicBezTo>
                    <a:pt x="0" y="12"/>
                    <a:pt x="1" y="6"/>
                    <a:pt x="3" y="0"/>
                  </a:cubicBezTo>
                  <a:cubicBezTo>
                    <a:pt x="8" y="1"/>
                    <a:pt x="10" y="6"/>
                    <a:pt x="7" y="10"/>
                  </a:cubicBezTo>
                  <a:cubicBezTo>
                    <a:pt x="6" y="12"/>
                    <a:pt x="4" y="15"/>
                    <a:pt x="5" y="18"/>
                  </a:cubicBezTo>
                  <a:close/>
                </a:path>
              </a:pathLst>
            </a:custGeom>
            <a:solidFill>
              <a:srgbClr val="EAB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313A8645-6EA8-D68C-3BC5-BDE12C8816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2" y="2174"/>
              <a:ext cx="69" cy="46"/>
            </a:xfrm>
            <a:custGeom>
              <a:avLst/>
              <a:gdLst>
                <a:gd name="T0" fmla="*/ 0 w 12"/>
                <a:gd name="T1" fmla="*/ 7 h 8"/>
                <a:gd name="T2" fmla="*/ 9 w 12"/>
                <a:gd name="T3" fmla="*/ 0 h 8"/>
                <a:gd name="T4" fmla="*/ 7 w 12"/>
                <a:gd name="T5" fmla="*/ 8 h 8"/>
                <a:gd name="T6" fmla="*/ 1 w 12"/>
                <a:gd name="T7" fmla="*/ 8 h 8"/>
                <a:gd name="T8" fmla="*/ 0 w 12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0"/>
                    <a:pt x="4" y="0"/>
                    <a:pt x="9" y="0"/>
                  </a:cubicBezTo>
                  <a:cubicBezTo>
                    <a:pt x="12" y="3"/>
                    <a:pt x="12" y="6"/>
                    <a:pt x="7" y="8"/>
                  </a:cubicBezTo>
                  <a:cubicBezTo>
                    <a:pt x="5" y="8"/>
                    <a:pt x="3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E868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925D18B3-3274-9D81-0E67-1372AB99D1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59" y="2902"/>
              <a:ext cx="58" cy="195"/>
            </a:xfrm>
            <a:custGeom>
              <a:avLst/>
              <a:gdLst>
                <a:gd name="T0" fmla="*/ 2 w 10"/>
                <a:gd name="T1" fmla="*/ 0 h 34"/>
                <a:gd name="T2" fmla="*/ 6 w 10"/>
                <a:gd name="T3" fmla="*/ 15 h 34"/>
                <a:gd name="T4" fmla="*/ 10 w 10"/>
                <a:gd name="T5" fmla="*/ 25 h 34"/>
                <a:gd name="T6" fmla="*/ 10 w 10"/>
                <a:gd name="T7" fmla="*/ 30 h 34"/>
                <a:gd name="T8" fmla="*/ 8 w 10"/>
                <a:gd name="T9" fmla="*/ 34 h 34"/>
                <a:gd name="T10" fmla="*/ 8 w 10"/>
                <a:gd name="T11" fmla="*/ 34 h 34"/>
                <a:gd name="T12" fmla="*/ 8 w 10"/>
                <a:gd name="T13" fmla="*/ 33 h 34"/>
                <a:gd name="T14" fmla="*/ 5 w 10"/>
                <a:gd name="T15" fmla="*/ 25 h 34"/>
                <a:gd name="T16" fmla="*/ 1 w 10"/>
                <a:gd name="T17" fmla="*/ 6 h 34"/>
                <a:gd name="T18" fmla="*/ 2 w 10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34">
                  <a:moveTo>
                    <a:pt x="2" y="0"/>
                  </a:moveTo>
                  <a:cubicBezTo>
                    <a:pt x="4" y="5"/>
                    <a:pt x="6" y="9"/>
                    <a:pt x="6" y="15"/>
                  </a:cubicBezTo>
                  <a:cubicBezTo>
                    <a:pt x="7" y="18"/>
                    <a:pt x="9" y="22"/>
                    <a:pt x="10" y="25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10" y="33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8" y="33"/>
                  </a:cubicBezTo>
                  <a:cubicBezTo>
                    <a:pt x="6" y="31"/>
                    <a:pt x="6" y="28"/>
                    <a:pt x="5" y="25"/>
                  </a:cubicBezTo>
                  <a:cubicBezTo>
                    <a:pt x="4" y="19"/>
                    <a:pt x="3" y="12"/>
                    <a:pt x="1" y="6"/>
                  </a:cubicBezTo>
                  <a:cubicBezTo>
                    <a:pt x="1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E6B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F7116EDC-FCC9-4AC6-DA89-8802D16D8D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7" y="2237"/>
              <a:ext cx="58" cy="74"/>
            </a:xfrm>
            <a:custGeom>
              <a:avLst/>
              <a:gdLst>
                <a:gd name="T0" fmla="*/ 5 w 10"/>
                <a:gd name="T1" fmla="*/ 0 h 13"/>
                <a:gd name="T2" fmla="*/ 6 w 10"/>
                <a:gd name="T3" fmla="*/ 0 h 13"/>
                <a:gd name="T4" fmla="*/ 10 w 10"/>
                <a:gd name="T5" fmla="*/ 3 h 13"/>
                <a:gd name="T6" fmla="*/ 1 w 10"/>
                <a:gd name="T7" fmla="*/ 13 h 13"/>
                <a:gd name="T8" fmla="*/ 0 w 10"/>
                <a:gd name="T9" fmla="*/ 12 h 13"/>
                <a:gd name="T10" fmla="*/ 5 w 1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8" y="0"/>
                    <a:pt x="9" y="2"/>
                    <a:pt x="10" y="3"/>
                  </a:cubicBezTo>
                  <a:cubicBezTo>
                    <a:pt x="6" y="6"/>
                    <a:pt x="7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1" y="7"/>
                    <a:pt x="3" y="4"/>
                    <a:pt x="5" y="0"/>
                  </a:cubicBezTo>
                  <a:close/>
                </a:path>
              </a:pathLst>
            </a:custGeom>
            <a:solidFill>
              <a:srgbClr val="93C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006CBFBE-D52C-D7C7-8113-3F96CAF51E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9" y="2248"/>
              <a:ext cx="40" cy="75"/>
            </a:xfrm>
            <a:custGeom>
              <a:avLst/>
              <a:gdLst>
                <a:gd name="T0" fmla="*/ 5 w 7"/>
                <a:gd name="T1" fmla="*/ 10 h 13"/>
                <a:gd name="T2" fmla="*/ 6 w 7"/>
                <a:gd name="T3" fmla="*/ 11 h 13"/>
                <a:gd name="T4" fmla="*/ 2 w 7"/>
                <a:gd name="T5" fmla="*/ 12 h 13"/>
                <a:gd name="T6" fmla="*/ 1 w 7"/>
                <a:gd name="T7" fmla="*/ 8 h 13"/>
                <a:gd name="T8" fmla="*/ 0 w 7"/>
                <a:gd name="T9" fmla="*/ 2 h 13"/>
                <a:gd name="T10" fmla="*/ 4 w 7"/>
                <a:gd name="T11" fmla="*/ 0 h 13"/>
                <a:gd name="T12" fmla="*/ 5 w 7"/>
                <a:gd name="T13" fmla="*/ 1 h 13"/>
                <a:gd name="T14" fmla="*/ 5 w 7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5" y="10"/>
                  </a:moveTo>
                  <a:cubicBezTo>
                    <a:pt x="5" y="10"/>
                    <a:pt x="5" y="11"/>
                    <a:pt x="6" y="11"/>
                  </a:cubicBezTo>
                  <a:cubicBezTo>
                    <a:pt x="4" y="12"/>
                    <a:pt x="3" y="13"/>
                    <a:pt x="2" y="12"/>
                  </a:cubicBezTo>
                  <a:cubicBezTo>
                    <a:pt x="0" y="11"/>
                    <a:pt x="0" y="10"/>
                    <a:pt x="1" y="8"/>
                  </a:cubicBezTo>
                  <a:cubicBezTo>
                    <a:pt x="2" y="6"/>
                    <a:pt x="0" y="4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7" y="3"/>
                    <a:pt x="4" y="7"/>
                    <a:pt x="5" y="10"/>
                  </a:cubicBezTo>
                  <a:close/>
                </a:path>
              </a:pathLst>
            </a:custGeom>
            <a:solidFill>
              <a:srgbClr val="95C9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ABAEA93A-C996-E674-C8AD-17B89496DD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9" y="2684"/>
              <a:ext cx="29" cy="384"/>
            </a:xfrm>
            <a:custGeom>
              <a:avLst/>
              <a:gdLst>
                <a:gd name="T0" fmla="*/ 1 w 5"/>
                <a:gd name="T1" fmla="*/ 67 h 67"/>
                <a:gd name="T2" fmla="*/ 1 w 5"/>
                <a:gd name="T3" fmla="*/ 11 h 67"/>
                <a:gd name="T4" fmla="*/ 1 w 5"/>
                <a:gd name="T5" fmla="*/ 4 h 67"/>
                <a:gd name="T6" fmla="*/ 3 w 5"/>
                <a:gd name="T7" fmla="*/ 2 h 67"/>
                <a:gd name="T8" fmla="*/ 4 w 5"/>
                <a:gd name="T9" fmla="*/ 9 h 67"/>
                <a:gd name="T10" fmla="*/ 4 w 5"/>
                <a:gd name="T11" fmla="*/ 50 h 67"/>
                <a:gd name="T12" fmla="*/ 3 w 5"/>
                <a:gd name="T13" fmla="*/ 64 h 67"/>
                <a:gd name="T14" fmla="*/ 1 w 5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7">
                  <a:moveTo>
                    <a:pt x="1" y="67"/>
                  </a:moveTo>
                  <a:cubicBezTo>
                    <a:pt x="1" y="48"/>
                    <a:pt x="1" y="29"/>
                    <a:pt x="1" y="11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2"/>
                    <a:pt x="1" y="0"/>
                    <a:pt x="3" y="2"/>
                  </a:cubicBezTo>
                  <a:cubicBezTo>
                    <a:pt x="5" y="4"/>
                    <a:pt x="4" y="7"/>
                    <a:pt x="4" y="9"/>
                  </a:cubicBezTo>
                  <a:cubicBezTo>
                    <a:pt x="4" y="23"/>
                    <a:pt x="4" y="37"/>
                    <a:pt x="4" y="50"/>
                  </a:cubicBezTo>
                  <a:cubicBezTo>
                    <a:pt x="4" y="55"/>
                    <a:pt x="5" y="59"/>
                    <a:pt x="3" y="64"/>
                  </a:cubicBezTo>
                  <a:cubicBezTo>
                    <a:pt x="3" y="65"/>
                    <a:pt x="4" y="67"/>
                    <a:pt x="1" y="67"/>
                  </a:cubicBezTo>
                  <a:close/>
                </a:path>
              </a:pathLst>
            </a:custGeom>
            <a:solidFill>
              <a:srgbClr val="797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54F365AA-333F-0DC4-47B6-80D045F8D9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9" y="2953"/>
              <a:ext cx="41" cy="155"/>
            </a:xfrm>
            <a:custGeom>
              <a:avLst/>
              <a:gdLst>
                <a:gd name="T0" fmla="*/ 1 w 7"/>
                <a:gd name="T1" fmla="*/ 20 h 27"/>
                <a:gd name="T2" fmla="*/ 3 w 7"/>
                <a:gd name="T3" fmla="*/ 4 h 27"/>
                <a:gd name="T4" fmla="*/ 5 w 7"/>
                <a:gd name="T5" fmla="*/ 2 h 27"/>
                <a:gd name="T6" fmla="*/ 5 w 7"/>
                <a:gd name="T7" fmla="*/ 8 h 27"/>
                <a:gd name="T8" fmla="*/ 7 w 7"/>
                <a:gd name="T9" fmla="*/ 16 h 27"/>
                <a:gd name="T10" fmla="*/ 6 w 7"/>
                <a:gd name="T11" fmla="*/ 20 h 27"/>
                <a:gd name="T12" fmla="*/ 1 w 7"/>
                <a:gd name="T13" fmla="*/ 27 h 27"/>
                <a:gd name="T14" fmla="*/ 1 w 7"/>
                <a:gd name="T15" fmla="*/ 25 h 27"/>
                <a:gd name="T16" fmla="*/ 1 w 7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7">
                  <a:moveTo>
                    <a:pt x="1" y="20"/>
                  </a:moveTo>
                  <a:cubicBezTo>
                    <a:pt x="3" y="15"/>
                    <a:pt x="2" y="9"/>
                    <a:pt x="3" y="4"/>
                  </a:cubicBezTo>
                  <a:cubicBezTo>
                    <a:pt x="4" y="3"/>
                    <a:pt x="3" y="0"/>
                    <a:pt x="5" y="2"/>
                  </a:cubicBezTo>
                  <a:cubicBezTo>
                    <a:pt x="6" y="4"/>
                    <a:pt x="6" y="6"/>
                    <a:pt x="5" y="8"/>
                  </a:cubicBezTo>
                  <a:cubicBezTo>
                    <a:pt x="5" y="11"/>
                    <a:pt x="5" y="14"/>
                    <a:pt x="7" y="16"/>
                  </a:cubicBezTo>
                  <a:cubicBezTo>
                    <a:pt x="7" y="17"/>
                    <a:pt x="6" y="18"/>
                    <a:pt x="6" y="20"/>
                  </a:cubicBezTo>
                  <a:cubicBezTo>
                    <a:pt x="3" y="21"/>
                    <a:pt x="5" y="26"/>
                    <a:pt x="1" y="27"/>
                  </a:cubicBezTo>
                  <a:cubicBezTo>
                    <a:pt x="0" y="26"/>
                    <a:pt x="0" y="26"/>
                    <a:pt x="1" y="25"/>
                  </a:cubicBezTo>
                  <a:cubicBezTo>
                    <a:pt x="1" y="23"/>
                    <a:pt x="1" y="22"/>
                    <a:pt x="1" y="20"/>
                  </a:cubicBezTo>
                  <a:close/>
                </a:path>
              </a:pathLst>
            </a:custGeom>
            <a:solidFill>
              <a:srgbClr val="DF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D1C276B4-57E1-C779-91DD-4196B8BF5A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3" y="2672"/>
              <a:ext cx="70" cy="75"/>
            </a:xfrm>
            <a:custGeom>
              <a:avLst/>
              <a:gdLst>
                <a:gd name="T0" fmla="*/ 11 w 12"/>
                <a:gd name="T1" fmla="*/ 3 h 13"/>
                <a:gd name="T2" fmla="*/ 9 w 12"/>
                <a:gd name="T3" fmla="*/ 13 h 13"/>
                <a:gd name="T4" fmla="*/ 8 w 12"/>
                <a:gd name="T5" fmla="*/ 11 h 13"/>
                <a:gd name="T6" fmla="*/ 0 w 12"/>
                <a:gd name="T7" fmla="*/ 3 h 13"/>
                <a:gd name="T8" fmla="*/ 0 w 12"/>
                <a:gd name="T9" fmla="*/ 2 h 13"/>
                <a:gd name="T10" fmla="*/ 8 w 12"/>
                <a:gd name="T11" fmla="*/ 1 h 13"/>
                <a:gd name="T12" fmla="*/ 11 w 12"/>
                <a:gd name="T13" fmla="*/ 2 h 13"/>
                <a:gd name="T14" fmla="*/ 11 w 12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11" y="3"/>
                  </a:moveTo>
                  <a:cubicBezTo>
                    <a:pt x="8" y="6"/>
                    <a:pt x="11" y="10"/>
                    <a:pt x="9" y="13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7" y="4"/>
                    <a:pt x="7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6" y="1"/>
                    <a:pt x="8" y="1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2"/>
                    <a:pt x="12" y="3"/>
                    <a:pt x="11" y="3"/>
                  </a:cubicBezTo>
                  <a:close/>
                </a:path>
              </a:pathLst>
            </a:custGeom>
            <a:solidFill>
              <a:srgbClr val="435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ADCFC23E-E756-1DC2-23E8-E0B2C22D37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59" y="3097"/>
              <a:ext cx="58" cy="22"/>
            </a:xfrm>
            <a:custGeom>
              <a:avLst/>
              <a:gdLst>
                <a:gd name="T0" fmla="*/ 8 w 10"/>
                <a:gd name="T1" fmla="*/ 0 h 4"/>
                <a:gd name="T2" fmla="*/ 8 w 10"/>
                <a:gd name="T3" fmla="*/ 3 h 4"/>
                <a:gd name="T4" fmla="*/ 0 w 10"/>
                <a:gd name="T5" fmla="*/ 4 h 4"/>
                <a:gd name="T6" fmla="*/ 8 w 10"/>
                <a:gd name="T7" fmla="*/ 0 h 4"/>
                <a:gd name="T8" fmla="*/ 8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9" y="1"/>
                    <a:pt x="10" y="2"/>
                    <a:pt x="8" y="3"/>
                  </a:cubicBezTo>
                  <a:cubicBezTo>
                    <a:pt x="5" y="4"/>
                    <a:pt x="3" y="4"/>
                    <a:pt x="0" y="4"/>
                  </a:cubicBezTo>
                  <a:cubicBezTo>
                    <a:pt x="2" y="0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6B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223E31B4-5328-9E1E-D777-AD228BA4DD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3" y="3085"/>
              <a:ext cx="52" cy="34"/>
            </a:xfrm>
            <a:custGeom>
              <a:avLst/>
              <a:gdLst>
                <a:gd name="T0" fmla="*/ 9 w 9"/>
                <a:gd name="T1" fmla="*/ 2 h 6"/>
                <a:gd name="T2" fmla="*/ 9 w 9"/>
                <a:gd name="T3" fmla="*/ 4 h 6"/>
                <a:gd name="T4" fmla="*/ 0 w 9"/>
                <a:gd name="T5" fmla="*/ 5 h 6"/>
                <a:gd name="T6" fmla="*/ 9 w 9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9" y="2"/>
                  </a:moveTo>
                  <a:cubicBezTo>
                    <a:pt x="9" y="3"/>
                    <a:pt x="9" y="3"/>
                    <a:pt x="9" y="4"/>
                  </a:cubicBezTo>
                  <a:cubicBezTo>
                    <a:pt x="6" y="6"/>
                    <a:pt x="3" y="4"/>
                    <a:pt x="0" y="5"/>
                  </a:cubicBezTo>
                  <a:cubicBezTo>
                    <a:pt x="2" y="0"/>
                    <a:pt x="5" y="1"/>
                    <a:pt x="9" y="2"/>
                  </a:cubicBezTo>
                  <a:close/>
                </a:path>
              </a:pathLst>
            </a:custGeom>
            <a:solidFill>
              <a:srgbClr val="71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2127D1D7-D7D6-9630-BC24-B3D84E60D9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5" y="2529"/>
              <a:ext cx="92" cy="447"/>
            </a:xfrm>
            <a:custGeom>
              <a:avLst/>
              <a:gdLst>
                <a:gd name="T0" fmla="*/ 9 w 16"/>
                <a:gd name="T1" fmla="*/ 28 h 78"/>
                <a:gd name="T2" fmla="*/ 10 w 16"/>
                <a:gd name="T3" fmla="*/ 27 h 78"/>
                <a:gd name="T4" fmla="*/ 6 w 16"/>
                <a:gd name="T5" fmla="*/ 22 h 78"/>
                <a:gd name="T6" fmla="*/ 2 w 16"/>
                <a:gd name="T7" fmla="*/ 10 h 78"/>
                <a:gd name="T8" fmla="*/ 8 w 16"/>
                <a:gd name="T9" fmla="*/ 2 h 78"/>
                <a:gd name="T10" fmla="*/ 15 w 16"/>
                <a:gd name="T11" fmla="*/ 0 h 78"/>
                <a:gd name="T12" fmla="*/ 13 w 16"/>
                <a:gd name="T13" fmla="*/ 24 h 78"/>
                <a:gd name="T14" fmla="*/ 14 w 16"/>
                <a:gd name="T15" fmla="*/ 32 h 78"/>
                <a:gd name="T16" fmla="*/ 13 w 16"/>
                <a:gd name="T17" fmla="*/ 45 h 78"/>
                <a:gd name="T18" fmla="*/ 13 w 16"/>
                <a:gd name="T19" fmla="*/ 64 h 78"/>
                <a:gd name="T20" fmla="*/ 11 w 16"/>
                <a:gd name="T21" fmla="*/ 76 h 78"/>
                <a:gd name="T22" fmla="*/ 9 w 16"/>
                <a:gd name="T23" fmla="*/ 78 h 78"/>
                <a:gd name="T24" fmla="*/ 9 w 16"/>
                <a:gd name="T25" fmla="*/ 2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78">
                  <a:moveTo>
                    <a:pt x="9" y="28"/>
                  </a:moveTo>
                  <a:cubicBezTo>
                    <a:pt x="9" y="28"/>
                    <a:pt x="9" y="28"/>
                    <a:pt x="10" y="27"/>
                  </a:cubicBezTo>
                  <a:cubicBezTo>
                    <a:pt x="10" y="25"/>
                    <a:pt x="8" y="23"/>
                    <a:pt x="6" y="22"/>
                  </a:cubicBezTo>
                  <a:cubicBezTo>
                    <a:pt x="2" y="19"/>
                    <a:pt x="3" y="14"/>
                    <a:pt x="2" y="10"/>
                  </a:cubicBezTo>
                  <a:cubicBezTo>
                    <a:pt x="0" y="5"/>
                    <a:pt x="3" y="2"/>
                    <a:pt x="8" y="2"/>
                  </a:cubicBezTo>
                  <a:cubicBezTo>
                    <a:pt x="10" y="2"/>
                    <a:pt x="13" y="1"/>
                    <a:pt x="15" y="0"/>
                  </a:cubicBezTo>
                  <a:cubicBezTo>
                    <a:pt x="15" y="8"/>
                    <a:pt x="15" y="16"/>
                    <a:pt x="13" y="24"/>
                  </a:cubicBezTo>
                  <a:cubicBezTo>
                    <a:pt x="13" y="27"/>
                    <a:pt x="12" y="29"/>
                    <a:pt x="14" y="32"/>
                  </a:cubicBezTo>
                  <a:cubicBezTo>
                    <a:pt x="14" y="36"/>
                    <a:pt x="14" y="40"/>
                    <a:pt x="13" y="45"/>
                  </a:cubicBezTo>
                  <a:cubicBezTo>
                    <a:pt x="16" y="51"/>
                    <a:pt x="13" y="58"/>
                    <a:pt x="13" y="64"/>
                  </a:cubicBezTo>
                  <a:cubicBezTo>
                    <a:pt x="13" y="68"/>
                    <a:pt x="14" y="72"/>
                    <a:pt x="11" y="76"/>
                  </a:cubicBezTo>
                  <a:cubicBezTo>
                    <a:pt x="10" y="76"/>
                    <a:pt x="10" y="77"/>
                    <a:pt x="9" y="78"/>
                  </a:cubicBezTo>
                  <a:cubicBezTo>
                    <a:pt x="9" y="61"/>
                    <a:pt x="9" y="45"/>
                    <a:pt x="9" y="28"/>
                  </a:cubicBezTo>
                  <a:close/>
                </a:path>
              </a:pathLst>
            </a:custGeom>
            <a:solidFill>
              <a:srgbClr val="F8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3EB18294-7CAF-F92F-38EE-F280A3C95E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9" y="2409"/>
              <a:ext cx="87" cy="114"/>
            </a:xfrm>
            <a:custGeom>
              <a:avLst/>
              <a:gdLst>
                <a:gd name="T0" fmla="*/ 2 w 15"/>
                <a:gd name="T1" fmla="*/ 13 h 20"/>
                <a:gd name="T2" fmla="*/ 4 w 15"/>
                <a:gd name="T3" fmla="*/ 11 h 20"/>
                <a:gd name="T4" fmla="*/ 13 w 15"/>
                <a:gd name="T5" fmla="*/ 5 h 20"/>
                <a:gd name="T6" fmla="*/ 13 w 15"/>
                <a:gd name="T7" fmla="*/ 0 h 20"/>
                <a:gd name="T8" fmla="*/ 14 w 15"/>
                <a:gd name="T9" fmla="*/ 6 h 20"/>
                <a:gd name="T10" fmla="*/ 15 w 15"/>
                <a:gd name="T11" fmla="*/ 14 h 20"/>
                <a:gd name="T12" fmla="*/ 5 w 15"/>
                <a:gd name="T13" fmla="*/ 19 h 20"/>
                <a:gd name="T14" fmla="*/ 0 w 15"/>
                <a:gd name="T15" fmla="*/ 17 h 20"/>
                <a:gd name="T16" fmla="*/ 2 w 15"/>
                <a:gd name="T1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0">
                  <a:moveTo>
                    <a:pt x="2" y="13"/>
                  </a:moveTo>
                  <a:cubicBezTo>
                    <a:pt x="3" y="13"/>
                    <a:pt x="2" y="10"/>
                    <a:pt x="4" y="11"/>
                  </a:cubicBezTo>
                  <a:cubicBezTo>
                    <a:pt x="9" y="12"/>
                    <a:pt x="13" y="10"/>
                    <a:pt x="13" y="5"/>
                  </a:cubicBezTo>
                  <a:cubicBezTo>
                    <a:pt x="13" y="3"/>
                    <a:pt x="13" y="2"/>
                    <a:pt x="13" y="0"/>
                  </a:cubicBezTo>
                  <a:cubicBezTo>
                    <a:pt x="15" y="1"/>
                    <a:pt x="15" y="4"/>
                    <a:pt x="14" y="6"/>
                  </a:cubicBezTo>
                  <a:cubicBezTo>
                    <a:pt x="14" y="9"/>
                    <a:pt x="15" y="11"/>
                    <a:pt x="15" y="14"/>
                  </a:cubicBezTo>
                  <a:cubicBezTo>
                    <a:pt x="13" y="17"/>
                    <a:pt x="9" y="18"/>
                    <a:pt x="5" y="19"/>
                  </a:cubicBezTo>
                  <a:cubicBezTo>
                    <a:pt x="3" y="20"/>
                    <a:pt x="1" y="19"/>
                    <a:pt x="0" y="17"/>
                  </a:cubicBezTo>
                  <a:cubicBezTo>
                    <a:pt x="2" y="16"/>
                    <a:pt x="2" y="15"/>
                    <a:pt x="2" y="13"/>
                  </a:cubicBezTo>
                  <a:close/>
                </a:path>
              </a:pathLst>
            </a:custGeom>
            <a:solidFill>
              <a:srgbClr val="FCF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B5A62BD5-063D-B491-2A59-D35E216B1A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1" y="2787"/>
              <a:ext cx="92" cy="258"/>
            </a:xfrm>
            <a:custGeom>
              <a:avLst/>
              <a:gdLst>
                <a:gd name="T0" fmla="*/ 3 w 16"/>
                <a:gd name="T1" fmla="*/ 31 h 45"/>
                <a:gd name="T2" fmla="*/ 5 w 16"/>
                <a:gd name="T3" fmla="*/ 0 h 45"/>
                <a:gd name="T4" fmla="*/ 16 w 16"/>
                <a:gd name="T5" fmla="*/ 0 h 45"/>
                <a:gd name="T6" fmla="*/ 15 w 16"/>
                <a:gd name="T7" fmla="*/ 3 h 45"/>
                <a:gd name="T8" fmla="*/ 13 w 16"/>
                <a:gd name="T9" fmla="*/ 18 h 45"/>
                <a:gd name="T10" fmla="*/ 9 w 16"/>
                <a:gd name="T11" fmla="*/ 39 h 45"/>
                <a:gd name="T12" fmla="*/ 5 w 16"/>
                <a:gd name="T13" fmla="*/ 45 h 45"/>
                <a:gd name="T14" fmla="*/ 2 w 16"/>
                <a:gd name="T15" fmla="*/ 37 h 45"/>
                <a:gd name="T16" fmla="*/ 3 w 16"/>
                <a:gd name="T1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5">
                  <a:moveTo>
                    <a:pt x="3" y="31"/>
                  </a:moveTo>
                  <a:cubicBezTo>
                    <a:pt x="4" y="20"/>
                    <a:pt x="4" y="10"/>
                    <a:pt x="5" y="0"/>
                  </a:cubicBezTo>
                  <a:cubicBezTo>
                    <a:pt x="9" y="0"/>
                    <a:pt x="13" y="0"/>
                    <a:pt x="16" y="0"/>
                  </a:cubicBezTo>
                  <a:cubicBezTo>
                    <a:pt x="16" y="1"/>
                    <a:pt x="16" y="2"/>
                    <a:pt x="15" y="3"/>
                  </a:cubicBezTo>
                  <a:cubicBezTo>
                    <a:pt x="12" y="7"/>
                    <a:pt x="11" y="12"/>
                    <a:pt x="13" y="18"/>
                  </a:cubicBezTo>
                  <a:cubicBezTo>
                    <a:pt x="16" y="25"/>
                    <a:pt x="12" y="32"/>
                    <a:pt x="9" y="39"/>
                  </a:cubicBezTo>
                  <a:cubicBezTo>
                    <a:pt x="8" y="41"/>
                    <a:pt x="6" y="43"/>
                    <a:pt x="5" y="45"/>
                  </a:cubicBezTo>
                  <a:cubicBezTo>
                    <a:pt x="0" y="44"/>
                    <a:pt x="2" y="40"/>
                    <a:pt x="2" y="37"/>
                  </a:cubicBezTo>
                  <a:cubicBezTo>
                    <a:pt x="2" y="35"/>
                    <a:pt x="3" y="33"/>
                    <a:pt x="3" y="31"/>
                  </a:cubicBezTo>
                  <a:close/>
                </a:path>
              </a:pathLst>
            </a:custGeom>
            <a:solidFill>
              <a:srgbClr val="EDA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5D750818-CED9-7629-E5BE-1102F3DB86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" y="2483"/>
              <a:ext cx="115" cy="155"/>
            </a:xfrm>
            <a:custGeom>
              <a:avLst/>
              <a:gdLst>
                <a:gd name="T0" fmla="*/ 19 w 20"/>
                <a:gd name="T1" fmla="*/ 9 h 27"/>
                <a:gd name="T2" fmla="*/ 18 w 20"/>
                <a:gd name="T3" fmla="*/ 14 h 27"/>
                <a:gd name="T4" fmla="*/ 17 w 20"/>
                <a:gd name="T5" fmla="*/ 24 h 27"/>
                <a:gd name="T6" fmla="*/ 3 w 20"/>
                <a:gd name="T7" fmla="*/ 24 h 27"/>
                <a:gd name="T8" fmla="*/ 1 w 20"/>
                <a:gd name="T9" fmla="*/ 18 h 27"/>
                <a:gd name="T10" fmla="*/ 1 w 20"/>
                <a:gd name="T11" fmla="*/ 7 h 27"/>
                <a:gd name="T12" fmla="*/ 1 w 20"/>
                <a:gd name="T13" fmla="*/ 2 h 27"/>
                <a:gd name="T14" fmla="*/ 7 w 20"/>
                <a:gd name="T15" fmla="*/ 0 h 27"/>
                <a:gd name="T16" fmla="*/ 11 w 20"/>
                <a:gd name="T17" fmla="*/ 1 h 27"/>
                <a:gd name="T18" fmla="*/ 18 w 20"/>
                <a:gd name="T19" fmla="*/ 6 h 27"/>
                <a:gd name="T20" fmla="*/ 19 w 20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7">
                  <a:moveTo>
                    <a:pt x="19" y="9"/>
                  </a:moveTo>
                  <a:cubicBezTo>
                    <a:pt x="19" y="11"/>
                    <a:pt x="18" y="12"/>
                    <a:pt x="18" y="14"/>
                  </a:cubicBezTo>
                  <a:cubicBezTo>
                    <a:pt x="20" y="18"/>
                    <a:pt x="19" y="21"/>
                    <a:pt x="17" y="24"/>
                  </a:cubicBezTo>
                  <a:cubicBezTo>
                    <a:pt x="13" y="27"/>
                    <a:pt x="8" y="27"/>
                    <a:pt x="3" y="24"/>
                  </a:cubicBezTo>
                  <a:cubicBezTo>
                    <a:pt x="2" y="22"/>
                    <a:pt x="1" y="20"/>
                    <a:pt x="1" y="18"/>
                  </a:cubicBezTo>
                  <a:cubicBezTo>
                    <a:pt x="3" y="14"/>
                    <a:pt x="2" y="11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7" y="0"/>
                    <a:pt x="18" y="0"/>
                    <a:pt x="18" y="6"/>
                  </a:cubicBezTo>
                  <a:cubicBezTo>
                    <a:pt x="19" y="7"/>
                    <a:pt x="18" y="8"/>
                    <a:pt x="19" y="9"/>
                  </a:cubicBezTo>
                  <a:close/>
                </a:path>
              </a:pathLst>
            </a:custGeom>
            <a:solidFill>
              <a:srgbClr val="E6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A68D8B40-9DA6-2144-9A31-E7412D9B6A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5" y="2460"/>
              <a:ext cx="121" cy="121"/>
            </a:xfrm>
            <a:custGeom>
              <a:avLst/>
              <a:gdLst>
                <a:gd name="T0" fmla="*/ 21 w 21"/>
                <a:gd name="T1" fmla="*/ 13 h 21"/>
                <a:gd name="T2" fmla="*/ 19 w 21"/>
                <a:gd name="T3" fmla="*/ 8 h 21"/>
                <a:gd name="T4" fmla="*/ 14 w 21"/>
                <a:gd name="T5" fmla="*/ 6 h 21"/>
                <a:gd name="T6" fmla="*/ 8 w 21"/>
                <a:gd name="T7" fmla="*/ 5 h 21"/>
                <a:gd name="T8" fmla="*/ 3 w 21"/>
                <a:gd name="T9" fmla="*/ 11 h 21"/>
                <a:gd name="T10" fmla="*/ 4 w 21"/>
                <a:gd name="T11" fmla="*/ 21 h 21"/>
                <a:gd name="T12" fmla="*/ 3 w 21"/>
                <a:gd name="T13" fmla="*/ 18 h 21"/>
                <a:gd name="T14" fmla="*/ 2 w 21"/>
                <a:gd name="T15" fmla="*/ 13 h 21"/>
                <a:gd name="T16" fmla="*/ 3 w 21"/>
                <a:gd name="T17" fmla="*/ 4 h 21"/>
                <a:gd name="T18" fmla="*/ 9 w 21"/>
                <a:gd name="T19" fmla="*/ 3 h 21"/>
                <a:gd name="T20" fmla="*/ 14 w 21"/>
                <a:gd name="T21" fmla="*/ 4 h 21"/>
                <a:gd name="T22" fmla="*/ 21 w 21"/>
                <a:gd name="T23" fmla="*/ 7 h 21"/>
                <a:gd name="T24" fmla="*/ 21 w 21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1">
                  <a:moveTo>
                    <a:pt x="21" y="13"/>
                  </a:moveTo>
                  <a:cubicBezTo>
                    <a:pt x="19" y="12"/>
                    <a:pt x="20" y="10"/>
                    <a:pt x="19" y="8"/>
                  </a:cubicBezTo>
                  <a:cubicBezTo>
                    <a:pt x="19" y="5"/>
                    <a:pt x="17" y="4"/>
                    <a:pt x="14" y="6"/>
                  </a:cubicBezTo>
                  <a:cubicBezTo>
                    <a:pt x="12" y="7"/>
                    <a:pt x="10" y="6"/>
                    <a:pt x="8" y="5"/>
                  </a:cubicBezTo>
                  <a:cubicBezTo>
                    <a:pt x="4" y="5"/>
                    <a:pt x="3" y="7"/>
                    <a:pt x="3" y="11"/>
                  </a:cubicBezTo>
                  <a:cubicBezTo>
                    <a:pt x="4" y="14"/>
                    <a:pt x="7" y="17"/>
                    <a:pt x="4" y="21"/>
                  </a:cubicBezTo>
                  <a:cubicBezTo>
                    <a:pt x="3" y="21"/>
                    <a:pt x="2" y="20"/>
                    <a:pt x="3" y="18"/>
                  </a:cubicBezTo>
                  <a:cubicBezTo>
                    <a:pt x="3" y="16"/>
                    <a:pt x="3" y="14"/>
                    <a:pt x="2" y="13"/>
                  </a:cubicBezTo>
                  <a:cubicBezTo>
                    <a:pt x="0" y="10"/>
                    <a:pt x="1" y="7"/>
                    <a:pt x="3" y="4"/>
                  </a:cubicBezTo>
                  <a:cubicBezTo>
                    <a:pt x="5" y="1"/>
                    <a:pt x="7" y="1"/>
                    <a:pt x="9" y="3"/>
                  </a:cubicBezTo>
                  <a:cubicBezTo>
                    <a:pt x="11" y="4"/>
                    <a:pt x="12" y="5"/>
                    <a:pt x="14" y="4"/>
                  </a:cubicBezTo>
                  <a:cubicBezTo>
                    <a:pt x="18" y="0"/>
                    <a:pt x="20" y="2"/>
                    <a:pt x="21" y="7"/>
                  </a:cubicBezTo>
                  <a:cubicBezTo>
                    <a:pt x="21" y="9"/>
                    <a:pt x="21" y="11"/>
                    <a:pt x="21" y="13"/>
                  </a:cubicBezTo>
                  <a:close/>
                </a:path>
              </a:pathLst>
            </a:custGeom>
            <a:solidFill>
              <a:srgbClr val="D3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78590CFF-5D80-288F-C043-FA20B5A4DE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9" y="2586"/>
              <a:ext cx="46" cy="86"/>
            </a:xfrm>
            <a:custGeom>
              <a:avLst/>
              <a:gdLst>
                <a:gd name="T0" fmla="*/ 0 w 8"/>
                <a:gd name="T1" fmla="*/ 6 h 15"/>
                <a:gd name="T2" fmla="*/ 1 w 8"/>
                <a:gd name="T3" fmla="*/ 4 h 15"/>
                <a:gd name="T4" fmla="*/ 3 w 8"/>
                <a:gd name="T5" fmla="*/ 0 h 15"/>
                <a:gd name="T6" fmla="*/ 8 w 8"/>
                <a:gd name="T7" fmla="*/ 12 h 15"/>
                <a:gd name="T8" fmla="*/ 3 w 8"/>
                <a:gd name="T9" fmla="*/ 13 h 15"/>
                <a:gd name="T10" fmla="*/ 0 w 8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6"/>
                  </a:moveTo>
                  <a:cubicBezTo>
                    <a:pt x="1" y="5"/>
                    <a:pt x="1" y="5"/>
                    <a:pt x="1" y="4"/>
                  </a:cubicBezTo>
                  <a:cubicBezTo>
                    <a:pt x="4" y="4"/>
                    <a:pt x="3" y="2"/>
                    <a:pt x="3" y="0"/>
                  </a:cubicBezTo>
                  <a:cubicBezTo>
                    <a:pt x="5" y="4"/>
                    <a:pt x="5" y="9"/>
                    <a:pt x="8" y="12"/>
                  </a:cubicBezTo>
                  <a:cubicBezTo>
                    <a:pt x="7" y="15"/>
                    <a:pt x="5" y="14"/>
                    <a:pt x="3" y="13"/>
                  </a:cubicBezTo>
                  <a:cubicBezTo>
                    <a:pt x="2" y="11"/>
                    <a:pt x="0" y="9"/>
                    <a:pt x="0" y="6"/>
                  </a:cubicBezTo>
                  <a:close/>
                </a:path>
              </a:pathLst>
            </a:custGeom>
            <a:solidFill>
              <a:srgbClr val="D5B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CEA1AEA7-E8BE-46CE-E155-E9AFB25890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96" y="2237"/>
              <a:ext cx="40" cy="74"/>
            </a:xfrm>
            <a:custGeom>
              <a:avLst/>
              <a:gdLst>
                <a:gd name="T0" fmla="*/ 2 w 7"/>
                <a:gd name="T1" fmla="*/ 12 h 13"/>
                <a:gd name="T2" fmla="*/ 1 w 7"/>
                <a:gd name="T3" fmla="*/ 11 h 13"/>
                <a:gd name="T4" fmla="*/ 2 w 7"/>
                <a:gd name="T5" fmla="*/ 3 h 13"/>
                <a:gd name="T6" fmla="*/ 7 w 7"/>
                <a:gd name="T7" fmla="*/ 0 h 13"/>
                <a:gd name="T8" fmla="*/ 2 w 7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2" y="12"/>
                  </a:moveTo>
                  <a:cubicBezTo>
                    <a:pt x="2" y="12"/>
                    <a:pt x="0" y="13"/>
                    <a:pt x="1" y="11"/>
                  </a:cubicBezTo>
                  <a:cubicBezTo>
                    <a:pt x="1" y="8"/>
                    <a:pt x="1" y="5"/>
                    <a:pt x="2" y="3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7" y="5"/>
                    <a:pt x="4" y="8"/>
                    <a:pt x="2" y="12"/>
                  </a:cubicBezTo>
                  <a:close/>
                </a:path>
              </a:pathLst>
            </a:custGeom>
            <a:solidFill>
              <a:srgbClr val="285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92D06119-FA77-8B8B-F579-28812864EC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1" y="2185"/>
              <a:ext cx="29" cy="17"/>
            </a:xfrm>
            <a:custGeom>
              <a:avLst/>
              <a:gdLst>
                <a:gd name="T0" fmla="*/ 3 w 5"/>
                <a:gd name="T1" fmla="*/ 0 h 3"/>
                <a:gd name="T2" fmla="*/ 5 w 5"/>
                <a:gd name="T3" fmla="*/ 1 h 3"/>
                <a:gd name="T4" fmla="*/ 2 w 5"/>
                <a:gd name="T5" fmla="*/ 3 h 3"/>
                <a:gd name="T6" fmla="*/ 0 w 5"/>
                <a:gd name="T7" fmla="*/ 1 h 3"/>
                <a:gd name="T8" fmla="*/ 3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4" y="0"/>
                    <a:pt x="5" y="0"/>
                    <a:pt x="5" y="1"/>
                  </a:cubicBezTo>
                  <a:cubicBezTo>
                    <a:pt x="5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C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BA8ACD61-BB63-9123-C05C-EDDE0B5CFA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" y="2357"/>
              <a:ext cx="109" cy="115"/>
            </a:xfrm>
            <a:custGeom>
              <a:avLst/>
              <a:gdLst>
                <a:gd name="T0" fmla="*/ 3 w 19"/>
                <a:gd name="T1" fmla="*/ 0 h 20"/>
                <a:gd name="T2" fmla="*/ 19 w 19"/>
                <a:gd name="T3" fmla="*/ 6 h 20"/>
                <a:gd name="T4" fmla="*/ 13 w 19"/>
                <a:gd name="T5" fmla="*/ 17 h 20"/>
                <a:gd name="T6" fmla="*/ 5 w 19"/>
                <a:gd name="T7" fmla="*/ 14 h 20"/>
                <a:gd name="T8" fmla="*/ 10 w 19"/>
                <a:gd name="T9" fmla="*/ 14 h 20"/>
                <a:gd name="T10" fmla="*/ 6 w 19"/>
                <a:gd name="T11" fmla="*/ 13 h 20"/>
                <a:gd name="T12" fmla="*/ 1 w 19"/>
                <a:gd name="T13" fmla="*/ 11 h 20"/>
                <a:gd name="T14" fmla="*/ 7 w 19"/>
                <a:gd name="T15" fmla="*/ 6 h 20"/>
                <a:gd name="T16" fmla="*/ 3 w 19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0">
                  <a:moveTo>
                    <a:pt x="3" y="0"/>
                  </a:moveTo>
                  <a:cubicBezTo>
                    <a:pt x="9" y="0"/>
                    <a:pt x="14" y="4"/>
                    <a:pt x="19" y="6"/>
                  </a:cubicBezTo>
                  <a:cubicBezTo>
                    <a:pt x="18" y="10"/>
                    <a:pt x="17" y="14"/>
                    <a:pt x="13" y="17"/>
                  </a:cubicBezTo>
                  <a:cubicBezTo>
                    <a:pt x="10" y="20"/>
                    <a:pt x="6" y="18"/>
                    <a:pt x="5" y="14"/>
                  </a:cubicBezTo>
                  <a:cubicBezTo>
                    <a:pt x="7" y="13"/>
                    <a:pt x="8" y="15"/>
                    <a:pt x="10" y="14"/>
                  </a:cubicBezTo>
                  <a:cubicBezTo>
                    <a:pt x="8" y="14"/>
                    <a:pt x="7" y="14"/>
                    <a:pt x="6" y="13"/>
                  </a:cubicBezTo>
                  <a:cubicBezTo>
                    <a:pt x="3" y="14"/>
                    <a:pt x="2" y="13"/>
                    <a:pt x="1" y="11"/>
                  </a:cubicBezTo>
                  <a:cubicBezTo>
                    <a:pt x="0" y="6"/>
                    <a:pt x="5" y="7"/>
                    <a:pt x="7" y="6"/>
                  </a:cubicBezTo>
                  <a:cubicBezTo>
                    <a:pt x="6" y="4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EEA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05D01E5F-78B1-31A7-AC5F-D59CA11986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2432"/>
              <a:ext cx="51" cy="17"/>
            </a:xfrm>
            <a:custGeom>
              <a:avLst/>
              <a:gdLst>
                <a:gd name="T0" fmla="*/ 1 w 9"/>
                <a:gd name="T1" fmla="*/ 0 h 3"/>
                <a:gd name="T2" fmla="*/ 5 w 9"/>
                <a:gd name="T3" fmla="*/ 0 h 3"/>
                <a:gd name="T4" fmla="*/ 8 w 9"/>
                <a:gd name="T5" fmla="*/ 0 h 3"/>
                <a:gd name="T6" fmla="*/ 8 w 9"/>
                <a:gd name="T7" fmla="*/ 2 h 3"/>
                <a:gd name="T8" fmla="*/ 4 w 9"/>
                <a:gd name="T9" fmla="*/ 3 h 3"/>
                <a:gd name="T10" fmla="*/ 0 w 9"/>
                <a:gd name="T11" fmla="*/ 1 h 3"/>
                <a:gd name="T12" fmla="*/ 1 w 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8" y="2"/>
                    <a:pt x="8" y="2"/>
                  </a:cubicBezTo>
                  <a:cubicBezTo>
                    <a:pt x="7" y="3"/>
                    <a:pt x="5" y="3"/>
                    <a:pt x="4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EE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BF524CDE-C8C9-D8F2-4639-030FEAEFE5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8" y="2661"/>
              <a:ext cx="161" cy="34"/>
            </a:xfrm>
            <a:custGeom>
              <a:avLst/>
              <a:gdLst>
                <a:gd name="T0" fmla="*/ 0 w 28"/>
                <a:gd name="T1" fmla="*/ 4 h 6"/>
                <a:gd name="T2" fmla="*/ 9 w 28"/>
                <a:gd name="T3" fmla="*/ 2 h 6"/>
                <a:gd name="T4" fmla="*/ 17 w 28"/>
                <a:gd name="T5" fmla="*/ 1 h 6"/>
                <a:gd name="T6" fmla="*/ 27 w 28"/>
                <a:gd name="T7" fmla="*/ 2 h 6"/>
                <a:gd name="T8" fmla="*/ 28 w 28"/>
                <a:gd name="T9" fmla="*/ 3 h 6"/>
                <a:gd name="T10" fmla="*/ 27 w 28"/>
                <a:gd name="T11" fmla="*/ 5 h 6"/>
                <a:gd name="T12" fmla="*/ 18 w 28"/>
                <a:gd name="T13" fmla="*/ 5 h 6"/>
                <a:gd name="T14" fmla="*/ 10 w 28"/>
                <a:gd name="T15" fmla="*/ 6 h 6"/>
                <a:gd name="T16" fmla="*/ 10 w 28"/>
                <a:gd name="T17" fmla="*/ 5 h 6"/>
                <a:gd name="T18" fmla="*/ 0 w 28"/>
                <a:gd name="T1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6">
                  <a:moveTo>
                    <a:pt x="0" y="4"/>
                  </a:moveTo>
                  <a:cubicBezTo>
                    <a:pt x="3" y="2"/>
                    <a:pt x="6" y="4"/>
                    <a:pt x="9" y="2"/>
                  </a:cubicBezTo>
                  <a:cubicBezTo>
                    <a:pt x="11" y="0"/>
                    <a:pt x="14" y="1"/>
                    <a:pt x="17" y="1"/>
                  </a:cubicBezTo>
                  <a:cubicBezTo>
                    <a:pt x="20" y="2"/>
                    <a:pt x="24" y="1"/>
                    <a:pt x="27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5"/>
                    <a:pt x="27" y="5"/>
                  </a:cubicBezTo>
                  <a:cubicBezTo>
                    <a:pt x="24" y="6"/>
                    <a:pt x="21" y="6"/>
                    <a:pt x="18" y="5"/>
                  </a:cubicBezTo>
                  <a:cubicBezTo>
                    <a:pt x="15" y="5"/>
                    <a:pt x="13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7" y="3"/>
                    <a:pt x="3" y="5"/>
                    <a:pt x="0" y="4"/>
                  </a:cubicBezTo>
                  <a:close/>
                </a:path>
              </a:pathLst>
            </a:custGeom>
            <a:solidFill>
              <a:srgbClr val="7EA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FE752F0D-BF13-7718-659D-45B60BBC1A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0" y="2609"/>
              <a:ext cx="189" cy="81"/>
            </a:xfrm>
            <a:custGeom>
              <a:avLst/>
              <a:gdLst>
                <a:gd name="T0" fmla="*/ 8 w 33"/>
                <a:gd name="T1" fmla="*/ 11 h 14"/>
                <a:gd name="T2" fmla="*/ 0 w 33"/>
                <a:gd name="T3" fmla="*/ 11 h 14"/>
                <a:gd name="T4" fmla="*/ 0 w 33"/>
                <a:gd name="T5" fmla="*/ 4 h 14"/>
                <a:gd name="T6" fmla="*/ 6 w 33"/>
                <a:gd name="T7" fmla="*/ 1 h 14"/>
                <a:gd name="T8" fmla="*/ 20 w 33"/>
                <a:gd name="T9" fmla="*/ 1 h 14"/>
                <a:gd name="T10" fmla="*/ 26 w 33"/>
                <a:gd name="T11" fmla="*/ 2 h 14"/>
                <a:gd name="T12" fmla="*/ 29 w 33"/>
                <a:gd name="T13" fmla="*/ 8 h 14"/>
                <a:gd name="T14" fmla="*/ 30 w 33"/>
                <a:gd name="T15" fmla="*/ 9 h 14"/>
                <a:gd name="T16" fmla="*/ 31 w 33"/>
                <a:gd name="T17" fmla="*/ 11 h 14"/>
                <a:gd name="T18" fmla="*/ 33 w 33"/>
                <a:gd name="T19" fmla="*/ 13 h 14"/>
                <a:gd name="T20" fmla="*/ 25 w 33"/>
                <a:gd name="T21" fmla="*/ 13 h 14"/>
                <a:gd name="T22" fmla="*/ 19 w 33"/>
                <a:gd name="T23" fmla="*/ 12 h 14"/>
                <a:gd name="T24" fmla="*/ 19 w 33"/>
                <a:gd name="T25" fmla="*/ 12 h 14"/>
                <a:gd name="T26" fmla="*/ 8 w 33"/>
                <a:gd name="T2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4">
                  <a:moveTo>
                    <a:pt x="8" y="11"/>
                  </a:moveTo>
                  <a:cubicBezTo>
                    <a:pt x="6" y="11"/>
                    <a:pt x="3" y="11"/>
                    <a:pt x="0" y="11"/>
                  </a:cubicBezTo>
                  <a:cubicBezTo>
                    <a:pt x="0" y="9"/>
                    <a:pt x="0" y="6"/>
                    <a:pt x="0" y="4"/>
                  </a:cubicBezTo>
                  <a:cubicBezTo>
                    <a:pt x="1" y="0"/>
                    <a:pt x="4" y="2"/>
                    <a:pt x="6" y="1"/>
                  </a:cubicBezTo>
                  <a:cubicBezTo>
                    <a:pt x="11" y="4"/>
                    <a:pt x="15" y="3"/>
                    <a:pt x="20" y="1"/>
                  </a:cubicBezTo>
                  <a:cubicBezTo>
                    <a:pt x="22" y="1"/>
                    <a:pt x="24" y="0"/>
                    <a:pt x="26" y="2"/>
                  </a:cubicBezTo>
                  <a:cubicBezTo>
                    <a:pt x="27" y="4"/>
                    <a:pt x="28" y="6"/>
                    <a:pt x="29" y="8"/>
                  </a:cubicBezTo>
                  <a:cubicBezTo>
                    <a:pt x="30" y="8"/>
                    <a:pt x="30" y="9"/>
                    <a:pt x="30" y="9"/>
                  </a:cubicBezTo>
                  <a:cubicBezTo>
                    <a:pt x="30" y="11"/>
                    <a:pt x="28" y="13"/>
                    <a:pt x="31" y="11"/>
                  </a:cubicBezTo>
                  <a:cubicBezTo>
                    <a:pt x="32" y="11"/>
                    <a:pt x="33" y="11"/>
                    <a:pt x="33" y="13"/>
                  </a:cubicBezTo>
                  <a:cubicBezTo>
                    <a:pt x="31" y="13"/>
                    <a:pt x="28" y="13"/>
                    <a:pt x="25" y="13"/>
                  </a:cubicBezTo>
                  <a:cubicBezTo>
                    <a:pt x="23" y="14"/>
                    <a:pt x="21" y="14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6" y="10"/>
                    <a:pt x="12" y="11"/>
                    <a:pt x="8" y="11"/>
                  </a:cubicBezTo>
                  <a:close/>
                </a:path>
              </a:pathLst>
            </a:custGeom>
            <a:solidFill>
              <a:srgbClr val="57AE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43EBAB37-3EA1-A37B-4011-74DE201709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3" y="2678"/>
              <a:ext cx="80" cy="98"/>
            </a:xfrm>
            <a:custGeom>
              <a:avLst/>
              <a:gdLst>
                <a:gd name="T0" fmla="*/ 8 w 14"/>
                <a:gd name="T1" fmla="*/ 0 h 17"/>
                <a:gd name="T2" fmla="*/ 14 w 14"/>
                <a:gd name="T3" fmla="*/ 1 h 17"/>
                <a:gd name="T4" fmla="*/ 14 w 14"/>
                <a:gd name="T5" fmla="*/ 2 h 17"/>
                <a:gd name="T6" fmla="*/ 8 w 14"/>
                <a:gd name="T7" fmla="*/ 12 h 17"/>
                <a:gd name="T8" fmla="*/ 5 w 14"/>
                <a:gd name="T9" fmla="*/ 16 h 17"/>
                <a:gd name="T10" fmla="*/ 2 w 14"/>
                <a:gd name="T11" fmla="*/ 16 h 17"/>
                <a:gd name="T12" fmla="*/ 4 w 14"/>
                <a:gd name="T13" fmla="*/ 9 h 17"/>
                <a:gd name="T14" fmla="*/ 5 w 14"/>
                <a:gd name="T15" fmla="*/ 2 h 17"/>
                <a:gd name="T16" fmla="*/ 8 w 14"/>
                <a:gd name="T17" fmla="*/ 1 h 17"/>
                <a:gd name="T18" fmla="*/ 8 w 1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8" y="0"/>
                  </a:moveTo>
                  <a:cubicBezTo>
                    <a:pt x="10" y="0"/>
                    <a:pt x="12" y="0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6"/>
                    <a:pt x="11" y="9"/>
                    <a:pt x="8" y="12"/>
                  </a:cubicBezTo>
                  <a:cubicBezTo>
                    <a:pt x="7" y="13"/>
                    <a:pt x="5" y="14"/>
                    <a:pt x="5" y="16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0" y="13"/>
                    <a:pt x="3" y="11"/>
                    <a:pt x="4" y="9"/>
                  </a:cubicBezTo>
                  <a:cubicBezTo>
                    <a:pt x="4" y="7"/>
                    <a:pt x="5" y="4"/>
                    <a:pt x="5" y="2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lose/>
                </a:path>
              </a:pathLst>
            </a:custGeom>
            <a:solidFill>
              <a:srgbClr val="E2A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3D252F54-E9DC-D519-1416-D34E3D6670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5" y="2678"/>
              <a:ext cx="69" cy="92"/>
            </a:xfrm>
            <a:custGeom>
              <a:avLst/>
              <a:gdLst>
                <a:gd name="T0" fmla="*/ 0 w 12"/>
                <a:gd name="T1" fmla="*/ 3 h 16"/>
                <a:gd name="T2" fmla="*/ 7 w 12"/>
                <a:gd name="T3" fmla="*/ 1 h 16"/>
                <a:gd name="T4" fmla="*/ 9 w 12"/>
                <a:gd name="T5" fmla="*/ 3 h 16"/>
                <a:gd name="T6" fmla="*/ 11 w 12"/>
                <a:gd name="T7" fmla="*/ 12 h 16"/>
                <a:gd name="T8" fmla="*/ 9 w 12"/>
                <a:gd name="T9" fmla="*/ 16 h 16"/>
                <a:gd name="T10" fmla="*/ 0 w 12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0" y="3"/>
                  </a:moveTo>
                  <a:cubicBezTo>
                    <a:pt x="2" y="1"/>
                    <a:pt x="5" y="0"/>
                    <a:pt x="7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11" y="6"/>
                    <a:pt x="11" y="9"/>
                    <a:pt x="11" y="12"/>
                  </a:cubicBezTo>
                  <a:cubicBezTo>
                    <a:pt x="12" y="14"/>
                    <a:pt x="12" y="16"/>
                    <a:pt x="9" y="16"/>
                  </a:cubicBezTo>
                  <a:cubicBezTo>
                    <a:pt x="5" y="13"/>
                    <a:pt x="3" y="7"/>
                    <a:pt x="0" y="3"/>
                  </a:cubicBezTo>
                  <a:close/>
                </a:path>
              </a:pathLst>
            </a:custGeom>
            <a:solidFill>
              <a:srgbClr val="E4A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8FCFF9AB-991F-D2EB-DE5B-1B6740BD8C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9" y="2770"/>
              <a:ext cx="28" cy="23"/>
            </a:xfrm>
            <a:custGeom>
              <a:avLst/>
              <a:gdLst>
                <a:gd name="T0" fmla="*/ 2 w 5"/>
                <a:gd name="T1" fmla="*/ 4 h 4"/>
                <a:gd name="T2" fmla="*/ 1 w 5"/>
                <a:gd name="T3" fmla="*/ 0 h 4"/>
                <a:gd name="T4" fmla="*/ 4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3"/>
                    <a:pt x="0" y="2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5" y="4"/>
                    <a:pt x="2" y="4"/>
                  </a:cubicBezTo>
                  <a:close/>
                </a:path>
              </a:pathLst>
            </a:custGeom>
            <a:solidFill>
              <a:srgbClr val="576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5E451E11-59B7-3F9F-6DDA-34B9EB5740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1" y="2655"/>
              <a:ext cx="63" cy="29"/>
            </a:xfrm>
            <a:custGeom>
              <a:avLst/>
              <a:gdLst>
                <a:gd name="T0" fmla="*/ 5 w 11"/>
                <a:gd name="T1" fmla="*/ 5 h 5"/>
                <a:gd name="T2" fmla="*/ 0 w 11"/>
                <a:gd name="T3" fmla="*/ 4 h 5"/>
                <a:gd name="T4" fmla="*/ 1 w 11"/>
                <a:gd name="T5" fmla="*/ 0 h 5"/>
                <a:gd name="T6" fmla="*/ 6 w 11"/>
                <a:gd name="T7" fmla="*/ 0 h 5"/>
                <a:gd name="T8" fmla="*/ 9 w 11"/>
                <a:gd name="T9" fmla="*/ 5 h 5"/>
                <a:gd name="T10" fmla="*/ 5 w 11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4" y="3"/>
                    <a:pt x="2" y="5"/>
                    <a:pt x="0" y="4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4" y="2"/>
                    <a:pt x="6" y="0"/>
                  </a:cubicBezTo>
                  <a:cubicBezTo>
                    <a:pt x="10" y="0"/>
                    <a:pt x="11" y="2"/>
                    <a:pt x="9" y="5"/>
                  </a:cubicBezTo>
                  <a:cubicBezTo>
                    <a:pt x="8" y="5"/>
                    <a:pt x="7" y="5"/>
                    <a:pt x="5" y="5"/>
                  </a:cubicBezTo>
                  <a:close/>
                </a:path>
              </a:pathLst>
            </a:custGeom>
            <a:solidFill>
              <a:srgbClr val="89B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ED12C1FB-B538-6FED-BE20-A6DE1B8954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2661"/>
              <a:ext cx="63" cy="23"/>
            </a:xfrm>
            <a:custGeom>
              <a:avLst/>
              <a:gdLst>
                <a:gd name="T0" fmla="*/ 0 w 11"/>
                <a:gd name="T1" fmla="*/ 2 h 4"/>
                <a:gd name="T2" fmla="*/ 11 w 11"/>
                <a:gd name="T3" fmla="*/ 1 h 4"/>
                <a:gd name="T4" fmla="*/ 11 w 11"/>
                <a:gd name="T5" fmla="*/ 3 h 4"/>
                <a:gd name="T6" fmla="*/ 0 w 11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0" y="2"/>
                  </a:moveTo>
                  <a:cubicBezTo>
                    <a:pt x="4" y="0"/>
                    <a:pt x="7" y="1"/>
                    <a:pt x="11" y="1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7" y="3"/>
                    <a:pt x="4" y="4"/>
                    <a:pt x="0" y="2"/>
                  </a:cubicBezTo>
                  <a:close/>
                </a:path>
              </a:pathLst>
            </a:custGeom>
            <a:solidFill>
              <a:srgbClr val="6FC0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4C1DDC35-449C-E0D0-2249-9A5368A756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2684"/>
              <a:ext cx="63" cy="6"/>
            </a:xfrm>
            <a:custGeom>
              <a:avLst/>
              <a:gdLst>
                <a:gd name="T0" fmla="*/ 9 w 11"/>
                <a:gd name="T1" fmla="*/ 1 h 1"/>
                <a:gd name="T2" fmla="*/ 1 w 11"/>
                <a:gd name="T3" fmla="*/ 1 h 1"/>
                <a:gd name="T4" fmla="*/ 0 w 11"/>
                <a:gd name="T5" fmla="*/ 0 h 1"/>
                <a:gd name="T6" fmla="*/ 11 w 11"/>
                <a:gd name="T7" fmla="*/ 0 h 1"/>
                <a:gd name="T8" fmla="*/ 9 w 1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9" y="1"/>
                  </a:moveTo>
                  <a:cubicBezTo>
                    <a:pt x="6" y="1"/>
                    <a:pt x="4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4" y="0"/>
                    <a:pt x="7" y="0"/>
                    <a:pt x="11" y="0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465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230341941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B5FE3E25-5A38-4465-9081-55925C5A83B8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AFBAB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8C858565-2D91-45E1-9BA6-FAB625C0A4B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01917" y="180109"/>
            <a:ext cx="7169307" cy="651162"/>
          </a:xfrm>
        </p:spPr>
        <p:txBody>
          <a:bodyPr anchorCtr="1"/>
          <a:lstStyle>
            <a:lvl1pPr algn="ctr">
              <a:lnSpc>
                <a:spcPct val="80000"/>
              </a:lnSpc>
              <a:defRPr sz="36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5DC9272-7647-3496-5922-A020722F531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75560" y="3449639"/>
            <a:ext cx="1289049" cy="1549401"/>
            <a:chOff x="4835" y="2173"/>
            <a:chExt cx="812" cy="976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6D446349-8D17-D251-8D17-136A34E80F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9" y="2350"/>
              <a:ext cx="418" cy="363"/>
            </a:xfrm>
            <a:custGeom>
              <a:avLst/>
              <a:gdLst>
                <a:gd name="T0" fmla="*/ 35 w 85"/>
                <a:gd name="T1" fmla="*/ 0 h 74"/>
                <a:gd name="T2" fmla="*/ 71 w 85"/>
                <a:gd name="T3" fmla="*/ 31 h 74"/>
                <a:gd name="T4" fmla="*/ 81 w 85"/>
                <a:gd name="T5" fmla="*/ 46 h 74"/>
                <a:gd name="T6" fmla="*/ 79 w 85"/>
                <a:gd name="T7" fmla="*/ 59 h 74"/>
                <a:gd name="T8" fmla="*/ 60 w 85"/>
                <a:gd name="T9" fmla="*/ 68 h 74"/>
                <a:gd name="T10" fmla="*/ 52 w 85"/>
                <a:gd name="T11" fmla="*/ 74 h 74"/>
                <a:gd name="T12" fmla="*/ 37 w 85"/>
                <a:gd name="T13" fmla="*/ 39 h 74"/>
                <a:gd name="T14" fmla="*/ 31 w 85"/>
                <a:gd name="T15" fmla="*/ 38 h 74"/>
                <a:gd name="T16" fmla="*/ 11 w 85"/>
                <a:gd name="T17" fmla="*/ 51 h 74"/>
                <a:gd name="T18" fmla="*/ 2 w 85"/>
                <a:gd name="T19" fmla="*/ 52 h 74"/>
                <a:gd name="T20" fmla="*/ 1 w 85"/>
                <a:gd name="T21" fmla="*/ 49 h 74"/>
                <a:gd name="T22" fmla="*/ 4 w 85"/>
                <a:gd name="T23" fmla="*/ 43 h 74"/>
                <a:gd name="T24" fmla="*/ 16 w 85"/>
                <a:gd name="T25" fmla="*/ 35 h 74"/>
                <a:gd name="T26" fmla="*/ 21 w 85"/>
                <a:gd name="T27" fmla="*/ 28 h 74"/>
                <a:gd name="T28" fmla="*/ 21 w 85"/>
                <a:gd name="T29" fmla="*/ 9 h 74"/>
                <a:gd name="T30" fmla="*/ 19 w 85"/>
                <a:gd name="T31" fmla="*/ 6 h 74"/>
                <a:gd name="T32" fmla="*/ 19 w 85"/>
                <a:gd name="T33" fmla="*/ 2 h 74"/>
                <a:gd name="T34" fmla="*/ 35 w 85"/>
                <a:gd name="T3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74">
                  <a:moveTo>
                    <a:pt x="35" y="0"/>
                  </a:moveTo>
                  <a:cubicBezTo>
                    <a:pt x="50" y="6"/>
                    <a:pt x="62" y="16"/>
                    <a:pt x="71" y="31"/>
                  </a:cubicBezTo>
                  <a:cubicBezTo>
                    <a:pt x="74" y="36"/>
                    <a:pt x="78" y="41"/>
                    <a:pt x="81" y="46"/>
                  </a:cubicBezTo>
                  <a:cubicBezTo>
                    <a:pt x="84" y="51"/>
                    <a:pt x="85" y="55"/>
                    <a:pt x="79" y="59"/>
                  </a:cubicBezTo>
                  <a:cubicBezTo>
                    <a:pt x="73" y="63"/>
                    <a:pt x="67" y="65"/>
                    <a:pt x="60" y="68"/>
                  </a:cubicBezTo>
                  <a:cubicBezTo>
                    <a:pt x="57" y="69"/>
                    <a:pt x="54" y="71"/>
                    <a:pt x="52" y="74"/>
                  </a:cubicBezTo>
                  <a:cubicBezTo>
                    <a:pt x="44" y="64"/>
                    <a:pt x="42" y="51"/>
                    <a:pt x="37" y="39"/>
                  </a:cubicBezTo>
                  <a:cubicBezTo>
                    <a:pt x="34" y="34"/>
                    <a:pt x="34" y="34"/>
                    <a:pt x="31" y="38"/>
                  </a:cubicBezTo>
                  <a:cubicBezTo>
                    <a:pt x="26" y="45"/>
                    <a:pt x="19" y="48"/>
                    <a:pt x="11" y="51"/>
                  </a:cubicBezTo>
                  <a:cubicBezTo>
                    <a:pt x="8" y="52"/>
                    <a:pt x="5" y="53"/>
                    <a:pt x="2" y="52"/>
                  </a:cubicBezTo>
                  <a:cubicBezTo>
                    <a:pt x="1" y="51"/>
                    <a:pt x="0" y="50"/>
                    <a:pt x="1" y="49"/>
                  </a:cubicBezTo>
                  <a:cubicBezTo>
                    <a:pt x="1" y="47"/>
                    <a:pt x="1" y="45"/>
                    <a:pt x="4" y="43"/>
                  </a:cubicBezTo>
                  <a:cubicBezTo>
                    <a:pt x="9" y="42"/>
                    <a:pt x="12" y="38"/>
                    <a:pt x="16" y="35"/>
                  </a:cubicBezTo>
                  <a:cubicBezTo>
                    <a:pt x="19" y="33"/>
                    <a:pt x="20" y="31"/>
                    <a:pt x="21" y="28"/>
                  </a:cubicBezTo>
                  <a:cubicBezTo>
                    <a:pt x="23" y="22"/>
                    <a:pt x="22" y="15"/>
                    <a:pt x="21" y="9"/>
                  </a:cubicBezTo>
                  <a:cubicBezTo>
                    <a:pt x="21" y="8"/>
                    <a:pt x="21" y="6"/>
                    <a:pt x="19" y="6"/>
                  </a:cubicBezTo>
                  <a:cubicBezTo>
                    <a:pt x="18" y="5"/>
                    <a:pt x="18" y="3"/>
                    <a:pt x="19" y="2"/>
                  </a:cubicBezTo>
                  <a:cubicBezTo>
                    <a:pt x="25" y="6"/>
                    <a:pt x="30" y="3"/>
                    <a:pt x="35" y="0"/>
                  </a:cubicBezTo>
                  <a:close/>
                </a:path>
              </a:pathLst>
            </a:custGeom>
            <a:solidFill>
              <a:srgbClr val="A7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D8FF2A6-9427-8558-0177-D3C657F9C2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4" y="3012"/>
              <a:ext cx="748" cy="137"/>
            </a:xfrm>
            <a:custGeom>
              <a:avLst/>
              <a:gdLst>
                <a:gd name="T0" fmla="*/ 136 w 152"/>
                <a:gd name="T1" fmla="*/ 12 h 28"/>
                <a:gd name="T2" fmla="*/ 139 w 152"/>
                <a:gd name="T3" fmla="*/ 15 h 28"/>
                <a:gd name="T4" fmla="*/ 152 w 152"/>
                <a:gd name="T5" fmla="*/ 18 h 28"/>
                <a:gd name="T6" fmla="*/ 137 w 152"/>
                <a:gd name="T7" fmla="*/ 24 h 28"/>
                <a:gd name="T8" fmla="*/ 62 w 152"/>
                <a:gd name="T9" fmla="*/ 27 h 28"/>
                <a:gd name="T10" fmla="*/ 6 w 152"/>
                <a:gd name="T11" fmla="*/ 23 h 28"/>
                <a:gd name="T12" fmla="*/ 2 w 152"/>
                <a:gd name="T13" fmla="*/ 22 h 28"/>
                <a:gd name="T14" fmla="*/ 1 w 152"/>
                <a:gd name="T15" fmla="*/ 20 h 28"/>
                <a:gd name="T16" fmla="*/ 3 w 152"/>
                <a:gd name="T17" fmla="*/ 13 h 28"/>
                <a:gd name="T18" fmla="*/ 23 w 152"/>
                <a:gd name="T19" fmla="*/ 12 h 28"/>
                <a:gd name="T20" fmla="*/ 27 w 152"/>
                <a:gd name="T21" fmla="*/ 10 h 28"/>
                <a:gd name="T22" fmla="*/ 29 w 152"/>
                <a:gd name="T23" fmla="*/ 10 h 28"/>
                <a:gd name="T24" fmla="*/ 32 w 152"/>
                <a:gd name="T25" fmla="*/ 12 h 28"/>
                <a:gd name="T26" fmla="*/ 38 w 152"/>
                <a:gd name="T27" fmla="*/ 5 h 28"/>
                <a:gd name="T28" fmla="*/ 39 w 152"/>
                <a:gd name="T29" fmla="*/ 0 h 28"/>
                <a:gd name="T30" fmla="*/ 42 w 152"/>
                <a:gd name="T31" fmla="*/ 5 h 28"/>
                <a:gd name="T32" fmla="*/ 42 w 152"/>
                <a:gd name="T33" fmla="*/ 19 h 28"/>
                <a:gd name="T34" fmla="*/ 42 w 152"/>
                <a:gd name="T35" fmla="*/ 9 h 28"/>
                <a:gd name="T36" fmla="*/ 53 w 152"/>
                <a:gd name="T37" fmla="*/ 10 h 28"/>
                <a:gd name="T38" fmla="*/ 57 w 152"/>
                <a:gd name="T39" fmla="*/ 11 h 28"/>
                <a:gd name="T40" fmla="*/ 62 w 152"/>
                <a:gd name="T41" fmla="*/ 10 h 28"/>
                <a:gd name="T42" fmla="*/ 111 w 152"/>
                <a:gd name="T43" fmla="*/ 11 h 28"/>
                <a:gd name="T44" fmla="*/ 123 w 152"/>
                <a:gd name="T45" fmla="*/ 13 h 28"/>
                <a:gd name="T46" fmla="*/ 128 w 152"/>
                <a:gd name="T47" fmla="*/ 8 h 28"/>
                <a:gd name="T48" fmla="*/ 129 w 152"/>
                <a:gd name="T49" fmla="*/ 5 h 28"/>
                <a:gd name="T50" fmla="*/ 131 w 152"/>
                <a:gd name="T51" fmla="*/ 9 h 28"/>
                <a:gd name="T52" fmla="*/ 127 w 152"/>
                <a:gd name="T53" fmla="*/ 19 h 28"/>
                <a:gd name="T54" fmla="*/ 134 w 152"/>
                <a:gd name="T55" fmla="*/ 15 h 28"/>
                <a:gd name="T56" fmla="*/ 135 w 152"/>
                <a:gd name="T57" fmla="*/ 12 h 28"/>
                <a:gd name="T58" fmla="*/ 136 w 152"/>
                <a:gd name="T5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2" h="28">
                  <a:moveTo>
                    <a:pt x="136" y="12"/>
                  </a:moveTo>
                  <a:cubicBezTo>
                    <a:pt x="136" y="14"/>
                    <a:pt x="137" y="16"/>
                    <a:pt x="139" y="15"/>
                  </a:cubicBezTo>
                  <a:cubicBezTo>
                    <a:pt x="143" y="15"/>
                    <a:pt x="147" y="17"/>
                    <a:pt x="152" y="18"/>
                  </a:cubicBezTo>
                  <a:cubicBezTo>
                    <a:pt x="148" y="23"/>
                    <a:pt x="142" y="23"/>
                    <a:pt x="137" y="24"/>
                  </a:cubicBezTo>
                  <a:cubicBezTo>
                    <a:pt x="112" y="26"/>
                    <a:pt x="87" y="28"/>
                    <a:pt x="62" y="27"/>
                  </a:cubicBezTo>
                  <a:cubicBezTo>
                    <a:pt x="43" y="26"/>
                    <a:pt x="24" y="25"/>
                    <a:pt x="6" y="23"/>
                  </a:cubicBezTo>
                  <a:cubicBezTo>
                    <a:pt x="5" y="23"/>
                    <a:pt x="3" y="22"/>
                    <a:pt x="2" y="22"/>
                  </a:cubicBezTo>
                  <a:cubicBezTo>
                    <a:pt x="2" y="21"/>
                    <a:pt x="1" y="21"/>
                    <a:pt x="1" y="20"/>
                  </a:cubicBezTo>
                  <a:cubicBezTo>
                    <a:pt x="1" y="18"/>
                    <a:pt x="0" y="15"/>
                    <a:pt x="3" y="13"/>
                  </a:cubicBezTo>
                  <a:cubicBezTo>
                    <a:pt x="10" y="15"/>
                    <a:pt x="17" y="13"/>
                    <a:pt x="23" y="12"/>
                  </a:cubicBezTo>
                  <a:cubicBezTo>
                    <a:pt x="25" y="12"/>
                    <a:pt x="26" y="11"/>
                    <a:pt x="27" y="10"/>
                  </a:cubicBezTo>
                  <a:cubicBezTo>
                    <a:pt x="28" y="8"/>
                    <a:pt x="29" y="9"/>
                    <a:pt x="29" y="10"/>
                  </a:cubicBezTo>
                  <a:cubicBezTo>
                    <a:pt x="30" y="11"/>
                    <a:pt x="30" y="12"/>
                    <a:pt x="32" y="12"/>
                  </a:cubicBezTo>
                  <a:cubicBezTo>
                    <a:pt x="36" y="12"/>
                    <a:pt x="38" y="10"/>
                    <a:pt x="38" y="5"/>
                  </a:cubicBezTo>
                  <a:cubicBezTo>
                    <a:pt x="38" y="3"/>
                    <a:pt x="38" y="1"/>
                    <a:pt x="39" y="0"/>
                  </a:cubicBezTo>
                  <a:cubicBezTo>
                    <a:pt x="41" y="1"/>
                    <a:pt x="41" y="3"/>
                    <a:pt x="42" y="5"/>
                  </a:cubicBezTo>
                  <a:cubicBezTo>
                    <a:pt x="41" y="9"/>
                    <a:pt x="42" y="14"/>
                    <a:pt x="42" y="19"/>
                  </a:cubicBezTo>
                  <a:cubicBezTo>
                    <a:pt x="43" y="16"/>
                    <a:pt x="40" y="12"/>
                    <a:pt x="42" y="9"/>
                  </a:cubicBezTo>
                  <a:cubicBezTo>
                    <a:pt x="46" y="9"/>
                    <a:pt x="49" y="10"/>
                    <a:pt x="53" y="10"/>
                  </a:cubicBezTo>
                  <a:cubicBezTo>
                    <a:pt x="54" y="11"/>
                    <a:pt x="55" y="12"/>
                    <a:pt x="57" y="11"/>
                  </a:cubicBezTo>
                  <a:cubicBezTo>
                    <a:pt x="59" y="10"/>
                    <a:pt x="60" y="10"/>
                    <a:pt x="62" y="10"/>
                  </a:cubicBezTo>
                  <a:cubicBezTo>
                    <a:pt x="78" y="10"/>
                    <a:pt x="95" y="10"/>
                    <a:pt x="111" y="11"/>
                  </a:cubicBezTo>
                  <a:cubicBezTo>
                    <a:pt x="115" y="12"/>
                    <a:pt x="119" y="13"/>
                    <a:pt x="123" y="13"/>
                  </a:cubicBezTo>
                  <a:cubicBezTo>
                    <a:pt x="127" y="14"/>
                    <a:pt x="129" y="12"/>
                    <a:pt x="128" y="8"/>
                  </a:cubicBezTo>
                  <a:cubicBezTo>
                    <a:pt x="128" y="7"/>
                    <a:pt x="129" y="6"/>
                    <a:pt x="129" y="5"/>
                  </a:cubicBezTo>
                  <a:cubicBezTo>
                    <a:pt x="131" y="5"/>
                    <a:pt x="131" y="7"/>
                    <a:pt x="131" y="9"/>
                  </a:cubicBezTo>
                  <a:cubicBezTo>
                    <a:pt x="131" y="12"/>
                    <a:pt x="132" y="17"/>
                    <a:pt x="127" y="19"/>
                  </a:cubicBezTo>
                  <a:cubicBezTo>
                    <a:pt x="133" y="21"/>
                    <a:pt x="134" y="21"/>
                    <a:pt x="134" y="15"/>
                  </a:cubicBezTo>
                  <a:cubicBezTo>
                    <a:pt x="134" y="14"/>
                    <a:pt x="134" y="13"/>
                    <a:pt x="135" y="12"/>
                  </a:cubicBezTo>
                  <a:cubicBezTo>
                    <a:pt x="135" y="12"/>
                    <a:pt x="135" y="12"/>
                    <a:pt x="136" y="12"/>
                  </a:cubicBezTo>
                  <a:close/>
                </a:path>
              </a:pathLst>
            </a:custGeom>
            <a:solidFill>
              <a:srgbClr val="DDC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DE9D3E2-25B7-60D0-B1D8-DDB8D49392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9" y="2659"/>
              <a:ext cx="108" cy="441"/>
            </a:xfrm>
            <a:custGeom>
              <a:avLst/>
              <a:gdLst>
                <a:gd name="T0" fmla="*/ 5 w 22"/>
                <a:gd name="T1" fmla="*/ 81 h 90"/>
                <a:gd name="T2" fmla="*/ 4 w 22"/>
                <a:gd name="T3" fmla="*/ 77 h 90"/>
                <a:gd name="T4" fmla="*/ 0 w 22"/>
                <a:gd name="T5" fmla="*/ 22 h 90"/>
                <a:gd name="T6" fmla="*/ 0 w 22"/>
                <a:gd name="T7" fmla="*/ 16 h 90"/>
                <a:gd name="T8" fmla="*/ 0 w 22"/>
                <a:gd name="T9" fmla="*/ 11 h 90"/>
                <a:gd name="T10" fmla="*/ 3 w 22"/>
                <a:gd name="T11" fmla="*/ 7 h 90"/>
                <a:gd name="T12" fmla="*/ 15 w 22"/>
                <a:gd name="T13" fmla="*/ 1 h 90"/>
                <a:gd name="T14" fmla="*/ 22 w 22"/>
                <a:gd name="T15" fmla="*/ 6 h 90"/>
                <a:gd name="T16" fmla="*/ 18 w 22"/>
                <a:gd name="T17" fmla="*/ 22 h 90"/>
                <a:gd name="T18" fmla="*/ 17 w 22"/>
                <a:gd name="T19" fmla="*/ 39 h 90"/>
                <a:gd name="T20" fmla="*/ 18 w 22"/>
                <a:gd name="T21" fmla="*/ 49 h 90"/>
                <a:gd name="T22" fmla="*/ 11 w 22"/>
                <a:gd name="T23" fmla="*/ 78 h 90"/>
                <a:gd name="T24" fmla="*/ 10 w 22"/>
                <a:gd name="T25" fmla="*/ 85 h 90"/>
                <a:gd name="T26" fmla="*/ 10 w 22"/>
                <a:gd name="T27" fmla="*/ 87 h 90"/>
                <a:gd name="T28" fmla="*/ 6 w 22"/>
                <a:gd name="T29" fmla="*/ 87 h 90"/>
                <a:gd name="T30" fmla="*/ 5 w 22"/>
                <a:gd name="T31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90">
                  <a:moveTo>
                    <a:pt x="5" y="81"/>
                  </a:moveTo>
                  <a:cubicBezTo>
                    <a:pt x="4" y="80"/>
                    <a:pt x="4" y="78"/>
                    <a:pt x="4" y="77"/>
                  </a:cubicBezTo>
                  <a:cubicBezTo>
                    <a:pt x="2" y="59"/>
                    <a:pt x="1" y="40"/>
                    <a:pt x="0" y="22"/>
                  </a:cubicBezTo>
                  <a:cubicBezTo>
                    <a:pt x="0" y="20"/>
                    <a:pt x="0" y="18"/>
                    <a:pt x="0" y="16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0" y="9"/>
                    <a:pt x="1" y="7"/>
                    <a:pt x="3" y="7"/>
                  </a:cubicBezTo>
                  <a:cubicBezTo>
                    <a:pt x="7" y="5"/>
                    <a:pt x="11" y="2"/>
                    <a:pt x="15" y="1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1" y="12"/>
                    <a:pt x="19" y="17"/>
                    <a:pt x="18" y="22"/>
                  </a:cubicBezTo>
                  <a:cubicBezTo>
                    <a:pt x="15" y="28"/>
                    <a:pt x="13" y="33"/>
                    <a:pt x="17" y="39"/>
                  </a:cubicBezTo>
                  <a:cubicBezTo>
                    <a:pt x="19" y="42"/>
                    <a:pt x="19" y="45"/>
                    <a:pt x="18" y="49"/>
                  </a:cubicBezTo>
                  <a:cubicBezTo>
                    <a:pt x="15" y="58"/>
                    <a:pt x="14" y="68"/>
                    <a:pt x="11" y="78"/>
                  </a:cubicBezTo>
                  <a:cubicBezTo>
                    <a:pt x="11" y="80"/>
                    <a:pt x="11" y="83"/>
                    <a:pt x="10" y="85"/>
                  </a:cubicBezTo>
                  <a:cubicBezTo>
                    <a:pt x="10" y="86"/>
                    <a:pt x="10" y="87"/>
                    <a:pt x="10" y="87"/>
                  </a:cubicBezTo>
                  <a:cubicBezTo>
                    <a:pt x="8" y="90"/>
                    <a:pt x="7" y="89"/>
                    <a:pt x="6" y="87"/>
                  </a:cubicBezTo>
                  <a:cubicBezTo>
                    <a:pt x="5" y="85"/>
                    <a:pt x="6" y="83"/>
                    <a:pt x="5" y="81"/>
                  </a:cubicBezTo>
                  <a:close/>
                </a:path>
              </a:pathLst>
            </a:custGeom>
            <a:solidFill>
              <a:srgbClr val="9E5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9B51BE8D-05BE-D257-1C0C-C427DDDB96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4" y="2619"/>
              <a:ext cx="162" cy="197"/>
            </a:xfrm>
            <a:custGeom>
              <a:avLst/>
              <a:gdLst>
                <a:gd name="T0" fmla="*/ 25 w 33"/>
                <a:gd name="T1" fmla="*/ 0 h 40"/>
                <a:gd name="T2" fmla="*/ 31 w 33"/>
                <a:gd name="T3" fmla="*/ 15 h 40"/>
                <a:gd name="T4" fmla="*/ 29 w 33"/>
                <a:gd name="T5" fmla="*/ 19 h 40"/>
                <a:gd name="T6" fmla="*/ 29 w 33"/>
                <a:gd name="T7" fmla="*/ 29 h 40"/>
                <a:gd name="T8" fmla="*/ 26 w 33"/>
                <a:gd name="T9" fmla="*/ 34 h 40"/>
                <a:gd name="T10" fmla="*/ 21 w 33"/>
                <a:gd name="T11" fmla="*/ 28 h 40"/>
                <a:gd name="T12" fmla="*/ 18 w 33"/>
                <a:gd name="T13" fmla="*/ 24 h 40"/>
                <a:gd name="T14" fmla="*/ 15 w 33"/>
                <a:gd name="T15" fmla="*/ 23 h 40"/>
                <a:gd name="T16" fmla="*/ 14 w 33"/>
                <a:gd name="T17" fmla="*/ 26 h 40"/>
                <a:gd name="T18" fmla="*/ 17 w 33"/>
                <a:gd name="T19" fmla="*/ 35 h 40"/>
                <a:gd name="T20" fmla="*/ 2 w 33"/>
                <a:gd name="T21" fmla="*/ 38 h 40"/>
                <a:gd name="T22" fmla="*/ 0 w 33"/>
                <a:gd name="T23" fmla="*/ 32 h 40"/>
                <a:gd name="T24" fmla="*/ 2 w 33"/>
                <a:gd name="T25" fmla="*/ 18 h 40"/>
                <a:gd name="T26" fmla="*/ 12 w 33"/>
                <a:gd name="T27" fmla="*/ 3 h 40"/>
                <a:gd name="T28" fmla="*/ 16 w 33"/>
                <a:gd name="T29" fmla="*/ 1 h 40"/>
                <a:gd name="T30" fmla="*/ 25 w 33"/>
                <a:gd name="T3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40">
                  <a:moveTo>
                    <a:pt x="25" y="0"/>
                  </a:moveTo>
                  <a:cubicBezTo>
                    <a:pt x="31" y="3"/>
                    <a:pt x="33" y="8"/>
                    <a:pt x="31" y="15"/>
                  </a:cubicBezTo>
                  <a:cubicBezTo>
                    <a:pt x="31" y="16"/>
                    <a:pt x="30" y="18"/>
                    <a:pt x="29" y="19"/>
                  </a:cubicBezTo>
                  <a:cubicBezTo>
                    <a:pt x="28" y="22"/>
                    <a:pt x="29" y="26"/>
                    <a:pt x="29" y="29"/>
                  </a:cubicBezTo>
                  <a:cubicBezTo>
                    <a:pt x="29" y="31"/>
                    <a:pt x="30" y="35"/>
                    <a:pt x="26" y="34"/>
                  </a:cubicBezTo>
                  <a:cubicBezTo>
                    <a:pt x="24" y="33"/>
                    <a:pt x="23" y="30"/>
                    <a:pt x="21" y="28"/>
                  </a:cubicBezTo>
                  <a:cubicBezTo>
                    <a:pt x="20" y="27"/>
                    <a:pt x="19" y="25"/>
                    <a:pt x="18" y="24"/>
                  </a:cubicBezTo>
                  <a:cubicBezTo>
                    <a:pt x="17" y="23"/>
                    <a:pt x="16" y="22"/>
                    <a:pt x="15" y="23"/>
                  </a:cubicBezTo>
                  <a:cubicBezTo>
                    <a:pt x="13" y="24"/>
                    <a:pt x="14" y="25"/>
                    <a:pt x="14" y="26"/>
                  </a:cubicBezTo>
                  <a:cubicBezTo>
                    <a:pt x="15" y="29"/>
                    <a:pt x="18" y="31"/>
                    <a:pt x="17" y="35"/>
                  </a:cubicBezTo>
                  <a:cubicBezTo>
                    <a:pt x="15" y="37"/>
                    <a:pt x="5" y="40"/>
                    <a:pt x="2" y="38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28"/>
                    <a:pt x="1" y="23"/>
                    <a:pt x="2" y="18"/>
                  </a:cubicBezTo>
                  <a:cubicBezTo>
                    <a:pt x="4" y="12"/>
                    <a:pt x="6" y="6"/>
                    <a:pt x="12" y="3"/>
                  </a:cubicBezTo>
                  <a:cubicBezTo>
                    <a:pt x="14" y="3"/>
                    <a:pt x="15" y="2"/>
                    <a:pt x="16" y="1"/>
                  </a:cubicBezTo>
                  <a:cubicBezTo>
                    <a:pt x="21" y="3"/>
                    <a:pt x="21" y="3"/>
                    <a:pt x="25" y="0"/>
                  </a:cubicBezTo>
                  <a:close/>
                </a:path>
              </a:pathLst>
            </a:custGeom>
            <a:solidFill>
              <a:srgbClr val="2CA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118CC21-7759-88DF-7A32-2C9B854D78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3" y="2791"/>
              <a:ext cx="261" cy="182"/>
            </a:xfrm>
            <a:custGeom>
              <a:avLst/>
              <a:gdLst>
                <a:gd name="T0" fmla="*/ 26 w 53"/>
                <a:gd name="T1" fmla="*/ 3 h 37"/>
                <a:gd name="T2" fmla="*/ 45 w 53"/>
                <a:gd name="T3" fmla="*/ 19 h 37"/>
                <a:gd name="T4" fmla="*/ 53 w 53"/>
                <a:gd name="T5" fmla="*/ 32 h 37"/>
                <a:gd name="T6" fmla="*/ 46 w 53"/>
                <a:gd name="T7" fmla="*/ 37 h 37"/>
                <a:gd name="T8" fmla="*/ 38 w 53"/>
                <a:gd name="T9" fmla="*/ 33 h 37"/>
                <a:gd name="T10" fmla="*/ 30 w 53"/>
                <a:gd name="T11" fmla="*/ 23 h 37"/>
                <a:gd name="T12" fmla="*/ 23 w 53"/>
                <a:gd name="T13" fmla="*/ 20 h 37"/>
                <a:gd name="T14" fmla="*/ 7 w 53"/>
                <a:gd name="T15" fmla="*/ 14 h 37"/>
                <a:gd name="T16" fmla="*/ 1 w 53"/>
                <a:gd name="T17" fmla="*/ 4 h 37"/>
                <a:gd name="T18" fmla="*/ 13 w 53"/>
                <a:gd name="T19" fmla="*/ 2 h 37"/>
                <a:gd name="T20" fmla="*/ 14 w 53"/>
                <a:gd name="T21" fmla="*/ 2 h 37"/>
                <a:gd name="T22" fmla="*/ 23 w 53"/>
                <a:gd name="T23" fmla="*/ 8 h 37"/>
                <a:gd name="T24" fmla="*/ 20 w 53"/>
                <a:gd name="T25" fmla="*/ 2 h 37"/>
                <a:gd name="T26" fmla="*/ 24 w 53"/>
                <a:gd name="T27" fmla="*/ 0 h 37"/>
                <a:gd name="T28" fmla="*/ 26 w 53"/>
                <a:gd name="T2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37">
                  <a:moveTo>
                    <a:pt x="26" y="3"/>
                  </a:moveTo>
                  <a:cubicBezTo>
                    <a:pt x="32" y="8"/>
                    <a:pt x="39" y="13"/>
                    <a:pt x="45" y="19"/>
                  </a:cubicBezTo>
                  <a:cubicBezTo>
                    <a:pt x="48" y="23"/>
                    <a:pt x="51" y="27"/>
                    <a:pt x="53" y="32"/>
                  </a:cubicBezTo>
                  <a:cubicBezTo>
                    <a:pt x="51" y="35"/>
                    <a:pt x="50" y="37"/>
                    <a:pt x="46" y="37"/>
                  </a:cubicBezTo>
                  <a:cubicBezTo>
                    <a:pt x="43" y="37"/>
                    <a:pt x="40" y="35"/>
                    <a:pt x="38" y="33"/>
                  </a:cubicBezTo>
                  <a:cubicBezTo>
                    <a:pt x="36" y="30"/>
                    <a:pt x="32" y="27"/>
                    <a:pt x="30" y="23"/>
                  </a:cubicBezTo>
                  <a:cubicBezTo>
                    <a:pt x="28" y="21"/>
                    <a:pt x="25" y="20"/>
                    <a:pt x="23" y="20"/>
                  </a:cubicBezTo>
                  <a:cubicBezTo>
                    <a:pt x="17" y="19"/>
                    <a:pt x="12" y="17"/>
                    <a:pt x="7" y="14"/>
                  </a:cubicBezTo>
                  <a:cubicBezTo>
                    <a:pt x="2" y="12"/>
                    <a:pt x="0" y="9"/>
                    <a:pt x="1" y="4"/>
                  </a:cubicBezTo>
                  <a:cubicBezTo>
                    <a:pt x="5" y="1"/>
                    <a:pt x="9" y="3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8" y="3"/>
                    <a:pt x="19" y="7"/>
                    <a:pt x="23" y="8"/>
                  </a:cubicBezTo>
                  <a:cubicBezTo>
                    <a:pt x="21" y="6"/>
                    <a:pt x="20" y="4"/>
                    <a:pt x="20" y="2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5" y="1"/>
                    <a:pt x="26" y="2"/>
                    <a:pt x="26" y="3"/>
                  </a:cubicBezTo>
                  <a:close/>
                </a:path>
              </a:pathLst>
            </a:custGeom>
            <a:solidFill>
              <a:srgbClr val="505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36014361-F36B-D6C2-B8E1-4F06F1A7DA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0" y="2610"/>
              <a:ext cx="137" cy="269"/>
            </a:xfrm>
            <a:custGeom>
              <a:avLst/>
              <a:gdLst>
                <a:gd name="T0" fmla="*/ 27 w 28"/>
                <a:gd name="T1" fmla="*/ 5 h 55"/>
                <a:gd name="T2" fmla="*/ 19 w 28"/>
                <a:gd name="T3" fmla="*/ 20 h 55"/>
                <a:gd name="T4" fmla="*/ 18 w 28"/>
                <a:gd name="T5" fmla="*/ 40 h 55"/>
                <a:gd name="T6" fmla="*/ 23 w 28"/>
                <a:gd name="T7" fmla="*/ 52 h 55"/>
                <a:gd name="T8" fmla="*/ 19 w 28"/>
                <a:gd name="T9" fmla="*/ 53 h 55"/>
                <a:gd name="T10" fmla="*/ 9 w 28"/>
                <a:gd name="T11" fmla="*/ 41 h 55"/>
                <a:gd name="T12" fmla="*/ 5 w 28"/>
                <a:gd name="T13" fmla="*/ 14 h 55"/>
                <a:gd name="T14" fmla="*/ 0 w 28"/>
                <a:gd name="T15" fmla="*/ 4 h 55"/>
                <a:gd name="T16" fmla="*/ 24 w 28"/>
                <a:gd name="T17" fmla="*/ 1 h 55"/>
                <a:gd name="T18" fmla="*/ 27 w 28"/>
                <a:gd name="T19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5">
                  <a:moveTo>
                    <a:pt x="27" y="5"/>
                  </a:moveTo>
                  <a:cubicBezTo>
                    <a:pt x="24" y="10"/>
                    <a:pt x="20" y="14"/>
                    <a:pt x="19" y="20"/>
                  </a:cubicBezTo>
                  <a:cubicBezTo>
                    <a:pt x="16" y="26"/>
                    <a:pt x="14" y="33"/>
                    <a:pt x="18" y="40"/>
                  </a:cubicBezTo>
                  <a:cubicBezTo>
                    <a:pt x="20" y="44"/>
                    <a:pt x="22" y="48"/>
                    <a:pt x="23" y="52"/>
                  </a:cubicBezTo>
                  <a:cubicBezTo>
                    <a:pt x="22" y="55"/>
                    <a:pt x="21" y="54"/>
                    <a:pt x="19" y="53"/>
                  </a:cubicBezTo>
                  <a:cubicBezTo>
                    <a:pt x="13" y="52"/>
                    <a:pt x="10" y="47"/>
                    <a:pt x="9" y="41"/>
                  </a:cubicBezTo>
                  <a:cubicBezTo>
                    <a:pt x="8" y="32"/>
                    <a:pt x="6" y="23"/>
                    <a:pt x="5" y="14"/>
                  </a:cubicBezTo>
                  <a:cubicBezTo>
                    <a:pt x="4" y="10"/>
                    <a:pt x="3" y="6"/>
                    <a:pt x="0" y="4"/>
                  </a:cubicBezTo>
                  <a:cubicBezTo>
                    <a:pt x="8" y="3"/>
                    <a:pt x="16" y="2"/>
                    <a:pt x="24" y="1"/>
                  </a:cubicBezTo>
                  <a:cubicBezTo>
                    <a:pt x="28" y="0"/>
                    <a:pt x="27" y="3"/>
                    <a:pt x="27" y="5"/>
                  </a:cubicBezTo>
                  <a:close/>
                </a:path>
              </a:pathLst>
            </a:custGeom>
            <a:solidFill>
              <a:srgbClr val="A98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9B1554ED-F2E9-791A-5520-2C18F4A45F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" y="2629"/>
              <a:ext cx="108" cy="270"/>
            </a:xfrm>
            <a:custGeom>
              <a:avLst/>
              <a:gdLst>
                <a:gd name="T0" fmla="*/ 1 w 22"/>
                <a:gd name="T1" fmla="*/ 0 h 55"/>
                <a:gd name="T2" fmla="*/ 5 w 22"/>
                <a:gd name="T3" fmla="*/ 3 h 55"/>
                <a:gd name="T4" fmla="*/ 13 w 22"/>
                <a:gd name="T5" fmla="*/ 42 h 55"/>
                <a:gd name="T6" fmla="*/ 17 w 22"/>
                <a:gd name="T7" fmla="*/ 46 h 55"/>
                <a:gd name="T8" fmla="*/ 21 w 22"/>
                <a:gd name="T9" fmla="*/ 48 h 55"/>
                <a:gd name="T10" fmla="*/ 20 w 22"/>
                <a:gd name="T11" fmla="*/ 54 h 55"/>
                <a:gd name="T12" fmla="*/ 13 w 22"/>
                <a:gd name="T13" fmla="*/ 54 h 55"/>
                <a:gd name="T14" fmla="*/ 10 w 22"/>
                <a:gd name="T15" fmla="*/ 52 h 55"/>
                <a:gd name="T16" fmla="*/ 9 w 22"/>
                <a:gd name="T17" fmla="*/ 47 h 55"/>
                <a:gd name="T18" fmla="*/ 1 w 22"/>
                <a:gd name="T19" fmla="*/ 2 h 55"/>
                <a:gd name="T20" fmla="*/ 1 w 22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55">
                  <a:moveTo>
                    <a:pt x="1" y="0"/>
                  </a:moveTo>
                  <a:cubicBezTo>
                    <a:pt x="3" y="0"/>
                    <a:pt x="5" y="0"/>
                    <a:pt x="5" y="3"/>
                  </a:cubicBezTo>
                  <a:cubicBezTo>
                    <a:pt x="8" y="16"/>
                    <a:pt x="10" y="29"/>
                    <a:pt x="13" y="42"/>
                  </a:cubicBezTo>
                  <a:cubicBezTo>
                    <a:pt x="13" y="44"/>
                    <a:pt x="13" y="47"/>
                    <a:pt x="17" y="46"/>
                  </a:cubicBezTo>
                  <a:cubicBezTo>
                    <a:pt x="19" y="45"/>
                    <a:pt x="19" y="48"/>
                    <a:pt x="21" y="48"/>
                  </a:cubicBezTo>
                  <a:cubicBezTo>
                    <a:pt x="22" y="50"/>
                    <a:pt x="22" y="52"/>
                    <a:pt x="20" y="54"/>
                  </a:cubicBezTo>
                  <a:cubicBezTo>
                    <a:pt x="18" y="55"/>
                    <a:pt x="16" y="54"/>
                    <a:pt x="13" y="54"/>
                  </a:cubicBezTo>
                  <a:cubicBezTo>
                    <a:pt x="11" y="55"/>
                    <a:pt x="10" y="55"/>
                    <a:pt x="10" y="52"/>
                  </a:cubicBezTo>
                  <a:cubicBezTo>
                    <a:pt x="10" y="51"/>
                    <a:pt x="10" y="49"/>
                    <a:pt x="9" y="47"/>
                  </a:cubicBezTo>
                  <a:cubicBezTo>
                    <a:pt x="7" y="32"/>
                    <a:pt x="4" y="17"/>
                    <a:pt x="1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886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451816C3-8065-4A01-D92D-7F31B574F2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0" y="2173"/>
              <a:ext cx="147" cy="113"/>
            </a:xfrm>
            <a:custGeom>
              <a:avLst/>
              <a:gdLst>
                <a:gd name="T0" fmla="*/ 0 w 30"/>
                <a:gd name="T1" fmla="*/ 16 h 23"/>
                <a:gd name="T2" fmla="*/ 5 w 30"/>
                <a:gd name="T3" fmla="*/ 11 h 23"/>
                <a:gd name="T4" fmla="*/ 1 w 30"/>
                <a:gd name="T5" fmla="*/ 11 h 23"/>
                <a:gd name="T6" fmla="*/ 8 w 30"/>
                <a:gd name="T7" fmla="*/ 7 h 23"/>
                <a:gd name="T8" fmla="*/ 11 w 30"/>
                <a:gd name="T9" fmla="*/ 4 h 23"/>
                <a:gd name="T10" fmla="*/ 15 w 30"/>
                <a:gd name="T11" fmla="*/ 3 h 23"/>
                <a:gd name="T12" fmla="*/ 17 w 30"/>
                <a:gd name="T13" fmla="*/ 3 h 23"/>
                <a:gd name="T14" fmla="*/ 18 w 30"/>
                <a:gd name="T15" fmla="*/ 4 h 23"/>
                <a:gd name="T16" fmla="*/ 28 w 30"/>
                <a:gd name="T17" fmla="*/ 5 h 23"/>
                <a:gd name="T18" fmla="*/ 27 w 30"/>
                <a:gd name="T19" fmla="*/ 10 h 23"/>
                <a:gd name="T20" fmla="*/ 23 w 30"/>
                <a:gd name="T21" fmla="*/ 14 h 23"/>
                <a:gd name="T22" fmla="*/ 15 w 30"/>
                <a:gd name="T23" fmla="*/ 18 h 23"/>
                <a:gd name="T24" fmla="*/ 9 w 30"/>
                <a:gd name="T25" fmla="*/ 22 h 23"/>
                <a:gd name="T26" fmla="*/ 5 w 30"/>
                <a:gd name="T27" fmla="*/ 22 h 23"/>
                <a:gd name="T28" fmla="*/ 2 w 30"/>
                <a:gd name="T29" fmla="*/ 18 h 23"/>
                <a:gd name="T30" fmla="*/ 0 w 30"/>
                <a:gd name="T3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23">
                  <a:moveTo>
                    <a:pt x="0" y="16"/>
                  </a:moveTo>
                  <a:cubicBezTo>
                    <a:pt x="1" y="13"/>
                    <a:pt x="3" y="12"/>
                    <a:pt x="5" y="11"/>
                  </a:cubicBezTo>
                  <a:cubicBezTo>
                    <a:pt x="4" y="10"/>
                    <a:pt x="2" y="12"/>
                    <a:pt x="1" y="11"/>
                  </a:cubicBezTo>
                  <a:cubicBezTo>
                    <a:pt x="3" y="9"/>
                    <a:pt x="6" y="8"/>
                    <a:pt x="8" y="7"/>
                  </a:cubicBezTo>
                  <a:cubicBezTo>
                    <a:pt x="9" y="6"/>
                    <a:pt x="13" y="8"/>
                    <a:pt x="11" y="4"/>
                  </a:cubicBezTo>
                  <a:cubicBezTo>
                    <a:pt x="11" y="2"/>
                    <a:pt x="14" y="6"/>
                    <a:pt x="15" y="3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3"/>
                    <a:pt x="18" y="4"/>
                    <a:pt x="18" y="4"/>
                  </a:cubicBezTo>
                  <a:cubicBezTo>
                    <a:pt x="22" y="2"/>
                    <a:pt x="25" y="4"/>
                    <a:pt x="28" y="5"/>
                  </a:cubicBezTo>
                  <a:cubicBezTo>
                    <a:pt x="30" y="8"/>
                    <a:pt x="28" y="9"/>
                    <a:pt x="27" y="10"/>
                  </a:cubicBezTo>
                  <a:cubicBezTo>
                    <a:pt x="26" y="12"/>
                    <a:pt x="24" y="13"/>
                    <a:pt x="23" y="14"/>
                  </a:cubicBezTo>
                  <a:cubicBezTo>
                    <a:pt x="20" y="16"/>
                    <a:pt x="18" y="18"/>
                    <a:pt x="15" y="18"/>
                  </a:cubicBezTo>
                  <a:cubicBezTo>
                    <a:pt x="12" y="18"/>
                    <a:pt x="10" y="19"/>
                    <a:pt x="9" y="22"/>
                  </a:cubicBezTo>
                  <a:cubicBezTo>
                    <a:pt x="8" y="23"/>
                    <a:pt x="7" y="23"/>
                    <a:pt x="5" y="22"/>
                  </a:cubicBezTo>
                  <a:cubicBezTo>
                    <a:pt x="4" y="21"/>
                    <a:pt x="3" y="19"/>
                    <a:pt x="2" y="18"/>
                  </a:cubicBezTo>
                  <a:cubicBezTo>
                    <a:pt x="1" y="17"/>
                    <a:pt x="1" y="17"/>
                    <a:pt x="0" y="16"/>
                  </a:cubicBezTo>
                  <a:close/>
                </a:path>
              </a:pathLst>
            </a:custGeom>
            <a:solidFill>
              <a:srgbClr val="6E4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A009B891-E910-A11C-C945-85008D65A5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8" y="2477"/>
              <a:ext cx="128" cy="84"/>
            </a:xfrm>
            <a:custGeom>
              <a:avLst/>
              <a:gdLst>
                <a:gd name="T0" fmla="*/ 17 w 26"/>
                <a:gd name="T1" fmla="*/ 0 h 17"/>
                <a:gd name="T2" fmla="*/ 25 w 26"/>
                <a:gd name="T3" fmla="*/ 5 h 17"/>
                <a:gd name="T4" fmla="*/ 25 w 26"/>
                <a:gd name="T5" fmla="*/ 8 h 17"/>
                <a:gd name="T6" fmla="*/ 15 w 26"/>
                <a:gd name="T7" fmla="*/ 15 h 17"/>
                <a:gd name="T8" fmla="*/ 7 w 26"/>
                <a:gd name="T9" fmla="*/ 16 h 17"/>
                <a:gd name="T10" fmla="*/ 3 w 26"/>
                <a:gd name="T11" fmla="*/ 6 h 17"/>
                <a:gd name="T12" fmla="*/ 17 w 2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7">
                  <a:moveTo>
                    <a:pt x="17" y="0"/>
                  </a:moveTo>
                  <a:cubicBezTo>
                    <a:pt x="20" y="1"/>
                    <a:pt x="24" y="2"/>
                    <a:pt x="25" y="5"/>
                  </a:cubicBezTo>
                  <a:cubicBezTo>
                    <a:pt x="26" y="6"/>
                    <a:pt x="26" y="7"/>
                    <a:pt x="25" y="8"/>
                  </a:cubicBezTo>
                  <a:cubicBezTo>
                    <a:pt x="22" y="9"/>
                    <a:pt x="20" y="14"/>
                    <a:pt x="15" y="15"/>
                  </a:cubicBezTo>
                  <a:cubicBezTo>
                    <a:pt x="12" y="15"/>
                    <a:pt x="10" y="17"/>
                    <a:pt x="7" y="16"/>
                  </a:cubicBezTo>
                  <a:cubicBezTo>
                    <a:pt x="1" y="15"/>
                    <a:pt x="0" y="11"/>
                    <a:pt x="3" y="6"/>
                  </a:cubicBezTo>
                  <a:cubicBezTo>
                    <a:pt x="6" y="2"/>
                    <a:pt x="11" y="0"/>
                    <a:pt x="17" y="0"/>
                  </a:cubicBezTo>
                  <a:close/>
                </a:path>
              </a:pathLst>
            </a:custGeom>
            <a:solidFill>
              <a:srgbClr val="A34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1B256886-D12C-BECA-A68C-91DB9D15B4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07" y="2516"/>
              <a:ext cx="89" cy="108"/>
            </a:xfrm>
            <a:custGeom>
              <a:avLst/>
              <a:gdLst>
                <a:gd name="T0" fmla="*/ 4 w 18"/>
                <a:gd name="T1" fmla="*/ 6 h 22"/>
                <a:gd name="T2" fmla="*/ 13 w 18"/>
                <a:gd name="T3" fmla="*/ 0 h 22"/>
                <a:gd name="T4" fmla="*/ 18 w 18"/>
                <a:gd name="T5" fmla="*/ 12 h 22"/>
                <a:gd name="T6" fmla="*/ 10 w 18"/>
                <a:gd name="T7" fmla="*/ 21 h 22"/>
                <a:gd name="T8" fmla="*/ 0 w 18"/>
                <a:gd name="T9" fmla="*/ 10 h 22"/>
                <a:gd name="T10" fmla="*/ 4 w 18"/>
                <a:gd name="T1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4" y="6"/>
                  </a:moveTo>
                  <a:cubicBezTo>
                    <a:pt x="7" y="4"/>
                    <a:pt x="9" y="1"/>
                    <a:pt x="13" y="0"/>
                  </a:cubicBezTo>
                  <a:cubicBezTo>
                    <a:pt x="14" y="4"/>
                    <a:pt x="16" y="8"/>
                    <a:pt x="18" y="12"/>
                  </a:cubicBezTo>
                  <a:cubicBezTo>
                    <a:pt x="17" y="17"/>
                    <a:pt x="17" y="22"/>
                    <a:pt x="10" y="21"/>
                  </a:cubicBezTo>
                  <a:cubicBezTo>
                    <a:pt x="4" y="20"/>
                    <a:pt x="2" y="18"/>
                    <a:pt x="0" y="10"/>
                  </a:cubicBezTo>
                  <a:cubicBezTo>
                    <a:pt x="0" y="8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F1A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317C4112-7FC4-F975-E290-E2801ED678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8" y="2212"/>
              <a:ext cx="94" cy="138"/>
            </a:xfrm>
            <a:custGeom>
              <a:avLst/>
              <a:gdLst>
                <a:gd name="T0" fmla="*/ 16 w 19"/>
                <a:gd name="T1" fmla="*/ 2 h 28"/>
                <a:gd name="T2" fmla="*/ 16 w 19"/>
                <a:gd name="T3" fmla="*/ 19 h 28"/>
                <a:gd name="T4" fmla="*/ 14 w 19"/>
                <a:gd name="T5" fmla="*/ 26 h 28"/>
                <a:gd name="T6" fmla="*/ 13 w 19"/>
                <a:gd name="T7" fmla="*/ 28 h 28"/>
                <a:gd name="T8" fmla="*/ 9 w 19"/>
                <a:gd name="T9" fmla="*/ 24 h 28"/>
                <a:gd name="T10" fmla="*/ 3 w 19"/>
                <a:gd name="T11" fmla="*/ 20 h 28"/>
                <a:gd name="T12" fmla="*/ 0 w 19"/>
                <a:gd name="T13" fmla="*/ 15 h 28"/>
                <a:gd name="T14" fmla="*/ 1 w 19"/>
                <a:gd name="T15" fmla="*/ 12 h 28"/>
                <a:gd name="T16" fmla="*/ 11 w 19"/>
                <a:gd name="T17" fmla="*/ 3 h 28"/>
                <a:gd name="T18" fmla="*/ 16 w 19"/>
                <a:gd name="T1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16" y="2"/>
                  </a:moveTo>
                  <a:cubicBezTo>
                    <a:pt x="19" y="7"/>
                    <a:pt x="17" y="13"/>
                    <a:pt x="16" y="19"/>
                  </a:cubicBezTo>
                  <a:cubicBezTo>
                    <a:pt x="15" y="21"/>
                    <a:pt x="15" y="23"/>
                    <a:pt x="14" y="26"/>
                  </a:cubicBezTo>
                  <a:cubicBezTo>
                    <a:pt x="14" y="27"/>
                    <a:pt x="15" y="28"/>
                    <a:pt x="13" y="28"/>
                  </a:cubicBezTo>
                  <a:cubicBezTo>
                    <a:pt x="11" y="28"/>
                    <a:pt x="9" y="26"/>
                    <a:pt x="9" y="24"/>
                  </a:cubicBezTo>
                  <a:cubicBezTo>
                    <a:pt x="9" y="19"/>
                    <a:pt x="7" y="18"/>
                    <a:pt x="3" y="20"/>
                  </a:cubicBezTo>
                  <a:cubicBezTo>
                    <a:pt x="2" y="18"/>
                    <a:pt x="1" y="17"/>
                    <a:pt x="0" y="15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4" y="9"/>
                    <a:pt x="7" y="7"/>
                    <a:pt x="11" y="3"/>
                  </a:cubicBezTo>
                  <a:cubicBezTo>
                    <a:pt x="12" y="2"/>
                    <a:pt x="13" y="0"/>
                    <a:pt x="16" y="2"/>
                  </a:cubicBezTo>
                  <a:close/>
                </a:path>
              </a:pathLst>
            </a:custGeom>
            <a:solidFill>
              <a:srgbClr val="533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A7804640-440D-2DF4-9878-CF8FD59B3E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2286"/>
              <a:ext cx="88" cy="108"/>
            </a:xfrm>
            <a:custGeom>
              <a:avLst/>
              <a:gdLst>
                <a:gd name="T0" fmla="*/ 11 w 18"/>
                <a:gd name="T1" fmla="*/ 0 h 22"/>
                <a:gd name="T2" fmla="*/ 12 w 18"/>
                <a:gd name="T3" fmla="*/ 4 h 22"/>
                <a:gd name="T4" fmla="*/ 9 w 18"/>
                <a:gd name="T5" fmla="*/ 22 h 22"/>
                <a:gd name="T6" fmla="*/ 7 w 18"/>
                <a:gd name="T7" fmla="*/ 21 h 22"/>
                <a:gd name="T8" fmla="*/ 1 w 18"/>
                <a:gd name="T9" fmla="*/ 11 h 22"/>
                <a:gd name="T10" fmla="*/ 11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1" y="0"/>
                  </a:moveTo>
                  <a:cubicBezTo>
                    <a:pt x="11" y="1"/>
                    <a:pt x="12" y="3"/>
                    <a:pt x="12" y="4"/>
                  </a:cubicBezTo>
                  <a:cubicBezTo>
                    <a:pt x="18" y="12"/>
                    <a:pt x="17" y="19"/>
                    <a:pt x="9" y="22"/>
                  </a:cubicBezTo>
                  <a:cubicBezTo>
                    <a:pt x="8" y="22"/>
                    <a:pt x="8" y="21"/>
                    <a:pt x="7" y="21"/>
                  </a:cubicBezTo>
                  <a:cubicBezTo>
                    <a:pt x="5" y="18"/>
                    <a:pt x="1" y="16"/>
                    <a:pt x="1" y="11"/>
                  </a:cubicBezTo>
                  <a:cubicBezTo>
                    <a:pt x="0" y="4"/>
                    <a:pt x="3" y="0"/>
                    <a:pt x="11" y="0"/>
                  </a:cubicBezTo>
                  <a:close/>
                </a:path>
              </a:pathLst>
            </a:custGeom>
            <a:solidFill>
              <a:srgbClr val="F2A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FC971548-22E8-3FBC-DB91-85F89BEEEA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8" y="2801"/>
              <a:ext cx="202" cy="152"/>
            </a:xfrm>
            <a:custGeom>
              <a:avLst/>
              <a:gdLst>
                <a:gd name="T0" fmla="*/ 5 w 41"/>
                <a:gd name="T1" fmla="*/ 13 h 31"/>
                <a:gd name="T2" fmla="*/ 0 w 41"/>
                <a:gd name="T3" fmla="*/ 2 h 31"/>
                <a:gd name="T4" fmla="*/ 4 w 41"/>
                <a:gd name="T5" fmla="*/ 3 h 31"/>
                <a:gd name="T6" fmla="*/ 25 w 41"/>
                <a:gd name="T7" fmla="*/ 16 h 31"/>
                <a:gd name="T8" fmla="*/ 41 w 41"/>
                <a:gd name="T9" fmla="*/ 30 h 31"/>
                <a:gd name="T10" fmla="*/ 41 w 41"/>
                <a:gd name="T11" fmla="*/ 31 h 31"/>
                <a:gd name="T12" fmla="*/ 40 w 41"/>
                <a:gd name="T13" fmla="*/ 31 h 31"/>
                <a:gd name="T14" fmla="*/ 35 w 41"/>
                <a:gd name="T15" fmla="*/ 28 h 31"/>
                <a:gd name="T16" fmla="*/ 29 w 41"/>
                <a:gd name="T17" fmla="*/ 22 h 31"/>
                <a:gd name="T18" fmla="*/ 15 w 41"/>
                <a:gd name="T19" fmla="*/ 19 h 31"/>
                <a:gd name="T20" fmla="*/ 5 w 41"/>
                <a:gd name="T2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1">
                  <a:moveTo>
                    <a:pt x="5" y="13"/>
                  </a:moveTo>
                  <a:cubicBezTo>
                    <a:pt x="2" y="10"/>
                    <a:pt x="1" y="6"/>
                    <a:pt x="0" y="2"/>
                  </a:cubicBezTo>
                  <a:cubicBezTo>
                    <a:pt x="1" y="1"/>
                    <a:pt x="3" y="0"/>
                    <a:pt x="4" y="3"/>
                  </a:cubicBezTo>
                  <a:cubicBezTo>
                    <a:pt x="7" y="14"/>
                    <a:pt x="17" y="14"/>
                    <a:pt x="25" y="16"/>
                  </a:cubicBezTo>
                  <a:cubicBezTo>
                    <a:pt x="34" y="18"/>
                    <a:pt x="37" y="24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8" y="31"/>
                    <a:pt x="36" y="30"/>
                    <a:pt x="35" y="28"/>
                  </a:cubicBezTo>
                  <a:cubicBezTo>
                    <a:pt x="33" y="26"/>
                    <a:pt x="31" y="24"/>
                    <a:pt x="29" y="22"/>
                  </a:cubicBezTo>
                  <a:cubicBezTo>
                    <a:pt x="25" y="20"/>
                    <a:pt x="20" y="20"/>
                    <a:pt x="15" y="19"/>
                  </a:cubicBezTo>
                  <a:cubicBezTo>
                    <a:pt x="11" y="18"/>
                    <a:pt x="7" y="17"/>
                    <a:pt x="5" y="13"/>
                  </a:cubicBezTo>
                  <a:close/>
                </a:path>
              </a:pathLst>
            </a:custGeom>
            <a:solidFill>
              <a:srgbClr val="414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456071AE-4856-D50D-D938-C7A41D0FA1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8" y="2467"/>
              <a:ext cx="94" cy="143"/>
            </a:xfrm>
            <a:custGeom>
              <a:avLst/>
              <a:gdLst>
                <a:gd name="T0" fmla="*/ 18 w 19"/>
                <a:gd name="T1" fmla="*/ 16 h 29"/>
                <a:gd name="T2" fmla="*/ 15 w 19"/>
                <a:gd name="T3" fmla="*/ 20 h 29"/>
                <a:gd name="T4" fmla="*/ 14 w 19"/>
                <a:gd name="T5" fmla="*/ 26 h 29"/>
                <a:gd name="T6" fmla="*/ 11 w 19"/>
                <a:gd name="T7" fmla="*/ 29 h 29"/>
                <a:gd name="T8" fmla="*/ 2 w 19"/>
                <a:gd name="T9" fmla="*/ 12 h 29"/>
                <a:gd name="T10" fmla="*/ 19 w 19"/>
                <a:gd name="T11" fmla="*/ 2 h 29"/>
                <a:gd name="T12" fmla="*/ 10 w 19"/>
                <a:gd name="T13" fmla="*/ 5 h 29"/>
                <a:gd name="T14" fmla="*/ 4 w 19"/>
                <a:gd name="T15" fmla="*/ 13 h 29"/>
                <a:gd name="T16" fmla="*/ 14 w 19"/>
                <a:gd name="T17" fmla="*/ 16 h 29"/>
                <a:gd name="T18" fmla="*/ 18 w 19"/>
                <a:gd name="T1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9">
                  <a:moveTo>
                    <a:pt x="18" y="16"/>
                  </a:moveTo>
                  <a:cubicBezTo>
                    <a:pt x="18" y="18"/>
                    <a:pt x="15" y="18"/>
                    <a:pt x="15" y="20"/>
                  </a:cubicBezTo>
                  <a:cubicBezTo>
                    <a:pt x="14" y="22"/>
                    <a:pt x="13" y="24"/>
                    <a:pt x="14" y="26"/>
                  </a:cubicBezTo>
                  <a:cubicBezTo>
                    <a:pt x="16" y="29"/>
                    <a:pt x="14" y="29"/>
                    <a:pt x="11" y="29"/>
                  </a:cubicBezTo>
                  <a:cubicBezTo>
                    <a:pt x="4" y="26"/>
                    <a:pt x="0" y="19"/>
                    <a:pt x="2" y="12"/>
                  </a:cubicBezTo>
                  <a:cubicBezTo>
                    <a:pt x="3" y="6"/>
                    <a:pt x="10" y="0"/>
                    <a:pt x="19" y="2"/>
                  </a:cubicBezTo>
                  <a:cubicBezTo>
                    <a:pt x="16" y="4"/>
                    <a:pt x="13" y="4"/>
                    <a:pt x="10" y="5"/>
                  </a:cubicBezTo>
                  <a:cubicBezTo>
                    <a:pt x="6" y="7"/>
                    <a:pt x="3" y="9"/>
                    <a:pt x="4" y="13"/>
                  </a:cubicBezTo>
                  <a:cubicBezTo>
                    <a:pt x="6" y="17"/>
                    <a:pt x="10" y="18"/>
                    <a:pt x="14" y="16"/>
                  </a:cubicBezTo>
                  <a:cubicBezTo>
                    <a:pt x="15" y="16"/>
                    <a:pt x="16" y="15"/>
                    <a:pt x="18" y="16"/>
                  </a:cubicBezTo>
                  <a:close/>
                </a:path>
              </a:pathLst>
            </a:custGeom>
            <a:solidFill>
              <a:srgbClr val="84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1D6B71FC-5224-8295-8ED6-7EA860C8EB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4" y="2266"/>
              <a:ext cx="84" cy="123"/>
            </a:xfrm>
            <a:custGeom>
              <a:avLst/>
              <a:gdLst>
                <a:gd name="T0" fmla="*/ 17 w 17"/>
                <a:gd name="T1" fmla="*/ 4 h 25"/>
                <a:gd name="T2" fmla="*/ 9 w 17"/>
                <a:gd name="T3" fmla="*/ 18 h 25"/>
                <a:gd name="T4" fmla="*/ 13 w 17"/>
                <a:gd name="T5" fmla="*/ 25 h 25"/>
                <a:gd name="T6" fmla="*/ 6 w 17"/>
                <a:gd name="T7" fmla="*/ 16 h 25"/>
                <a:gd name="T8" fmla="*/ 2 w 17"/>
                <a:gd name="T9" fmla="*/ 9 h 25"/>
                <a:gd name="T10" fmla="*/ 3 w 17"/>
                <a:gd name="T11" fmla="*/ 2 h 25"/>
                <a:gd name="T12" fmla="*/ 5 w 17"/>
                <a:gd name="T13" fmla="*/ 2 h 25"/>
                <a:gd name="T14" fmla="*/ 13 w 17"/>
                <a:gd name="T15" fmla="*/ 0 h 25"/>
                <a:gd name="T16" fmla="*/ 16 w 17"/>
                <a:gd name="T17" fmla="*/ 1 h 25"/>
                <a:gd name="T18" fmla="*/ 17 w 17"/>
                <a:gd name="T1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5">
                  <a:moveTo>
                    <a:pt x="17" y="4"/>
                  </a:moveTo>
                  <a:cubicBezTo>
                    <a:pt x="9" y="8"/>
                    <a:pt x="7" y="12"/>
                    <a:pt x="9" y="18"/>
                  </a:cubicBezTo>
                  <a:cubicBezTo>
                    <a:pt x="10" y="21"/>
                    <a:pt x="14" y="21"/>
                    <a:pt x="13" y="25"/>
                  </a:cubicBezTo>
                  <a:cubicBezTo>
                    <a:pt x="7" y="24"/>
                    <a:pt x="6" y="20"/>
                    <a:pt x="6" y="16"/>
                  </a:cubicBezTo>
                  <a:cubicBezTo>
                    <a:pt x="6" y="13"/>
                    <a:pt x="4" y="11"/>
                    <a:pt x="2" y="9"/>
                  </a:cubicBezTo>
                  <a:cubicBezTo>
                    <a:pt x="1" y="7"/>
                    <a:pt x="0" y="5"/>
                    <a:pt x="3" y="2"/>
                  </a:cubicBezTo>
                  <a:cubicBezTo>
                    <a:pt x="3" y="2"/>
                    <a:pt x="4" y="4"/>
                    <a:pt x="5" y="2"/>
                  </a:cubicBezTo>
                  <a:cubicBezTo>
                    <a:pt x="8" y="1"/>
                    <a:pt x="11" y="0"/>
                    <a:pt x="13" y="0"/>
                  </a:cubicBezTo>
                  <a:cubicBezTo>
                    <a:pt x="14" y="2"/>
                    <a:pt x="15" y="0"/>
                    <a:pt x="16" y="1"/>
                  </a:cubicBezTo>
                  <a:cubicBezTo>
                    <a:pt x="16" y="2"/>
                    <a:pt x="16" y="3"/>
                    <a:pt x="17" y="4"/>
                  </a:cubicBezTo>
                  <a:close/>
                </a:path>
              </a:pathLst>
            </a:custGeom>
            <a:solidFill>
              <a:srgbClr val="DF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6871480A-D51E-C0E8-D0DD-5725988F55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4" y="2634"/>
              <a:ext cx="133" cy="133"/>
            </a:xfrm>
            <a:custGeom>
              <a:avLst/>
              <a:gdLst>
                <a:gd name="T0" fmla="*/ 18 w 27"/>
                <a:gd name="T1" fmla="*/ 27 h 27"/>
                <a:gd name="T2" fmla="*/ 21 w 27"/>
                <a:gd name="T3" fmla="*/ 13 h 27"/>
                <a:gd name="T4" fmla="*/ 21 w 27"/>
                <a:gd name="T5" fmla="*/ 7 h 27"/>
                <a:gd name="T6" fmla="*/ 16 w 27"/>
                <a:gd name="T7" fmla="*/ 8 h 27"/>
                <a:gd name="T8" fmla="*/ 8 w 27"/>
                <a:gd name="T9" fmla="*/ 11 h 27"/>
                <a:gd name="T10" fmla="*/ 1 w 27"/>
                <a:gd name="T11" fmla="*/ 21 h 27"/>
                <a:gd name="T12" fmla="*/ 0 w 27"/>
                <a:gd name="T13" fmla="*/ 16 h 27"/>
                <a:gd name="T14" fmla="*/ 4 w 27"/>
                <a:gd name="T15" fmla="*/ 10 h 27"/>
                <a:gd name="T16" fmla="*/ 22 w 27"/>
                <a:gd name="T17" fmla="*/ 2 h 27"/>
                <a:gd name="T18" fmla="*/ 27 w 27"/>
                <a:gd name="T19" fmla="*/ 1 h 27"/>
                <a:gd name="T20" fmla="*/ 19 w 27"/>
                <a:gd name="T21" fmla="*/ 27 h 27"/>
                <a:gd name="T22" fmla="*/ 18 w 27"/>
                <a:gd name="T2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7">
                  <a:moveTo>
                    <a:pt x="18" y="27"/>
                  </a:moveTo>
                  <a:cubicBezTo>
                    <a:pt x="18" y="22"/>
                    <a:pt x="21" y="17"/>
                    <a:pt x="21" y="13"/>
                  </a:cubicBezTo>
                  <a:cubicBezTo>
                    <a:pt x="22" y="11"/>
                    <a:pt x="23" y="9"/>
                    <a:pt x="21" y="7"/>
                  </a:cubicBezTo>
                  <a:cubicBezTo>
                    <a:pt x="19" y="6"/>
                    <a:pt x="17" y="7"/>
                    <a:pt x="16" y="8"/>
                  </a:cubicBezTo>
                  <a:cubicBezTo>
                    <a:pt x="13" y="9"/>
                    <a:pt x="11" y="10"/>
                    <a:pt x="8" y="11"/>
                  </a:cubicBezTo>
                  <a:cubicBezTo>
                    <a:pt x="3" y="12"/>
                    <a:pt x="1" y="16"/>
                    <a:pt x="1" y="21"/>
                  </a:cubicBezTo>
                  <a:cubicBezTo>
                    <a:pt x="0" y="19"/>
                    <a:pt x="0" y="18"/>
                    <a:pt x="0" y="16"/>
                  </a:cubicBezTo>
                  <a:cubicBezTo>
                    <a:pt x="0" y="13"/>
                    <a:pt x="1" y="12"/>
                    <a:pt x="4" y="10"/>
                  </a:cubicBezTo>
                  <a:cubicBezTo>
                    <a:pt x="10" y="8"/>
                    <a:pt x="16" y="5"/>
                    <a:pt x="22" y="2"/>
                  </a:cubicBezTo>
                  <a:cubicBezTo>
                    <a:pt x="24" y="1"/>
                    <a:pt x="25" y="0"/>
                    <a:pt x="27" y="1"/>
                  </a:cubicBezTo>
                  <a:cubicBezTo>
                    <a:pt x="24" y="10"/>
                    <a:pt x="22" y="18"/>
                    <a:pt x="19" y="27"/>
                  </a:cubicBezTo>
                  <a:cubicBezTo>
                    <a:pt x="19" y="27"/>
                    <a:pt x="19" y="27"/>
                    <a:pt x="18" y="27"/>
                  </a:cubicBezTo>
                  <a:close/>
                </a:path>
              </a:pathLst>
            </a:custGeom>
            <a:solidFill>
              <a:srgbClr val="7B4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F3526323-729B-2DA4-BE8B-9D0059B44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8" y="2286"/>
              <a:ext cx="69" cy="113"/>
            </a:xfrm>
            <a:custGeom>
              <a:avLst/>
              <a:gdLst>
                <a:gd name="T0" fmla="*/ 0 w 14"/>
                <a:gd name="T1" fmla="*/ 22 h 23"/>
                <a:gd name="T2" fmla="*/ 3 w 14"/>
                <a:gd name="T3" fmla="*/ 4 h 23"/>
                <a:gd name="T4" fmla="*/ 8 w 14"/>
                <a:gd name="T5" fmla="*/ 2 h 23"/>
                <a:gd name="T6" fmla="*/ 10 w 14"/>
                <a:gd name="T7" fmla="*/ 7 h 23"/>
                <a:gd name="T8" fmla="*/ 13 w 14"/>
                <a:gd name="T9" fmla="*/ 12 h 23"/>
                <a:gd name="T10" fmla="*/ 14 w 14"/>
                <a:gd name="T11" fmla="*/ 15 h 23"/>
                <a:gd name="T12" fmla="*/ 13 w 14"/>
                <a:gd name="T13" fmla="*/ 19 h 23"/>
                <a:gd name="T14" fmla="*/ 0 w 14"/>
                <a:gd name="T1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3">
                  <a:moveTo>
                    <a:pt x="0" y="22"/>
                  </a:moveTo>
                  <a:cubicBezTo>
                    <a:pt x="9" y="17"/>
                    <a:pt x="5" y="11"/>
                    <a:pt x="3" y="4"/>
                  </a:cubicBezTo>
                  <a:cubicBezTo>
                    <a:pt x="5" y="4"/>
                    <a:pt x="5" y="0"/>
                    <a:pt x="8" y="2"/>
                  </a:cubicBezTo>
                  <a:cubicBezTo>
                    <a:pt x="10" y="3"/>
                    <a:pt x="10" y="5"/>
                    <a:pt x="10" y="7"/>
                  </a:cubicBezTo>
                  <a:cubicBezTo>
                    <a:pt x="10" y="10"/>
                    <a:pt x="11" y="11"/>
                    <a:pt x="13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4" y="16"/>
                    <a:pt x="13" y="18"/>
                    <a:pt x="13" y="19"/>
                  </a:cubicBezTo>
                  <a:cubicBezTo>
                    <a:pt x="8" y="17"/>
                    <a:pt x="5" y="23"/>
                    <a:pt x="0" y="22"/>
                  </a:cubicBezTo>
                  <a:close/>
                </a:path>
              </a:pathLst>
            </a:custGeom>
            <a:solidFill>
              <a:srgbClr val="DF8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34BD3B2E-7E4C-B285-7442-09133806FD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5" y="2860"/>
              <a:ext cx="59" cy="260"/>
            </a:xfrm>
            <a:custGeom>
              <a:avLst/>
              <a:gdLst>
                <a:gd name="T0" fmla="*/ 7 w 12"/>
                <a:gd name="T1" fmla="*/ 0 h 53"/>
                <a:gd name="T2" fmla="*/ 8 w 12"/>
                <a:gd name="T3" fmla="*/ 5 h 53"/>
                <a:gd name="T4" fmla="*/ 11 w 12"/>
                <a:gd name="T5" fmla="*/ 6 h 53"/>
                <a:gd name="T6" fmla="*/ 11 w 12"/>
                <a:gd name="T7" fmla="*/ 8 h 53"/>
                <a:gd name="T8" fmla="*/ 7 w 12"/>
                <a:gd name="T9" fmla="*/ 41 h 53"/>
                <a:gd name="T10" fmla="*/ 5 w 12"/>
                <a:gd name="T11" fmla="*/ 44 h 53"/>
                <a:gd name="T12" fmla="*/ 4 w 12"/>
                <a:gd name="T13" fmla="*/ 51 h 53"/>
                <a:gd name="T14" fmla="*/ 1 w 12"/>
                <a:gd name="T15" fmla="*/ 51 h 53"/>
                <a:gd name="T16" fmla="*/ 2 w 12"/>
                <a:gd name="T17" fmla="*/ 47 h 53"/>
                <a:gd name="T18" fmla="*/ 7 w 12"/>
                <a:gd name="T19" fmla="*/ 9 h 53"/>
                <a:gd name="T20" fmla="*/ 7 w 12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3">
                  <a:moveTo>
                    <a:pt x="7" y="0"/>
                  </a:moveTo>
                  <a:cubicBezTo>
                    <a:pt x="9" y="2"/>
                    <a:pt x="8" y="3"/>
                    <a:pt x="8" y="5"/>
                  </a:cubicBezTo>
                  <a:cubicBezTo>
                    <a:pt x="9" y="8"/>
                    <a:pt x="10" y="5"/>
                    <a:pt x="11" y="6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0" y="19"/>
                    <a:pt x="9" y="30"/>
                    <a:pt x="7" y="41"/>
                  </a:cubicBezTo>
                  <a:cubicBezTo>
                    <a:pt x="7" y="42"/>
                    <a:pt x="6" y="43"/>
                    <a:pt x="5" y="44"/>
                  </a:cubicBezTo>
                  <a:cubicBezTo>
                    <a:pt x="4" y="46"/>
                    <a:pt x="4" y="49"/>
                    <a:pt x="4" y="51"/>
                  </a:cubicBezTo>
                  <a:cubicBezTo>
                    <a:pt x="3" y="53"/>
                    <a:pt x="2" y="52"/>
                    <a:pt x="1" y="51"/>
                  </a:cubicBezTo>
                  <a:cubicBezTo>
                    <a:pt x="0" y="50"/>
                    <a:pt x="1" y="48"/>
                    <a:pt x="2" y="47"/>
                  </a:cubicBezTo>
                  <a:cubicBezTo>
                    <a:pt x="4" y="35"/>
                    <a:pt x="5" y="22"/>
                    <a:pt x="7" y="9"/>
                  </a:cubicBezTo>
                  <a:cubicBezTo>
                    <a:pt x="7" y="6"/>
                    <a:pt x="7" y="3"/>
                    <a:pt x="7" y="0"/>
                  </a:cubicBezTo>
                  <a:close/>
                </a:path>
              </a:pathLst>
            </a:custGeom>
            <a:solidFill>
              <a:srgbClr val="878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02508514-680F-322B-D22F-60F58CB346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4" y="2767"/>
              <a:ext cx="54" cy="309"/>
            </a:xfrm>
            <a:custGeom>
              <a:avLst/>
              <a:gdLst>
                <a:gd name="T0" fmla="*/ 8 w 11"/>
                <a:gd name="T1" fmla="*/ 0 h 63"/>
                <a:gd name="T2" fmla="*/ 9 w 11"/>
                <a:gd name="T3" fmla="*/ 0 h 63"/>
                <a:gd name="T4" fmla="*/ 8 w 11"/>
                <a:gd name="T5" fmla="*/ 6 h 63"/>
                <a:gd name="T6" fmla="*/ 8 w 11"/>
                <a:gd name="T7" fmla="*/ 16 h 63"/>
                <a:gd name="T8" fmla="*/ 10 w 11"/>
                <a:gd name="T9" fmla="*/ 26 h 63"/>
                <a:gd name="T10" fmla="*/ 2 w 11"/>
                <a:gd name="T11" fmla="*/ 62 h 63"/>
                <a:gd name="T12" fmla="*/ 1 w 11"/>
                <a:gd name="T13" fmla="*/ 63 h 63"/>
                <a:gd name="T14" fmla="*/ 4 w 11"/>
                <a:gd name="T15" fmla="*/ 46 h 63"/>
                <a:gd name="T16" fmla="*/ 8 w 11"/>
                <a:gd name="T17" fmla="*/ 27 h 63"/>
                <a:gd name="T18" fmla="*/ 6 w 11"/>
                <a:gd name="T19" fmla="*/ 16 h 63"/>
                <a:gd name="T20" fmla="*/ 8 w 11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63">
                  <a:moveTo>
                    <a:pt x="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8" y="4"/>
                    <a:pt x="8" y="6"/>
                  </a:cubicBezTo>
                  <a:cubicBezTo>
                    <a:pt x="6" y="9"/>
                    <a:pt x="6" y="12"/>
                    <a:pt x="8" y="16"/>
                  </a:cubicBezTo>
                  <a:cubicBezTo>
                    <a:pt x="11" y="19"/>
                    <a:pt x="11" y="22"/>
                    <a:pt x="10" y="26"/>
                  </a:cubicBezTo>
                  <a:cubicBezTo>
                    <a:pt x="7" y="38"/>
                    <a:pt x="5" y="50"/>
                    <a:pt x="2" y="62"/>
                  </a:cubicBezTo>
                  <a:cubicBezTo>
                    <a:pt x="2" y="62"/>
                    <a:pt x="1" y="63"/>
                    <a:pt x="1" y="63"/>
                  </a:cubicBezTo>
                  <a:cubicBezTo>
                    <a:pt x="0" y="57"/>
                    <a:pt x="3" y="52"/>
                    <a:pt x="4" y="46"/>
                  </a:cubicBezTo>
                  <a:cubicBezTo>
                    <a:pt x="5" y="40"/>
                    <a:pt x="5" y="33"/>
                    <a:pt x="8" y="27"/>
                  </a:cubicBezTo>
                  <a:cubicBezTo>
                    <a:pt x="9" y="23"/>
                    <a:pt x="8" y="19"/>
                    <a:pt x="6" y="16"/>
                  </a:cubicBezTo>
                  <a:cubicBezTo>
                    <a:pt x="4" y="11"/>
                    <a:pt x="5" y="4"/>
                    <a:pt x="8" y="0"/>
                  </a:cubicBezTo>
                  <a:close/>
                </a:path>
              </a:pathLst>
            </a:custGeom>
            <a:solidFill>
              <a:srgbClr val="86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3CD9ADBE-9216-C2A9-2DBB-3092FF3520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2" y="2335"/>
              <a:ext cx="79" cy="49"/>
            </a:xfrm>
            <a:custGeom>
              <a:avLst/>
              <a:gdLst>
                <a:gd name="T0" fmla="*/ 1 w 16"/>
                <a:gd name="T1" fmla="*/ 5 h 10"/>
                <a:gd name="T2" fmla="*/ 0 w 16"/>
                <a:gd name="T3" fmla="*/ 2 h 10"/>
                <a:gd name="T4" fmla="*/ 1 w 16"/>
                <a:gd name="T5" fmla="*/ 1 h 10"/>
                <a:gd name="T6" fmla="*/ 10 w 16"/>
                <a:gd name="T7" fmla="*/ 1 h 10"/>
                <a:gd name="T8" fmla="*/ 16 w 16"/>
                <a:gd name="T9" fmla="*/ 3 h 10"/>
                <a:gd name="T10" fmla="*/ 5 w 16"/>
                <a:gd name="T11" fmla="*/ 9 h 10"/>
                <a:gd name="T12" fmla="*/ 1 w 1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1" y="5"/>
                  </a:move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4" y="3"/>
                    <a:pt x="7" y="0"/>
                    <a:pt x="10" y="1"/>
                  </a:cubicBezTo>
                  <a:cubicBezTo>
                    <a:pt x="12" y="2"/>
                    <a:pt x="14" y="2"/>
                    <a:pt x="16" y="3"/>
                  </a:cubicBezTo>
                  <a:cubicBezTo>
                    <a:pt x="14" y="8"/>
                    <a:pt x="9" y="8"/>
                    <a:pt x="5" y="9"/>
                  </a:cubicBezTo>
                  <a:cubicBezTo>
                    <a:pt x="2" y="10"/>
                    <a:pt x="3" y="6"/>
                    <a:pt x="1" y="5"/>
                  </a:cubicBezTo>
                  <a:close/>
                </a:path>
              </a:pathLst>
            </a:custGeom>
            <a:solidFill>
              <a:srgbClr val="94C2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9FA79665-BE82-0442-2C39-2AF118A25E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8" y="2565"/>
              <a:ext cx="68" cy="84"/>
            </a:xfrm>
            <a:custGeom>
              <a:avLst/>
              <a:gdLst>
                <a:gd name="T0" fmla="*/ 1 w 14"/>
                <a:gd name="T1" fmla="*/ 9 h 17"/>
                <a:gd name="T2" fmla="*/ 3 w 14"/>
                <a:gd name="T3" fmla="*/ 6 h 17"/>
                <a:gd name="T4" fmla="*/ 5 w 14"/>
                <a:gd name="T5" fmla="*/ 0 h 17"/>
                <a:gd name="T6" fmla="*/ 14 w 14"/>
                <a:gd name="T7" fmla="*/ 11 h 17"/>
                <a:gd name="T8" fmla="*/ 14 w 14"/>
                <a:gd name="T9" fmla="*/ 11 h 17"/>
                <a:gd name="T10" fmla="*/ 5 w 14"/>
                <a:gd name="T11" fmla="*/ 12 h 17"/>
                <a:gd name="T12" fmla="*/ 1 w 14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7">
                  <a:moveTo>
                    <a:pt x="1" y="9"/>
                  </a:moveTo>
                  <a:cubicBezTo>
                    <a:pt x="3" y="8"/>
                    <a:pt x="6" y="8"/>
                    <a:pt x="3" y="6"/>
                  </a:cubicBezTo>
                  <a:cubicBezTo>
                    <a:pt x="0" y="3"/>
                    <a:pt x="2" y="1"/>
                    <a:pt x="5" y="0"/>
                  </a:cubicBezTo>
                  <a:cubicBezTo>
                    <a:pt x="6" y="5"/>
                    <a:pt x="9" y="9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1" y="17"/>
                    <a:pt x="11" y="17"/>
                    <a:pt x="5" y="12"/>
                  </a:cubicBezTo>
                  <a:cubicBezTo>
                    <a:pt x="5" y="9"/>
                    <a:pt x="2" y="10"/>
                    <a:pt x="1" y="9"/>
                  </a:cubicBezTo>
                  <a:close/>
                </a:path>
              </a:pathLst>
            </a:custGeom>
            <a:solidFill>
              <a:srgbClr val="DD8E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EE66C353-DA52-F347-12A3-A118B2401B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9" y="2933"/>
              <a:ext cx="74" cy="69"/>
            </a:xfrm>
            <a:custGeom>
              <a:avLst/>
              <a:gdLst>
                <a:gd name="T0" fmla="*/ 0 w 15"/>
                <a:gd name="T1" fmla="*/ 8 h 14"/>
                <a:gd name="T2" fmla="*/ 7 w 15"/>
                <a:gd name="T3" fmla="*/ 3 h 14"/>
                <a:gd name="T4" fmla="*/ 14 w 15"/>
                <a:gd name="T5" fmla="*/ 3 h 14"/>
                <a:gd name="T6" fmla="*/ 9 w 15"/>
                <a:gd name="T7" fmla="*/ 9 h 14"/>
                <a:gd name="T8" fmla="*/ 0 w 15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0" y="8"/>
                  </a:moveTo>
                  <a:cubicBezTo>
                    <a:pt x="2" y="7"/>
                    <a:pt x="4" y="5"/>
                    <a:pt x="7" y="3"/>
                  </a:cubicBezTo>
                  <a:cubicBezTo>
                    <a:pt x="9" y="4"/>
                    <a:pt x="13" y="0"/>
                    <a:pt x="14" y="3"/>
                  </a:cubicBezTo>
                  <a:cubicBezTo>
                    <a:pt x="15" y="5"/>
                    <a:pt x="11" y="7"/>
                    <a:pt x="9" y="9"/>
                  </a:cubicBezTo>
                  <a:cubicBezTo>
                    <a:pt x="4" y="14"/>
                    <a:pt x="3" y="13"/>
                    <a:pt x="0" y="8"/>
                  </a:cubicBezTo>
                  <a:close/>
                </a:path>
              </a:pathLst>
            </a:custGeom>
            <a:solidFill>
              <a:srgbClr val="B23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16695FE2-F0A0-F5CE-B79C-F936FEE451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5" y="2938"/>
              <a:ext cx="45" cy="142"/>
            </a:xfrm>
            <a:custGeom>
              <a:avLst/>
              <a:gdLst>
                <a:gd name="T0" fmla="*/ 2 w 9"/>
                <a:gd name="T1" fmla="*/ 0 h 29"/>
                <a:gd name="T2" fmla="*/ 6 w 9"/>
                <a:gd name="T3" fmla="*/ 3 h 29"/>
                <a:gd name="T4" fmla="*/ 5 w 9"/>
                <a:gd name="T5" fmla="*/ 7 h 29"/>
                <a:gd name="T6" fmla="*/ 8 w 9"/>
                <a:gd name="T7" fmla="*/ 26 h 29"/>
                <a:gd name="T8" fmla="*/ 7 w 9"/>
                <a:gd name="T9" fmla="*/ 29 h 29"/>
                <a:gd name="T10" fmla="*/ 5 w 9"/>
                <a:gd name="T11" fmla="*/ 26 h 29"/>
                <a:gd name="T12" fmla="*/ 2 w 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9">
                  <a:moveTo>
                    <a:pt x="2" y="0"/>
                  </a:moveTo>
                  <a:cubicBezTo>
                    <a:pt x="3" y="1"/>
                    <a:pt x="5" y="2"/>
                    <a:pt x="6" y="3"/>
                  </a:cubicBezTo>
                  <a:cubicBezTo>
                    <a:pt x="4" y="4"/>
                    <a:pt x="5" y="6"/>
                    <a:pt x="5" y="7"/>
                  </a:cubicBezTo>
                  <a:cubicBezTo>
                    <a:pt x="6" y="13"/>
                    <a:pt x="7" y="20"/>
                    <a:pt x="8" y="26"/>
                  </a:cubicBezTo>
                  <a:cubicBezTo>
                    <a:pt x="8" y="27"/>
                    <a:pt x="9" y="29"/>
                    <a:pt x="7" y="29"/>
                  </a:cubicBezTo>
                  <a:cubicBezTo>
                    <a:pt x="5" y="29"/>
                    <a:pt x="5" y="27"/>
                    <a:pt x="5" y="26"/>
                  </a:cubicBezTo>
                  <a:cubicBezTo>
                    <a:pt x="2" y="18"/>
                    <a:pt x="0" y="9"/>
                    <a:pt x="2" y="0"/>
                  </a:cubicBezTo>
                  <a:close/>
                </a:path>
              </a:pathLst>
            </a:custGeom>
            <a:solidFill>
              <a:srgbClr val="8B8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4E8A5EC1-BA02-6E41-58D2-D5EE796A08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0" y="2570"/>
              <a:ext cx="78" cy="44"/>
            </a:xfrm>
            <a:custGeom>
              <a:avLst/>
              <a:gdLst>
                <a:gd name="T0" fmla="*/ 15 w 16"/>
                <a:gd name="T1" fmla="*/ 4 h 9"/>
                <a:gd name="T2" fmla="*/ 16 w 16"/>
                <a:gd name="T3" fmla="*/ 7 h 9"/>
                <a:gd name="T4" fmla="*/ 8 w 16"/>
                <a:gd name="T5" fmla="*/ 7 h 9"/>
                <a:gd name="T6" fmla="*/ 0 w 16"/>
                <a:gd name="T7" fmla="*/ 4 h 9"/>
                <a:gd name="T8" fmla="*/ 11 w 16"/>
                <a:gd name="T9" fmla="*/ 1 h 9"/>
                <a:gd name="T10" fmla="*/ 15 w 16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">
                  <a:moveTo>
                    <a:pt x="15" y="4"/>
                  </a:moveTo>
                  <a:cubicBezTo>
                    <a:pt x="15" y="5"/>
                    <a:pt x="16" y="6"/>
                    <a:pt x="16" y="7"/>
                  </a:cubicBezTo>
                  <a:cubicBezTo>
                    <a:pt x="13" y="9"/>
                    <a:pt x="11" y="9"/>
                    <a:pt x="8" y="7"/>
                  </a:cubicBezTo>
                  <a:cubicBezTo>
                    <a:pt x="6" y="6"/>
                    <a:pt x="3" y="6"/>
                    <a:pt x="0" y="4"/>
                  </a:cubicBezTo>
                  <a:cubicBezTo>
                    <a:pt x="4" y="3"/>
                    <a:pt x="7" y="2"/>
                    <a:pt x="11" y="1"/>
                  </a:cubicBezTo>
                  <a:cubicBezTo>
                    <a:pt x="13" y="0"/>
                    <a:pt x="14" y="3"/>
                    <a:pt x="15" y="4"/>
                  </a:cubicBezTo>
                  <a:close/>
                </a:path>
              </a:pathLst>
            </a:custGeom>
            <a:solidFill>
              <a:srgbClr val="DEA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C923D27F-D7B3-C44C-ACAE-B4699BBB9C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3" y="2198"/>
              <a:ext cx="84" cy="78"/>
            </a:xfrm>
            <a:custGeom>
              <a:avLst/>
              <a:gdLst>
                <a:gd name="T0" fmla="*/ 2 w 17"/>
                <a:gd name="T1" fmla="*/ 15 h 16"/>
                <a:gd name="T2" fmla="*/ 0 w 17"/>
                <a:gd name="T3" fmla="*/ 15 h 16"/>
                <a:gd name="T4" fmla="*/ 3 w 17"/>
                <a:gd name="T5" fmla="*/ 12 h 16"/>
                <a:gd name="T6" fmla="*/ 5 w 17"/>
                <a:gd name="T7" fmla="*/ 9 h 16"/>
                <a:gd name="T8" fmla="*/ 11 w 17"/>
                <a:gd name="T9" fmla="*/ 0 h 16"/>
                <a:gd name="T10" fmla="*/ 17 w 17"/>
                <a:gd name="T11" fmla="*/ 5 h 16"/>
                <a:gd name="T12" fmla="*/ 13 w 17"/>
                <a:gd name="T13" fmla="*/ 7 h 16"/>
                <a:gd name="T14" fmla="*/ 2 w 17"/>
                <a:gd name="T1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2" y="15"/>
                  </a:moveTo>
                  <a:cubicBezTo>
                    <a:pt x="1" y="15"/>
                    <a:pt x="1" y="16"/>
                    <a:pt x="0" y="15"/>
                  </a:cubicBezTo>
                  <a:cubicBezTo>
                    <a:pt x="0" y="13"/>
                    <a:pt x="2" y="12"/>
                    <a:pt x="3" y="12"/>
                  </a:cubicBezTo>
                  <a:cubicBezTo>
                    <a:pt x="4" y="11"/>
                    <a:pt x="5" y="10"/>
                    <a:pt x="5" y="9"/>
                  </a:cubicBezTo>
                  <a:cubicBezTo>
                    <a:pt x="7" y="6"/>
                    <a:pt x="11" y="5"/>
                    <a:pt x="11" y="0"/>
                  </a:cubicBezTo>
                  <a:cubicBezTo>
                    <a:pt x="13" y="1"/>
                    <a:pt x="16" y="3"/>
                    <a:pt x="17" y="5"/>
                  </a:cubicBezTo>
                  <a:cubicBezTo>
                    <a:pt x="14" y="4"/>
                    <a:pt x="14" y="6"/>
                    <a:pt x="13" y="7"/>
                  </a:cubicBezTo>
                  <a:cubicBezTo>
                    <a:pt x="10" y="10"/>
                    <a:pt x="7" y="14"/>
                    <a:pt x="2" y="15"/>
                  </a:cubicBezTo>
                  <a:close/>
                </a:path>
              </a:pathLst>
            </a:custGeom>
            <a:solidFill>
              <a:srgbClr val="CFC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39593CEE-57F4-32F6-10C5-934B04D971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1" y="2693"/>
              <a:ext cx="35" cy="113"/>
            </a:xfrm>
            <a:custGeom>
              <a:avLst/>
              <a:gdLst>
                <a:gd name="T0" fmla="*/ 6 w 7"/>
                <a:gd name="T1" fmla="*/ 23 h 23"/>
                <a:gd name="T2" fmla="*/ 4 w 7"/>
                <a:gd name="T3" fmla="*/ 21 h 23"/>
                <a:gd name="T4" fmla="*/ 2 w 7"/>
                <a:gd name="T5" fmla="*/ 2 h 23"/>
                <a:gd name="T6" fmla="*/ 5 w 7"/>
                <a:gd name="T7" fmla="*/ 0 h 23"/>
                <a:gd name="T8" fmla="*/ 6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6" y="23"/>
                  </a:moveTo>
                  <a:cubicBezTo>
                    <a:pt x="6" y="22"/>
                    <a:pt x="5" y="22"/>
                    <a:pt x="4" y="21"/>
                  </a:cubicBezTo>
                  <a:cubicBezTo>
                    <a:pt x="3" y="15"/>
                    <a:pt x="0" y="9"/>
                    <a:pt x="2" y="2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7" y="7"/>
                    <a:pt x="6" y="15"/>
                    <a:pt x="6" y="23"/>
                  </a:cubicBezTo>
                  <a:close/>
                </a:path>
              </a:pathLst>
            </a:custGeom>
            <a:solidFill>
              <a:srgbClr val="D9A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B8380137-2ADA-D63E-024B-D2E894F272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1" y="2502"/>
              <a:ext cx="45" cy="73"/>
            </a:xfrm>
            <a:custGeom>
              <a:avLst/>
              <a:gdLst>
                <a:gd name="T0" fmla="*/ 7 w 9"/>
                <a:gd name="T1" fmla="*/ 15 h 15"/>
                <a:gd name="T2" fmla="*/ 2 w 9"/>
                <a:gd name="T3" fmla="*/ 3 h 15"/>
                <a:gd name="T4" fmla="*/ 2 w 9"/>
                <a:gd name="T5" fmla="*/ 0 h 15"/>
                <a:gd name="T6" fmla="*/ 7 w 9"/>
                <a:gd name="T7" fmla="*/ 10 h 15"/>
                <a:gd name="T8" fmla="*/ 7 w 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5">
                  <a:moveTo>
                    <a:pt x="7" y="15"/>
                  </a:moveTo>
                  <a:cubicBezTo>
                    <a:pt x="4" y="12"/>
                    <a:pt x="0" y="8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4" y="4"/>
                    <a:pt x="5" y="7"/>
                    <a:pt x="7" y="10"/>
                  </a:cubicBezTo>
                  <a:cubicBezTo>
                    <a:pt x="9" y="12"/>
                    <a:pt x="7" y="14"/>
                    <a:pt x="7" y="15"/>
                  </a:cubicBezTo>
                  <a:close/>
                </a:path>
              </a:pathLst>
            </a:custGeom>
            <a:solidFill>
              <a:srgbClr val="E7B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7ED41C30-A75D-D2E7-87CC-360D94811F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5" y="2251"/>
              <a:ext cx="34" cy="59"/>
            </a:xfrm>
            <a:custGeom>
              <a:avLst/>
              <a:gdLst>
                <a:gd name="T0" fmla="*/ 7 w 7"/>
                <a:gd name="T1" fmla="*/ 5 h 12"/>
                <a:gd name="T2" fmla="*/ 6 w 7"/>
                <a:gd name="T3" fmla="*/ 12 h 12"/>
                <a:gd name="T4" fmla="*/ 4 w 7"/>
                <a:gd name="T5" fmla="*/ 11 h 12"/>
                <a:gd name="T6" fmla="*/ 0 w 7"/>
                <a:gd name="T7" fmla="*/ 4 h 12"/>
                <a:gd name="T8" fmla="*/ 3 w 7"/>
                <a:gd name="T9" fmla="*/ 1 h 12"/>
                <a:gd name="T10" fmla="*/ 7 w 7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2">
                  <a:moveTo>
                    <a:pt x="7" y="5"/>
                  </a:moveTo>
                  <a:cubicBezTo>
                    <a:pt x="6" y="8"/>
                    <a:pt x="6" y="10"/>
                    <a:pt x="6" y="12"/>
                  </a:cubicBezTo>
                  <a:cubicBezTo>
                    <a:pt x="6" y="12"/>
                    <a:pt x="5" y="12"/>
                    <a:pt x="4" y="11"/>
                  </a:cubicBezTo>
                  <a:cubicBezTo>
                    <a:pt x="1" y="10"/>
                    <a:pt x="1" y="6"/>
                    <a:pt x="0" y="4"/>
                  </a:cubicBezTo>
                  <a:cubicBezTo>
                    <a:pt x="0" y="2"/>
                    <a:pt x="1" y="0"/>
                    <a:pt x="3" y="1"/>
                  </a:cubicBezTo>
                  <a:cubicBezTo>
                    <a:pt x="4" y="2"/>
                    <a:pt x="5" y="4"/>
                    <a:pt x="7" y="5"/>
                  </a:cubicBezTo>
                  <a:close/>
                </a:path>
              </a:pathLst>
            </a:custGeom>
            <a:solidFill>
              <a:srgbClr val="CDD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F98BD50C-9114-55B0-A8BB-2E02678AE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0" y="2251"/>
              <a:ext cx="34" cy="69"/>
            </a:xfrm>
            <a:custGeom>
              <a:avLst/>
              <a:gdLst>
                <a:gd name="T0" fmla="*/ 6 w 7"/>
                <a:gd name="T1" fmla="*/ 1 h 14"/>
                <a:gd name="T2" fmla="*/ 4 w 7"/>
                <a:gd name="T3" fmla="*/ 4 h 14"/>
                <a:gd name="T4" fmla="*/ 7 w 7"/>
                <a:gd name="T5" fmla="*/ 11 h 14"/>
                <a:gd name="T6" fmla="*/ 4 w 7"/>
                <a:gd name="T7" fmla="*/ 13 h 14"/>
                <a:gd name="T8" fmla="*/ 3 w 7"/>
                <a:gd name="T9" fmla="*/ 10 h 14"/>
                <a:gd name="T10" fmla="*/ 4 w 7"/>
                <a:gd name="T11" fmla="*/ 0 h 14"/>
                <a:gd name="T12" fmla="*/ 6 w 7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6" y="1"/>
                  </a:moveTo>
                  <a:cubicBezTo>
                    <a:pt x="3" y="1"/>
                    <a:pt x="4" y="3"/>
                    <a:pt x="4" y="4"/>
                  </a:cubicBezTo>
                  <a:cubicBezTo>
                    <a:pt x="5" y="7"/>
                    <a:pt x="6" y="9"/>
                    <a:pt x="7" y="11"/>
                  </a:cubicBezTo>
                  <a:cubicBezTo>
                    <a:pt x="7" y="12"/>
                    <a:pt x="6" y="14"/>
                    <a:pt x="4" y="13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5" y="7"/>
                    <a:pt x="0" y="3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7B7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EE81C86A-D56B-D35C-2EFF-2451EC868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35" y="3090"/>
              <a:ext cx="49" cy="30"/>
            </a:xfrm>
            <a:custGeom>
              <a:avLst/>
              <a:gdLst>
                <a:gd name="T0" fmla="*/ 8 w 10"/>
                <a:gd name="T1" fmla="*/ 0 h 6"/>
                <a:gd name="T2" fmla="*/ 10 w 10"/>
                <a:gd name="T3" fmla="*/ 4 h 6"/>
                <a:gd name="T4" fmla="*/ 10 w 10"/>
                <a:gd name="T5" fmla="*/ 6 h 6"/>
                <a:gd name="T6" fmla="*/ 0 w 10"/>
                <a:gd name="T7" fmla="*/ 3 h 6"/>
                <a:gd name="T8" fmla="*/ 8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cubicBezTo>
                    <a:pt x="8" y="2"/>
                    <a:pt x="6" y="5"/>
                    <a:pt x="10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7" y="6"/>
                    <a:pt x="4" y="4"/>
                    <a:pt x="0" y="3"/>
                  </a:cubicBezTo>
                  <a:cubicBezTo>
                    <a:pt x="2" y="1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CEC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24011FC5-F154-DFA7-2961-4847C94A11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97" y="2904"/>
              <a:ext cx="30" cy="176"/>
            </a:xfrm>
            <a:custGeom>
              <a:avLst/>
              <a:gdLst>
                <a:gd name="T0" fmla="*/ 4 w 6"/>
                <a:gd name="T1" fmla="*/ 2 h 36"/>
                <a:gd name="T2" fmla="*/ 6 w 6"/>
                <a:gd name="T3" fmla="*/ 34 h 36"/>
                <a:gd name="T4" fmla="*/ 5 w 6"/>
                <a:gd name="T5" fmla="*/ 36 h 36"/>
                <a:gd name="T6" fmla="*/ 4 w 6"/>
                <a:gd name="T7" fmla="*/ 35 h 36"/>
                <a:gd name="T8" fmla="*/ 3 w 6"/>
                <a:gd name="T9" fmla="*/ 31 h 36"/>
                <a:gd name="T10" fmla="*/ 0 w 6"/>
                <a:gd name="T11" fmla="*/ 1 h 36"/>
                <a:gd name="T12" fmla="*/ 4 w 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4" y="2"/>
                  </a:moveTo>
                  <a:cubicBezTo>
                    <a:pt x="4" y="13"/>
                    <a:pt x="5" y="23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4" y="36"/>
                    <a:pt x="4" y="36"/>
                    <a:pt x="4" y="35"/>
                  </a:cubicBezTo>
                  <a:cubicBezTo>
                    <a:pt x="3" y="34"/>
                    <a:pt x="4" y="32"/>
                    <a:pt x="3" y="31"/>
                  </a:cubicBezTo>
                  <a:cubicBezTo>
                    <a:pt x="2" y="21"/>
                    <a:pt x="1" y="11"/>
                    <a:pt x="0" y="1"/>
                  </a:cubicBezTo>
                  <a:cubicBezTo>
                    <a:pt x="2" y="0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898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2549C36A-3F55-944B-1B4D-8D829B2C92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71" y="2977"/>
              <a:ext cx="15" cy="148"/>
            </a:xfrm>
            <a:custGeom>
              <a:avLst/>
              <a:gdLst>
                <a:gd name="T0" fmla="*/ 1 w 3"/>
                <a:gd name="T1" fmla="*/ 0 h 30"/>
                <a:gd name="T2" fmla="*/ 2 w 3"/>
                <a:gd name="T3" fmla="*/ 16 h 30"/>
                <a:gd name="T4" fmla="*/ 3 w 3"/>
                <a:gd name="T5" fmla="*/ 28 h 30"/>
                <a:gd name="T6" fmla="*/ 2 w 3"/>
                <a:gd name="T7" fmla="*/ 30 h 30"/>
                <a:gd name="T8" fmla="*/ 0 w 3"/>
                <a:gd name="T9" fmla="*/ 28 h 30"/>
                <a:gd name="T10" fmla="*/ 0 w 3"/>
                <a:gd name="T11" fmla="*/ 12 h 30"/>
                <a:gd name="T12" fmla="*/ 0 w 3"/>
                <a:gd name="T13" fmla="*/ 5 h 30"/>
                <a:gd name="T14" fmla="*/ 1 w 3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0">
                  <a:moveTo>
                    <a:pt x="1" y="0"/>
                  </a:moveTo>
                  <a:cubicBezTo>
                    <a:pt x="3" y="5"/>
                    <a:pt x="2" y="11"/>
                    <a:pt x="2" y="16"/>
                  </a:cubicBezTo>
                  <a:cubicBezTo>
                    <a:pt x="3" y="20"/>
                    <a:pt x="3" y="24"/>
                    <a:pt x="3" y="28"/>
                  </a:cubicBezTo>
                  <a:cubicBezTo>
                    <a:pt x="3" y="29"/>
                    <a:pt x="3" y="30"/>
                    <a:pt x="2" y="30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3"/>
                    <a:pt x="0" y="17"/>
                    <a:pt x="0" y="12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0" y="4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979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FD5B8FD7-FF10-B8B6-C3C2-0AD6C07CAC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4" y="3056"/>
              <a:ext cx="69" cy="64"/>
            </a:xfrm>
            <a:custGeom>
              <a:avLst/>
              <a:gdLst>
                <a:gd name="T0" fmla="*/ 6 w 14"/>
                <a:gd name="T1" fmla="*/ 0 h 13"/>
                <a:gd name="T2" fmla="*/ 7 w 14"/>
                <a:gd name="T3" fmla="*/ 5 h 13"/>
                <a:gd name="T4" fmla="*/ 11 w 14"/>
                <a:gd name="T5" fmla="*/ 6 h 13"/>
                <a:gd name="T6" fmla="*/ 11 w 14"/>
                <a:gd name="T7" fmla="*/ 12 h 13"/>
                <a:gd name="T8" fmla="*/ 2 w 14"/>
                <a:gd name="T9" fmla="*/ 12 h 13"/>
                <a:gd name="T10" fmla="*/ 2 w 14"/>
                <a:gd name="T11" fmla="*/ 9 h 13"/>
                <a:gd name="T12" fmla="*/ 6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6" y="0"/>
                  </a:moveTo>
                  <a:cubicBezTo>
                    <a:pt x="7" y="2"/>
                    <a:pt x="6" y="3"/>
                    <a:pt x="7" y="5"/>
                  </a:cubicBezTo>
                  <a:cubicBezTo>
                    <a:pt x="8" y="6"/>
                    <a:pt x="8" y="8"/>
                    <a:pt x="11" y="6"/>
                  </a:cubicBezTo>
                  <a:cubicBezTo>
                    <a:pt x="10" y="8"/>
                    <a:pt x="14" y="10"/>
                    <a:pt x="11" y="12"/>
                  </a:cubicBezTo>
                  <a:cubicBezTo>
                    <a:pt x="8" y="13"/>
                    <a:pt x="5" y="13"/>
                    <a:pt x="2" y="12"/>
                  </a:cubicBezTo>
                  <a:cubicBezTo>
                    <a:pt x="0" y="11"/>
                    <a:pt x="2" y="10"/>
                    <a:pt x="2" y="9"/>
                  </a:cubicBezTo>
                  <a:cubicBezTo>
                    <a:pt x="7" y="7"/>
                    <a:pt x="6" y="4"/>
                    <a:pt x="6" y="0"/>
                  </a:cubicBezTo>
                  <a:close/>
                </a:path>
              </a:pathLst>
            </a:custGeom>
            <a:solidFill>
              <a:srgbClr val="504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EB970355-4307-A806-7EE8-563D11241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6" y="2924"/>
              <a:ext cx="15" cy="112"/>
            </a:xfrm>
            <a:custGeom>
              <a:avLst/>
              <a:gdLst>
                <a:gd name="T0" fmla="*/ 2 w 3"/>
                <a:gd name="T1" fmla="*/ 11 h 23"/>
                <a:gd name="T2" fmla="*/ 1 w 3"/>
                <a:gd name="T3" fmla="*/ 23 h 23"/>
                <a:gd name="T4" fmla="*/ 0 w 3"/>
                <a:gd name="T5" fmla="*/ 19 h 23"/>
                <a:gd name="T6" fmla="*/ 0 w 3"/>
                <a:gd name="T7" fmla="*/ 3 h 23"/>
                <a:gd name="T8" fmla="*/ 2 w 3"/>
                <a:gd name="T9" fmla="*/ 0 h 23"/>
                <a:gd name="T10" fmla="*/ 2 w 3"/>
                <a:gd name="T1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3">
                  <a:moveTo>
                    <a:pt x="2" y="11"/>
                  </a:moveTo>
                  <a:cubicBezTo>
                    <a:pt x="1" y="15"/>
                    <a:pt x="3" y="19"/>
                    <a:pt x="1" y="23"/>
                  </a:cubicBezTo>
                  <a:cubicBezTo>
                    <a:pt x="1" y="21"/>
                    <a:pt x="2" y="20"/>
                    <a:pt x="0" y="19"/>
                  </a:cubicBezTo>
                  <a:cubicBezTo>
                    <a:pt x="0" y="13"/>
                    <a:pt x="0" y="8"/>
                    <a:pt x="0" y="3"/>
                  </a:cubicBezTo>
                  <a:cubicBezTo>
                    <a:pt x="1" y="2"/>
                    <a:pt x="0" y="0"/>
                    <a:pt x="2" y="0"/>
                  </a:cubicBezTo>
                  <a:cubicBezTo>
                    <a:pt x="2" y="4"/>
                    <a:pt x="2" y="7"/>
                    <a:pt x="2" y="11"/>
                  </a:cubicBezTo>
                  <a:close/>
                </a:path>
              </a:pathLst>
            </a:custGeom>
            <a:solidFill>
              <a:srgbClr val="797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F97B43D6-F3DF-ABBB-0E57-AE44F9F492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8" y="2717"/>
              <a:ext cx="73" cy="94"/>
            </a:xfrm>
            <a:custGeom>
              <a:avLst/>
              <a:gdLst>
                <a:gd name="T0" fmla="*/ 9 w 15"/>
                <a:gd name="T1" fmla="*/ 18 h 19"/>
                <a:gd name="T2" fmla="*/ 9 w 15"/>
                <a:gd name="T3" fmla="*/ 18 h 19"/>
                <a:gd name="T4" fmla="*/ 9 w 15"/>
                <a:gd name="T5" fmla="*/ 18 h 19"/>
                <a:gd name="T6" fmla="*/ 5 w 15"/>
                <a:gd name="T7" fmla="*/ 14 h 19"/>
                <a:gd name="T8" fmla="*/ 2 w 15"/>
                <a:gd name="T9" fmla="*/ 7 h 19"/>
                <a:gd name="T10" fmla="*/ 2 w 15"/>
                <a:gd name="T11" fmla="*/ 1 h 19"/>
                <a:gd name="T12" fmla="*/ 8 w 15"/>
                <a:gd name="T13" fmla="*/ 3 h 19"/>
                <a:gd name="T14" fmla="*/ 11 w 15"/>
                <a:gd name="T15" fmla="*/ 8 h 19"/>
                <a:gd name="T16" fmla="*/ 14 w 15"/>
                <a:gd name="T17" fmla="*/ 13 h 19"/>
                <a:gd name="T18" fmla="*/ 14 w 15"/>
                <a:gd name="T19" fmla="*/ 17 h 19"/>
                <a:gd name="T20" fmla="*/ 9 w 1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9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7"/>
                    <a:pt x="7" y="15"/>
                    <a:pt x="5" y="14"/>
                  </a:cubicBezTo>
                  <a:cubicBezTo>
                    <a:pt x="4" y="11"/>
                    <a:pt x="3" y="9"/>
                    <a:pt x="2" y="7"/>
                  </a:cubicBezTo>
                  <a:cubicBezTo>
                    <a:pt x="1" y="5"/>
                    <a:pt x="0" y="2"/>
                    <a:pt x="2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9" y="5"/>
                    <a:pt x="10" y="6"/>
                    <a:pt x="11" y="8"/>
                  </a:cubicBezTo>
                  <a:cubicBezTo>
                    <a:pt x="12" y="10"/>
                    <a:pt x="13" y="11"/>
                    <a:pt x="14" y="13"/>
                  </a:cubicBezTo>
                  <a:cubicBezTo>
                    <a:pt x="14" y="14"/>
                    <a:pt x="15" y="16"/>
                    <a:pt x="14" y="17"/>
                  </a:cubicBezTo>
                  <a:cubicBezTo>
                    <a:pt x="13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E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DD3C659F-206B-A3EF-1469-410C8C9C0D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9" y="2708"/>
              <a:ext cx="103" cy="108"/>
            </a:xfrm>
            <a:custGeom>
              <a:avLst/>
              <a:gdLst>
                <a:gd name="T0" fmla="*/ 17 w 21"/>
                <a:gd name="T1" fmla="*/ 16 h 22"/>
                <a:gd name="T2" fmla="*/ 21 w 21"/>
                <a:gd name="T3" fmla="*/ 20 h 22"/>
                <a:gd name="T4" fmla="*/ 8 w 21"/>
                <a:gd name="T5" fmla="*/ 22 h 22"/>
                <a:gd name="T6" fmla="*/ 4 w 21"/>
                <a:gd name="T7" fmla="*/ 21 h 22"/>
                <a:gd name="T8" fmla="*/ 5 w 21"/>
                <a:gd name="T9" fmla="*/ 0 h 22"/>
                <a:gd name="T10" fmla="*/ 3 w 21"/>
                <a:gd name="T11" fmla="*/ 16 h 22"/>
                <a:gd name="T12" fmla="*/ 8 w 21"/>
                <a:gd name="T13" fmla="*/ 19 h 22"/>
                <a:gd name="T14" fmla="*/ 15 w 21"/>
                <a:gd name="T15" fmla="*/ 18 h 22"/>
                <a:gd name="T16" fmla="*/ 17 w 21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17" y="16"/>
                  </a:moveTo>
                  <a:cubicBezTo>
                    <a:pt x="19" y="16"/>
                    <a:pt x="21" y="18"/>
                    <a:pt x="21" y="20"/>
                  </a:cubicBezTo>
                  <a:cubicBezTo>
                    <a:pt x="17" y="22"/>
                    <a:pt x="12" y="19"/>
                    <a:pt x="8" y="22"/>
                  </a:cubicBezTo>
                  <a:cubicBezTo>
                    <a:pt x="7" y="20"/>
                    <a:pt x="5" y="21"/>
                    <a:pt x="4" y="21"/>
                  </a:cubicBezTo>
                  <a:cubicBezTo>
                    <a:pt x="0" y="16"/>
                    <a:pt x="1" y="4"/>
                    <a:pt x="5" y="0"/>
                  </a:cubicBezTo>
                  <a:cubicBezTo>
                    <a:pt x="4" y="5"/>
                    <a:pt x="3" y="10"/>
                    <a:pt x="3" y="16"/>
                  </a:cubicBezTo>
                  <a:cubicBezTo>
                    <a:pt x="3" y="19"/>
                    <a:pt x="5" y="20"/>
                    <a:pt x="8" y="19"/>
                  </a:cubicBezTo>
                  <a:cubicBezTo>
                    <a:pt x="10" y="18"/>
                    <a:pt x="12" y="17"/>
                    <a:pt x="15" y="18"/>
                  </a:cubicBezTo>
                  <a:cubicBezTo>
                    <a:pt x="17" y="19"/>
                    <a:pt x="17" y="17"/>
                    <a:pt x="17" y="16"/>
                  </a:cubicBezTo>
                  <a:close/>
                </a:path>
              </a:pathLst>
            </a:custGeom>
            <a:solidFill>
              <a:srgbClr val="3483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E1AF6AA5-5145-6938-DCA6-ADA2618B0F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2" y="2757"/>
              <a:ext cx="59" cy="78"/>
            </a:xfrm>
            <a:custGeom>
              <a:avLst/>
              <a:gdLst>
                <a:gd name="T0" fmla="*/ 0 w 12"/>
                <a:gd name="T1" fmla="*/ 10 h 16"/>
                <a:gd name="T2" fmla="*/ 4 w 12"/>
                <a:gd name="T3" fmla="*/ 5 h 16"/>
                <a:gd name="T4" fmla="*/ 2 w 12"/>
                <a:gd name="T5" fmla="*/ 0 h 16"/>
                <a:gd name="T6" fmla="*/ 6 w 12"/>
                <a:gd name="T7" fmla="*/ 6 h 16"/>
                <a:gd name="T8" fmla="*/ 7 w 12"/>
                <a:gd name="T9" fmla="*/ 9 h 16"/>
                <a:gd name="T10" fmla="*/ 12 w 12"/>
                <a:gd name="T11" fmla="*/ 16 h 16"/>
                <a:gd name="T12" fmla="*/ 0 w 12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0" y="10"/>
                  </a:moveTo>
                  <a:cubicBezTo>
                    <a:pt x="5" y="10"/>
                    <a:pt x="6" y="8"/>
                    <a:pt x="4" y="5"/>
                  </a:cubicBezTo>
                  <a:cubicBezTo>
                    <a:pt x="3" y="3"/>
                    <a:pt x="2" y="2"/>
                    <a:pt x="2" y="0"/>
                  </a:cubicBezTo>
                  <a:cubicBezTo>
                    <a:pt x="4" y="1"/>
                    <a:pt x="4" y="4"/>
                    <a:pt x="6" y="6"/>
                  </a:cubicBezTo>
                  <a:cubicBezTo>
                    <a:pt x="7" y="6"/>
                    <a:pt x="7" y="7"/>
                    <a:pt x="7" y="9"/>
                  </a:cubicBezTo>
                  <a:cubicBezTo>
                    <a:pt x="7" y="12"/>
                    <a:pt x="11" y="13"/>
                    <a:pt x="12" y="16"/>
                  </a:cubicBezTo>
                  <a:cubicBezTo>
                    <a:pt x="7" y="16"/>
                    <a:pt x="3" y="13"/>
                    <a:pt x="0" y="10"/>
                  </a:cubicBezTo>
                  <a:close/>
                </a:path>
              </a:pathLst>
            </a:custGeom>
            <a:solidFill>
              <a:srgbClr val="D4A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9BDC091D-918C-C2AF-506E-47732E502D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1" y="2703"/>
              <a:ext cx="25" cy="98"/>
            </a:xfrm>
            <a:custGeom>
              <a:avLst/>
              <a:gdLst>
                <a:gd name="T0" fmla="*/ 1 w 5"/>
                <a:gd name="T1" fmla="*/ 20 h 20"/>
                <a:gd name="T2" fmla="*/ 0 w 5"/>
                <a:gd name="T3" fmla="*/ 17 h 20"/>
                <a:gd name="T4" fmla="*/ 2 w 5"/>
                <a:gd name="T5" fmla="*/ 12 h 20"/>
                <a:gd name="T6" fmla="*/ 2 w 5"/>
                <a:gd name="T7" fmla="*/ 0 h 20"/>
                <a:gd name="T8" fmla="*/ 4 w 5"/>
                <a:gd name="T9" fmla="*/ 19 h 20"/>
                <a:gd name="T10" fmla="*/ 1 w 5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1" y="20"/>
                  </a:moveTo>
                  <a:cubicBezTo>
                    <a:pt x="0" y="19"/>
                    <a:pt x="0" y="18"/>
                    <a:pt x="0" y="17"/>
                  </a:cubicBezTo>
                  <a:cubicBezTo>
                    <a:pt x="4" y="17"/>
                    <a:pt x="2" y="13"/>
                    <a:pt x="2" y="12"/>
                  </a:cubicBezTo>
                  <a:cubicBezTo>
                    <a:pt x="1" y="8"/>
                    <a:pt x="0" y="4"/>
                    <a:pt x="2" y="0"/>
                  </a:cubicBezTo>
                  <a:cubicBezTo>
                    <a:pt x="1" y="7"/>
                    <a:pt x="5" y="13"/>
                    <a:pt x="4" y="19"/>
                  </a:cubicBezTo>
                  <a:cubicBezTo>
                    <a:pt x="3" y="19"/>
                    <a:pt x="2" y="19"/>
                    <a:pt x="1" y="20"/>
                  </a:cubicBezTo>
                  <a:close/>
                </a:path>
              </a:pathLst>
            </a:custGeom>
            <a:solidFill>
              <a:srgbClr val="759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CBE8CBA8-3BA3-1016-115C-B7FFA6D5A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53" y="2865"/>
              <a:ext cx="143" cy="73"/>
            </a:xfrm>
            <a:custGeom>
              <a:avLst/>
              <a:gdLst>
                <a:gd name="T0" fmla="*/ 25 w 29"/>
                <a:gd name="T1" fmla="*/ 12 h 15"/>
                <a:gd name="T2" fmla="*/ 23 w 29"/>
                <a:gd name="T3" fmla="*/ 15 h 15"/>
                <a:gd name="T4" fmla="*/ 13 w 29"/>
                <a:gd name="T5" fmla="*/ 10 h 15"/>
                <a:gd name="T6" fmla="*/ 9 w 29"/>
                <a:gd name="T7" fmla="*/ 9 h 15"/>
                <a:gd name="T8" fmla="*/ 0 w 29"/>
                <a:gd name="T9" fmla="*/ 6 h 15"/>
                <a:gd name="T10" fmla="*/ 1 w 29"/>
                <a:gd name="T11" fmla="*/ 0 h 15"/>
                <a:gd name="T12" fmla="*/ 4 w 29"/>
                <a:gd name="T13" fmla="*/ 0 h 15"/>
                <a:gd name="T14" fmla="*/ 25 w 29"/>
                <a:gd name="T15" fmla="*/ 6 h 15"/>
                <a:gd name="T16" fmla="*/ 29 w 29"/>
                <a:gd name="T17" fmla="*/ 8 h 15"/>
                <a:gd name="T18" fmla="*/ 25 w 29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5">
                  <a:moveTo>
                    <a:pt x="25" y="12"/>
                  </a:moveTo>
                  <a:cubicBezTo>
                    <a:pt x="24" y="13"/>
                    <a:pt x="24" y="14"/>
                    <a:pt x="23" y="15"/>
                  </a:cubicBezTo>
                  <a:cubicBezTo>
                    <a:pt x="21" y="9"/>
                    <a:pt x="16" y="11"/>
                    <a:pt x="13" y="10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6" y="8"/>
                    <a:pt x="3" y="7"/>
                    <a:pt x="0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2" y="0"/>
                    <a:pt x="3" y="2"/>
                    <a:pt x="4" y="0"/>
                  </a:cubicBezTo>
                  <a:cubicBezTo>
                    <a:pt x="11" y="4"/>
                    <a:pt x="18" y="5"/>
                    <a:pt x="25" y="6"/>
                  </a:cubicBezTo>
                  <a:cubicBezTo>
                    <a:pt x="27" y="7"/>
                    <a:pt x="29" y="7"/>
                    <a:pt x="29" y="8"/>
                  </a:cubicBezTo>
                  <a:cubicBezTo>
                    <a:pt x="28" y="10"/>
                    <a:pt x="26" y="11"/>
                    <a:pt x="25" y="12"/>
                  </a:cubicBezTo>
                  <a:close/>
                </a:path>
              </a:pathLst>
            </a:custGeom>
            <a:solidFill>
              <a:srgbClr val="6D5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663981C1-6268-6D63-AF0E-9BE5CB74C7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9" y="2242"/>
              <a:ext cx="74" cy="39"/>
            </a:xfrm>
            <a:custGeom>
              <a:avLst/>
              <a:gdLst>
                <a:gd name="T0" fmla="*/ 14 w 15"/>
                <a:gd name="T1" fmla="*/ 0 h 8"/>
                <a:gd name="T2" fmla="*/ 13 w 15"/>
                <a:gd name="T3" fmla="*/ 3 h 8"/>
                <a:gd name="T4" fmla="*/ 9 w 15"/>
                <a:gd name="T5" fmla="*/ 6 h 8"/>
                <a:gd name="T6" fmla="*/ 0 w 15"/>
                <a:gd name="T7" fmla="*/ 7 h 8"/>
                <a:gd name="T8" fmla="*/ 5 w 15"/>
                <a:gd name="T9" fmla="*/ 3 h 8"/>
                <a:gd name="T10" fmla="*/ 14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14" y="0"/>
                  </a:moveTo>
                  <a:cubicBezTo>
                    <a:pt x="15" y="1"/>
                    <a:pt x="15" y="2"/>
                    <a:pt x="13" y="3"/>
                  </a:cubicBezTo>
                  <a:cubicBezTo>
                    <a:pt x="12" y="4"/>
                    <a:pt x="10" y="5"/>
                    <a:pt x="9" y="6"/>
                  </a:cubicBezTo>
                  <a:cubicBezTo>
                    <a:pt x="6" y="6"/>
                    <a:pt x="3" y="8"/>
                    <a:pt x="0" y="7"/>
                  </a:cubicBezTo>
                  <a:cubicBezTo>
                    <a:pt x="0" y="3"/>
                    <a:pt x="4" y="2"/>
                    <a:pt x="5" y="3"/>
                  </a:cubicBezTo>
                  <a:cubicBezTo>
                    <a:pt x="9" y="3"/>
                    <a:pt x="11" y="1"/>
                    <a:pt x="14" y="0"/>
                  </a:cubicBezTo>
                  <a:close/>
                </a:path>
              </a:pathLst>
            </a:custGeom>
            <a:solidFill>
              <a:srgbClr val="EDD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3729243901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D92ED2D1-A020-406F-B010-B32F0F575320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AFBAB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37F3E943-5DE2-44A4-8BE2-6B2B8C7BAC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01917" y="180109"/>
            <a:ext cx="7169307" cy="651162"/>
          </a:xfrm>
        </p:spPr>
        <p:txBody>
          <a:bodyPr anchorCtr="1"/>
          <a:lstStyle>
            <a:lvl1pPr algn="ctr">
              <a:lnSpc>
                <a:spcPct val="80000"/>
              </a:lnSpc>
              <a:defRPr sz="36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69284047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0161ECE1-8253-4E22-A883-541ABA19836B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AAA7B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B436A3D9-3658-4B7E-B457-954CAF64E55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01917" y="180109"/>
            <a:ext cx="7169307" cy="651162"/>
          </a:xfrm>
        </p:spPr>
        <p:txBody>
          <a:bodyPr anchorCtr="1"/>
          <a:lstStyle>
            <a:lvl1pPr algn="ctr">
              <a:lnSpc>
                <a:spcPct val="80000"/>
              </a:lnSpc>
              <a:defRPr sz="36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994DF36-651E-1EFB-B82C-E368D6EDDA7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835904" y="3636964"/>
            <a:ext cx="1154113" cy="1376363"/>
            <a:chOff x="4936" y="2291"/>
            <a:chExt cx="727" cy="867"/>
          </a:xfrm>
        </p:grpSpPr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C86EB802-9C7A-577B-237C-696C2A85FF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69" y="2528"/>
              <a:ext cx="139" cy="116"/>
            </a:xfrm>
            <a:prstGeom prst="ellipse">
              <a:avLst/>
            </a:prstGeom>
            <a:solidFill>
              <a:srgbClr val="CFE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4CF309F-A2AE-DCC4-06CE-F5A217320A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6" y="3065"/>
              <a:ext cx="727" cy="93"/>
            </a:xfrm>
            <a:custGeom>
              <a:avLst/>
              <a:gdLst>
                <a:gd name="T0" fmla="*/ 121 w 131"/>
                <a:gd name="T1" fmla="*/ 1 h 17"/>
                <a:gd name="T2" fmla="*/ 125 w 131"/>
                <a:gd name="T3" fmla="*/ 6 h 17"/>
                <a:gd name="T4" fmla="*/ 131 w 131"/>
                <a:gd name="T5" fmla="*/ 8 h 17"/>
                <a:gd name="T6" fmla="*/ 0 w 131"/>
                <a:gd name="T7" fmla="*/ 9 h 17"/>
                <a:gd name="T8" fmla="*/ 8 w 131"/>
                <a:gd name="T9" fmla="*/ 6 h 17"/>
                <a:gd name="T10" fmla="*/ 9 w 131"/>
                <a:gd name="T11" fmla="*/ 5 h 17"/>
                <a:gd name="T12" fmla="*/ 10 w 131"/>
                <a:gd name="T13" fmla="*/ 3 h 17"/>
                <a:gd name="T14" fmla="*/ 25 w 131"/>
                <a:gd name="T15" fmla="*/ 3 h 17"/>
                <a:gd name="T16" fmla="*/ 38 w 131"/>
                <a:gd name="T17" fmla="*/ 3 h 17"/>
                <a:gd name="T18" fmla="*/ 44 w 131"/>
                <a:gd name="T19" fmla="*/ 5 h 17"/>
                <a:gd name="T20" fmla="*/ 47 w 131"/>
                <a:gd name="T21" fmla="*/ 3 h 17"/>
                <a:gd name="T22" fmla="*/ 48 w 131"/>
                <a:gd name="T23" fmla="*/ 1 h 17"/>
                <a:gd name="T24" fmla="*/ 50 w 131"/>
                <a:gd name="T25" fmla="*/ 2 h 17"/>
                <a:gd name="T26" fmla="*/ 83 w 131"/>
                <a:gd name="T27" fmla="*/ 1 h 17"/>
                <a:gd name="T28" fmla="*/ 86 w 131"/>
                <a:gd name="T29" fmla="*/ 3 h 17"/>
                <a:gd name="T30" fmla="*/ 84 w 131"/>
                <a:gd name="T31" fmla="*/ 9 h 17"/>
                <a:gd name="T32" fmla="*/ 88 w 131"/>
                <a:gd name="T33" fmla="*/ 3 h 17"/>
                <a:gd name="T34" fmla="*/ 89 w 131"/>
                <a:gd name="T35" fmla="*/ 2 h 17"/>
                <a:gd name="T36" fmla="*/ 118 w 131"/>
                <a:gd name="T37" fmla="*/ 4 h 17"/>
                <a:gd name="T38" fmla="*/ 119 w 131"/>
                <a:gd name="T39" fmla="*/ 3 h 17"/>
                <a:gd name="T40" fmla="*/ 121 w 131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17">
                  <a:moveTo>
                    <a:pt x="121" y="1"/>
                  </a:moveTo>
                  <a:cubicBezTo>
                    <a:pt x="121" y="4"/>
                    <a:pt x="122" y="6"/>
                    <a:pt x="125" y="6"/>
                  </a:cubicBezTo>
                  <a:cubicBezTo>
                    <a:pt x="127" y="6"/>
                    <a:pt x="130" y="6"/>
                    <a:pt x="131" y="8"/>
                  </a:cubicBezTo>
                  <a:cubicBezTo>
                    <a:pt x="121" y="15"/>
                    <a:pt x="14" y="17"/>
                    <a:pt x="0" y="9"/>
                  </a:cubicBezTo>
                  <a:cubicBezTo>
                    <a:pt x="2" y="7"/>
                    <a:pt x="6" y="7"/>
                    <a:pt x="8" y="6"/>
                  </a:cubicBezTo>
                  <a:cubicBezTo>
                    <a:pt x="9" y="6"/>
                    <a:pt x="8" y="5"/>
                    <a:pt x="9" y="5"/>
                  </a:cubicBezTo>
                  <a:cubicBezTo>
                    <a:pt x="9" y="4"/>
                    <a:pt x="9" y="3"/>
                    <a:pt x="10" y="3"/>
                  </a:cubicBezTo>
                  <a:cubicBezTo>
                    <a:pt x="15" y="5"/>
                    <a:pt x="20" y="3"/>
                    <a:pt x="25" y="3"/>
                  </a:cubicBezTo>
                  <a:cubicBezTo>
                    <a:pt x="29" y="3"/>
                    <a:pt x="34" y="3"/>
                    <a:pt x="38" y="3"/>
                  </a:cubicBezTo>
                  <a:cubicBezTo>
                    <a:pt x="40" y="4"/>
                    <a:pt x="42" y="5"/>
                    <a:pt x="44" y="5"/>
                  </a:cubicBezTo>
                  <a:cubicBezTo>
                    <a:pt x="46" y="5"/>
                    <a:pt x="47" y="5"/>
                    <a:pt x="47" y="3"/>
                  </a:cubicBezTo>
                  <a:cubicBezTo>
                    <a:pt x="47" y="2"/>
                    <a:pt x="47" y="1"/>
                    <a:pt x="48" y="1"/>
                  </a:cubicBezTo>
                  <a:cubicBezTo>
                    <a:pt x="49" y="1"/>
                    <a:pt x="50" y="1"/>
                    <a:pt x="50" y="2"/>
                  </a:cubicBezTo>
                  <a:cubicBezTo>
                    <a:pt x="61" y="1"/>
                    <a:pt x="72" y="2"/>
                    <a:pt x="83" y="1"/>
                  </a:cubicBezTo>
                  <a:cubicBezTo>
                    <a:pt x="86" y="0"/>
                    <a:pt x="86" y="2"/>
                    <a:pt x="86" y="3"/>
                  </a:cubicBezTo>
                  <a:cubicBezTo>
                    <a:pt x="86" y="6"/>
                    <a:pt x="84" y="7"/>
                    <a:pt x="84" y="9"/>
                  </a:cubicBezTo>
                  <a:cubicBezTo>
                    <a:pt x="87" y="8"/>
                    <a:pt x="87" y="5"/>
                    <a:pt x="88" y="3"/>
                  </a:cubicBezTo>
                  <a:cubicBezTo>
                    <a:pt x="88" y="3"/>
                    <a:pt x="89" y="2"/>
                    <a:pt x="89" y="2"/>
                  </a:cubicBezTo>
                  <a:cubicBezTo>
                    <a:pt x="99" y="1"/>
                    <a:pt x="108" y="3"/>
                    <a:pt x="118" y="4"/>
                  </a:cubicBezTo>
                  <a:cubicBezTo>
                    <a:pt x="118" y="4"/>
                    <a:pt x="120" y="6"/>
                    <a:pt x="119" y="3"/>
                  </a:cubicBezTo>
                  <a:cubicBezTo>
                    <a:pt x="119" y="3"/>
                    <a:pt x="120" y="2"/>
                    <a:pt x="121" y="1"/>
                  </a:cubicBezTo>
                  <a:close/>
                </a:path>
              </a:pathLst>
            </a:custGeom>
            <a:solidFill>
              <a:srgbClr val="DCC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8AD49F44-589C-F543-3178-2BAB17CA96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5" y="2661"/>
              <a:ext cx="155" cy="182"/>
            </a:xfrm>
            <a:custGeom>
              <a:avLst/>
              <a:gdLst>
                <a:gd name="T0" fmla="*/ 20 w 28"/>
                <a:gd name="T1" fmla="*/ 0 h 33"/>
                <a:gd name="T2" fmla="*/ 26 w 28"/>
                <a:gd name="T3" fmla="*/ 7 h 33"/>
                <a:gd name="T4" fmla="*/ 28 w 28"/>
                <a:gd name="T5" fmla="*/ 25 h 33"/>
                <a:gd name="T6" fmla="*/ 28 w 28"/>
                <a:gd name="T7" fmla="*/ 25 h 33"/>
                <a:gd name="T8" fmla="*/ 10 w 28"/>
                <a:gd name="T9" fmla="*/ 27 h 33"/>
                <a:gd name="T10" fmla="*/ 8 w 28"/>
                <a:gd name="T11" fmla="*/ 30 h 33"/>
                <a:gd name="T12" fmla="*/ 4 w 28"/>
                <a:gd name="T13" fmla="*/ 31 h 33"/>
                <a:gd name="T14" fmla="*/ 6 w 28"/>
                <a:gd name="T15" fmla="*/ 4 h 33"/>
                <a:gd name="T16" fmla="*/ 11 w 28"/>
                <a:gd name="T17" fmla="*/ 1 h 33"/>
                <a:gd name="T18" fmla="*/ 20 w 2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3">
                  <a:moveTo>
                    <a:pt x="20" y="0"/>
                  </a:moveTo>
                  <a:cubicBezTo>
                    <a:pt x="23" y="1"/>
                    <a:pt x="25" y="4"/>
                    <a:pt x="26" y="7"/>
                  </a:cubicBezTo>
                  <a:cubicBezTo>
                    <a:pt x="27" y="13"/>
                    <a:pt x="28" y="19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2" y="27"/>
                    <a:pt x="16" y="29"/>
                    <a:pt x="10" y="27"/>
                  </a:cubicBezTo>
                  <a:cubicBezTo>
                    <a:pt x="7" y="27"/>
                    <a:pt x="9" y="29"/>
                    <a:pt x="8" y="30"/>
                  </a:cubicBezTo>
                  <a:cubicBezTo>
                    <a:pt x="8" y="32"/>
                    <a:pt x="7" y="33"/>
                    <a:pt x="4" y="31"/>
                  </a:cubicBezTo>
                  <a:cubicBezTo>
                    <a:pt x="0" y="22"/>
                    <a:pt x="2" y="13"/>
                    <a:pt x="6" y="4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4" y="3"/>
                    <a:pt x="17" y="2"/>
                    <a:pt x="20" y="0"/>
                  </a:cubicBezTo>
                  <a:close/>
                </a:path>
              </a:pathLst>
            </a:custGeom>
            <a:solidFill>
              <a:srgbClr val="899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D26BEE27-EBC0-FD36-4180-FA43A824CF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9" y="2534"/>
              <a:ext cx="161" cy="188"/>
            </a:xfrm>
            <a:custGeom>
              <a:avLst/>
              <a:gdLst>
                <a:gd name="T0" fmla="*/ 0 w 29"/>
                <a:gd name="T1" fmla="*/ 21 h 34"/>
                <a:gd name="T2" fmla="*/ 0 w 29"/>
                <a:gd name="T3" fmla="*/ 11 h 34"/>
                <a:gd name="T4" fmla="*/ 12 w 29"/>
                <a:gd name="T5" fmla="*/ 4 h 34"/>
                <a:gd name="T6" fmla="*/ 13 w 29"/>
                <a:gd name="T7" fmla="*/ 5 h 34"/>
                <a:gd name="T8" fmla="*/ 15 w 29"/>
                <a:gd name="T9" fmla="*/ 7 h 34"/>
                <a:gd name="T10" fmla="*/ 17 w 29"/>
                <a:gd name="T11" fmla="*/ 4 h 34"/>
                <a:gd name="T12" fmla="*/ 18 w 29"/>
                <a:gd name="T13" fmla="*/ 1 h 34"/>
                <a:gd name="T14" fmla="*/ 22 w 29"/>
                <a:gd name="T15" fmla="*/ 2 h 34"/>
                <a:gd name="T16" fmla="*/ 27 w 29"/>
                <a:gd name="T17" fmla="*/ 21 h 34"/>
                <a:gd name="T18" fmla="*/ 26 w 29"/>
                <a:gd name="T19" fmla="*/ 21 h 34"/>
                <a:gd name="T20" fmla="*/ 22 w 29"/>
                <a:gd name="T21" fmla="*/ 20 h 34"/>
                <a:gd name="T22" fmla="*/ 17 w 29"/>
                <a:gd name="T23" fmla="*/ 17 h 34"/>
                <a:gd name="T24" fmla="*/ 18 w 29"/>
                <a:gd name="T25" fmla="*/ 23 h 34"/>
                <a:gd name="T26" fmla="*/ 17 w 29"/>
                <a:gd name="T27" fmla="*/ 29 h 34"/>
                <a:gd name="T28" fmla="*/ 10 w 29"/>
                <a:gd name="T29" fmla="*/ 34 h 34"/>
                <a:gd name="T30" fmla="*/ 4 w 29"/>
                <a:gd name="T31" fmla="*/ 28 h 34"/>
                <a:gd name="T32" fmla="*/ 0 w 29"/>
                <a:gd name="T33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34">
                  <a:moveTo>
                    <a:pt x="0" y="21"/>
                  </a:moveTo>
                  <a:cubicBezTo>
                    <a:pt x="0" y="18"/>
                    <a:pt x="1" y="15"/>
                    <a:pt x="0" y="11"/>
                  </a:cubicBezTo>
                  <a:cubicBezTo>
                    <a:pt x="0" y="7"/>
                    <a:pt x="7" y="2"/>
                    <a:pt x="12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3" y="6"/>
                    <a:pt x="13" y="8"/>
                    <a:pt x="15" y="7"/>
                  </a:cubicBezTo>
                  <a:cubicBezTo>
                    <a:pt x="16" y="7"/>
                    <a:pt x="18" y="6"/>
                    <a:pt x="17" y="4"/>
                  </a:cubicBezTo>
                  <a:cubicBezTo>
                    <a:pt x="17" y="2"/>
                    <a:pt x="17" y="2"/>
                    <a:pt x="18" y="1"/>
                  </a:cubicBezTo>
                  <a:cubicBezTo>
                    <a:pt x="20" y="0"/>
                    <a:pt x="21" y="1"/>
                    <a:pt x="22" y="2"/>
                  </a:cubicBezTo>
                  <a:cubicBezTo>
                    <a:pt x="27" y="7"/>
                    <a:pt x="29" y="14"/>
                    <a:pt x="27" y="21"/>
                  </a:cubicBezTo>
                  <a:cubicBezTo>
                    <a:pt x="27" y="21"/>
                    <a:pt x="26" y="21"/>
                    <a:pt x="26" y="21"/>
                  </a:cubicBezTo>
                  <a:cubicBezTo>
                    <a:pt x="25" y="20"/>
                    <a:pt x="24" y="20"/>
                    <a:pt x="22" y="20"/>
                  </a:cubicBezTo>
                  <a:cubicBezTo>
                    <a:pt x="20" y="19"/>
                    <a:pt x="18" y="19"/>
                    <a:pt x="17" y="17"/>
                  </a:cubicBezTo>
                  <a:cubicBezTo>
                    <a:pt x="18" y="19"/>
                    <a:pt x="18" y="21"/>
                    <a:pt x="18" y="23"/>
                  </a:cubicBezTo>
                  <a:cubicBezTo>
                    <a:pt x="18" y="25"/>
                    <a:pt x="17" y="27"/>
                    <a:pt x="17" y="29"/>
                  </a:cubicBezTo>
                  <a:cubicBezTo>
                    <a:pt x="15" y="32"/>
                    <a:pt x="13" y="34"/>
                    <a:pt x="10" y="34"/>
                  </a:cubicBezTo>
                  <a:cubicBezTo>
                    <a:pt x="7" y="33"/>
                    <a:pt x="6" y="30"/>
                    <a:pt x="4" y="28"/>
                  </a:cubicBezTo>
                  <a:cubicBezTo>
                    <a:pt x="3" y="26"/>
                    <a:pt x="0" y="24"/>
                    <a:pt x="0" y="21"/>
                  </a:cubicBezTo>
                  <a:close/>
                </a:path>
              </a:pathLst>
            </a:custGeom>
            <a:solidFill>
              <a:srgbClr val="CFE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668D9382-DCA0-5FBD-4A49-C1C908C03C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3" y="2639"/>
              <a:ext cx="266" cy="326"/>
            </a:xfrm>
            <a:custGeom>
              <a:avLst/>
              <a:gdLst>
                <a:gd name="T0" fmla="*/ 30 w 48"/>
                <a:gd name="T1" fmla="*/ 14 h 59"/>
                <a:gd name="T2" fmla="*/ 38 w 48"/>
                <a:gd name="T3" fmla="*/ 3 h 59"/>
                <a:gd name="T4" fmla="*/ 48 w 48"/>
                <a:gd name="T5" fmla="*/ 2 h 59"/>
                <a:gd name="T6" fmla="*/ 48 w 48"/>
                <a:gd name="T7" fmla="*/ 2 h 59"/>
                <a:gd name="T8" fmla="*/ 47 w 48"/>
                <a:gd name="T9" fmla="*/ 8 h 59"/>
                <a:gd name="T10" fmla="*/ 42 w 48"/>
                <a:gd name="T11" fmla="*/ 16 h 59"/>
                <a:gd name="T12" fmla="*/ 38 w 48"/>
                <a:gd name="T13" fmla="*/ 20 h 59"/>
                <a:gd name="T14" fmla="*/ 27 w 48"/>
                <a:gd name="T15" fmla="*/ 27 h 59"/>
                <a:gd name="T16" fmla="*/ 23 w 48"/>
                <a:gd name="T17" fmla="*/ 29 h 59"/>
                <a:gd name="T18" fmla="*/ 18 w 48"/>
                <a:gd name="T19" fmla="*/ 32 h 59"/>
                <a:gd name="T20" fmla="*/ 12 w 48"/>
                <a:gd name="T21" fmla="*/ 40 h 59"/>
                <a:gd name="T22" fmla="*/ 10 w 48"/>
                <a:gd name="T23" fmla="*/ 52 h 59"/>
                <a:gd name="T24" fmla="*/ 3 w 48"/>
                <a:gd name="T25" fmla="*/ 59 h 59"/>
                <a:gd name="T26" fmla="*/ 1 w 48"/>
                <a:gd name="T27" fmla="*/ 46 h 59"/>
                <a:gd name="T28" fmla="*/ 2 w 48"/>
                <a:gd name="T29" fmla="*/ 43 h 59"/>
                <a:gd name="T30" fmla="*/ 3 w 48"/>
                <a:gd name="T31" fmla="*/ 37 h 59"/>
                <a:gd name="T32" fmla="*/ 4 w 48"/>
                <a:gd name="T33" fmla="*/ 35 h 59"/>
                <a:gd name="T34" fmla="*/ 9 w 48"/>
                <a:gd name="T35" fmla="*/ 25 h 59"/>
                <a:gd name="T36" fmla="*/ 18 w 48"/>
                <a:gd name="T37" fmla="*/ 23 h 59"/>
                <a:gd name="T38" fmla="*/ 22 w 48"/>
                <a:gd name="T39" fmla="*/ 19 h 59"/>
                <a:gd name="T40" fmla="*/ 24 w 48"/>
                <a:gd name="T41" fmla="*/ 19 h 59"/>
                <a:gd name="T42" fmla="*/ 30 w 48"/>
                <a:gd name="T43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59">
                  <a:moveTo>
                    <a:pt x="30" y="14"/>
                  </a:moveTo>
                  <a:cubicBezTo>
                    <a:pt x="36" y="13"/>
                    <a:pt x="37" y="12"/>
                    <a:pt x="38" y="3"/>
                  </a:cubicBezTo>
                  <a:cubicBezTo>
                    <a:pt x="41" y="0"/>
                    <a:pt x="44" y="1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4"/>
                    <a:pt x="47" y="6"/>
                    <a:pt x="47" y="8"/>
                  </a:cubicBezTo>
                  <a:cubicBezTo>
                    <a:pt x="47" y="11"/>
                    <a:pt x="44" y="14"/>
                    <a:pt x="42" y="16"/>
                  </a:cubicBezTo>
                  <a:cubicBezTo>
                    <a:pt x="41" y="17"/>
                    <a:pt x="39" y="19"/>
                    <a:pt x="38" y="20"/>
                  </a:cubicBezTo>
                  <a:cubicBezTo>
                    <a:pt x="35" y="23"/>
                    <a:pt x="31" y="24"/>
                    <a:pt x="27" y="27"/>
                  </a:cubicBezTo>
                  <a:cubicBezTo>
                    <a:pt x="26" y="27"/>
                    <a:pt x="24" y="27"/>
                    <a:pt x="23" y="29"/>
                  </a:cubicBezTo>
                  <a:cubicBezTo>
                    <a:pt x="22" y="31"/>
                    <a:pt x="20" y="31"/>
                    <a:pt x="18" y="32"/>
                  </a:cubicBezTo>
                  <a:cubicBezTo>
                    <a:pt x="14" y="33"/>
                    <a:pt x="11" y="35"/>
                    <a:pt x="12" y="40"/>
                  </a:cubicBezTo>
                  <a:cubicBezTo>
                    <a:pt x="11" y="44"/>
                    <a:pt x="10" y="48"/>
                    <a:pt x="10" y="52"/>
                  </a:cubicBezTo>
                  <a:cubicBezTo>
                    <a:pt x="10" y="55"/>
                    <a:pt x="7" y="58"/>
                    <a:pt x="3" y="59"/>
                  </a:cubicBezTo>
                  <a:cubicBezTo>
                    <a:pt x="0" y="55"/>
                    <a:pt x="1" y="50"/>
                    <a:pt x="1" y="46"/>
                  </a:cubicBezTo>
                  <a:cubicBezTo>
                    <a:pt x="1" y="45"/>
                    <a:pt x="2" y="44"/>
                    <a:pt x="2" y="43"/>
                  </a:cubicBezTo>
                  <a:cubicBezTo>
                    <a:pt x="2" y="41"/>
                    <a:pt x="3" y="39"/>
                    <a:pt x="3" y="37"/>
                  </a:cubicBezTo>
                  <a:cubicBezTo>
                    <a:pt x="4" y="37"/>
                    <a:pt x="4" y="36"/>
                    <a:pt x="4" y="35"/>
                  </a:cubicBezTo>
                  <a:cubicBezTo>
                    <a:pt x="5" y="32"/>
                    <a:pt x="6" y="28"/>
                    <a:pt x="9" y="25"/>
                  </a:cubicBezTo>
                  <a:cubicBezTo>
                    <a:pt x="12" y="24"/>
                    <a:pt x="15" y="25"/>
                    <a:pt x="18" y="23"/>
                  </a:cubicBezTo>
                  <a:cubicBezTo>
                    <a:pt x="20" y="22"/>
                    <a:pt x="21" y="20"/>
                    <a:pt x="22" y="19"/>
                  </a:cubicBezTo>
                  <a:cubicBezTo>
                    <a:pt x="22" y="18"/>
                    <a:pt x="23" y="20"/>
                    <a:pt x="24" y="19"/>
                  </a:cubicBezTo>
                  <a:cubicBezTo>
                    <a:pt x="26" y="17"/>
                    <a:pt x="28" y="15"/>
                    <a:pt x="30" y="14"/>
                  </a:cubicBezTo>
                  <a:close/>
                </a:path>
              </a:pathLst>
            </a:custGeom>
            <a:solidFill>
              <a:srgbClr val="EFA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1C21E6E-F5A1-FDA8-B0F3-AB4C38B966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8" y="2351"/>
              <a:ext cx="122" cy="172"/>
            </a:xfrm>
            <a:custGeom>
              <a:avLst/>
              <a:gdLst>
                <a:gd name="T0" fmla="*/ 12 w 22"/>
                <a:gd name="T1" fmla="*/ 31 h 31"/>
                <a:gd name="T2" fmla="*/ 7 w 22"/>
                <a:gd name="T3" fmla="*/ 28 h 31"/>
                <a:gd name="T4" fmla="*/ 2 w 22"/>
                <a:gd name="T5" fmla="*/ 18 h 31"/>
                <a:gd name="T6" fmla="*/ 2 w 22"/>
                <a:gd name="T7" fmla="*/ 11 h 31"/>
                <a:gd name="T8" fmla="*/ 3 w 22"/>
                <a:gd name="T9" fmla="*/ 10 h 31"/>
                <a:gd name="T10" fmla="*/ 5 w 22"/>
                <a:gd name="T11" fmla="*/ 10 h 31"/>
                <a:gd name="T12" fmla="*/ 3 w 22"/>
                <a:gd name="T13" fmla="*/ 9 h 31"/>
                <a:gd name="T14" fmla="*/ 2 w 22"/>
                <a:gd name="T15" fmla="*/ 8 h 31"/>
                <a:gd name="T16" fmla="*/ 19 w 22"/>
                <a:gd name="T17" fmla="*/ 6 h 31"/>
                <a:gd name="T18" fmla="*/ 22 w 22"/>
                <a:gd name="T19" fmla="*/ 16 h 31"/>
                <a:gd name="T20" fmla="*/ 21 w 22"/>
                <a:gd name="T21" fmla="*/ 17 h 31"/>
                <a:gd name="T22" fmla="*/ 19 w 22"/>
                <a:gd name="T23" fmla="*/ 19 h 31"/>
                <a:gd name="T24" fmla="*/ 18 w 22"/>
                <a:gd name="T25" fmla="*/ 20 h 31"/>
                <a:gd name="T26" fmla="*/ 16 w 22"/>
                <a:gd name="T27" fmla="*/ 27 h 31"/>
                <a:gd name="T28" fmla="*/ 12 w 2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1">
                  <a:moveTo>
                    <a:pt x="12" y="31"/>
                  </a:moveTo>
                  <a:cubicBezTo>
                    <a:pt x="10" y="30"/>
                    <a:pt x="8" y="29"/>
                    <a:pt x="7" y="28"/>
                  </a:cubicBezTo>
                  <a:cubicBezTo>
                    <a:pt x="2" y="26"/>
                    <a:pt x="0" y="22"/>
                    <a:pt x="2" y="18"/>
                  </a:cubicBezTo>
                  <a:cubicBezTo>
                    <a:pt x="3" y="15"/>
                    <a:pt x="2" y="13"/>
                    <a:pt x="2" y="11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4" y="9"/>
                    <a:pt x="3" y="10"/>
                    <a:pt x="3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6" y="1"/>
                    <a:pt x="14" y="0"/>
                    <a:pt x="19" y="6"/>
                  </a:cubicBezTo>
                  <a:cubicBezTo>
                    <a:pt x="20" y="10"/>
                    <a:pt x="22" y="13"/>
                    <a:pt x="22" y="16"/>
                  </a:cubicBezTo>
                  <a:cubicBezTo>
                    <a:pt x="22" y="17"/>
                    <a:pt x="22" y="17"/>
                    <a:pt x="21" y="17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20" y="24"/>
                    <a:pt x="19" y="25"/>
                    <a:pt x="16" y="27"/>
                  </a:cubicBezTo>
                  <a:cubicBezTo>
                    <a:pt x="14" y="28"/>
                    <a:pt x="13" y="29"/>
                    <a:pt x="12" y="31"/>
                  </a:cubicBezTo>
                  <a:close/>
                </a:path>
              </a:pathLst>
            </a:custGeom>
            <a:solidFill>
              <a:srgbClr val="F1A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85B69478-FC04-C70F-1022-9FBF82C12A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1" y="2561"/>
              <a:ext cx="133" cy="117"/>
            </a:xfrm>
            <a:custGeom>
              <a:avLst/>
              <a:gdLst>
                <a:gd name="T0" fmla="*/ 11 w 24"/>
                <a:gd name="T1" fmla="*/ 18 h 21"/>
                <a:gd name="T2" fmla="*/ 4 w 24"/>
                <a:gd name="T3" fmla="*/ 13 h 21"/>
                <a:gd name="T4" fmla="*/ 1 w 24"/>
                <a:gd name="T5" fmla="*/ 7 h 21"/>
                <a:gd name="T6" fmla="*/ 5 w 24"/>
                <a:gd name="T7" fmla="*/ 5 h 21"/>
                <a:gd name="T8" fmla="*/ 9 w 24"/>
                <a:gd name="T9" fmla="*/ 2 h 21"/>
                <a:gd name="T10" fmla="*/ 15 w 24"/>
                <a:gd name="T11" fmla="*/ 1 h 21"/>
                <a:gd name="T12" fmla="*/ 21 w 24"/>
                <a:gd name="T13" fmla="*/ 1 h 21"/>
                <a:gd name="T14" fmla="*/ 22 w 24"/>
                <a:gd name="T15" fmla="*/ 5 h 21"/>
                <a:gd name="T16" fmla="*/ 18 w 24"/>
                <a:gd name="T17" fmla="*/ 16 h 21"/>
                <a:gd name="T18" fmla="*/ 17 w 24"/>
                <a:gd name="T19" fmla="*/ 18 h 21"/>
                <a:gd name="T20" fmla="*/ 11 w 24"/>
                <a:gd name="T2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1">
                  <a:moveTo>
                    <a:pt x="11" y="18"/>
                  </a:moveTo>
                  <a:cubicBezTo>
                    <a:pt x="10" y="15"/>
                    <a:pt x="7" y="14"/>
                    <a:pt x="4" y="13"/>
                  </a:cubicBezTo>
                  <a:cubicBezTo>
                    <a:pt x="1" y="12"/>
                    <a:pt x="0" y="10"/>
                    <a:pt x="1" y="7"/>
                  </a:cubicBezTo>
                  <a:cubicBezTo>
                    <a:pt x="3" y="8"/>
                    <a:pt x="4" y="7"/>
                    <a:pt x="5" y="5"/>
                  </a:cubicBezTo>
                  <a:cubicBezTo>
                    <a:pt x="5" y="2"/>
                    <a:pt x="6" y="1"/>
                    <a:pt x="9" y="2"/>
                  </a:cubicBezTo>
                  <a:cubicBezTo>
                    <a:pt x="11" y="3"/>
                    <a:pt x="13" y="2"/>
                    <a:pt x="15" y="1"/>
                  </a:cubicBezTo>
                  <a:cubicBezTo>
                    <a:pt x="17" y="0"/>
                    <a:pt x="19" y="0"/>
                    <a:pt x="21" y="1"/>
                  </a:cubicBezTo>
                  <a:cubicBezTo>
                    <a:pt x="20" y="2"/>
                    <a:pt x="21" y="3"/>
                    <a:pt x="22" y="5"/>
                  </a:cubicBezTo>
                  <a:cubicBezTo>
                    <a:pt x="24" y="10"/>
                    <a:pt x="23" y="13"/>
                    <a:pt x="18" y="16"/>
                  </a:cubicBezTo>
                  <a:cubicBezTo>
                    <a:pt x="18" y="17"/>
                    <a:pt x="17" y="17"/>
                    <a:pt x="17" y="18"/>
                  </a:cubicBezTo>
                  <a:cubicBezTo>
                    <a:pt x="15" y="21"/>
                    <a:pt x="14" y="21"/>
                    <a:pt x="11" y="18"/>
                  </a:cubicBezTo>
                  <a:close/>
                </a:path>
              </a:pathLst>
            </a:custGeom>
            <a:solidFill>
              <a:srgbClr val="EF9E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B42E4970-2FB0-05B4-7E3C-B39F6CF188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" y="2291"/>
              <a:ext cx="150" cy="110"/>
            </a:xfrm>
            <a:custGeom>
              <a:avLst/>
              <a:gdLst>
                <a:gd name="T0" fmla="*/ 21 w 27"/>
                <a:gd name="T1" fmla="*/ 18 h 20"/>
                <a:gd name="T2" fmla="*/ 5 w 27"/>
                <a:gd name="T3" fmla="*/ 20 h 20"/>
                <a:gd name="T4" fmla="*/ 3 w 27"/>
                <a:gd name="T5" fmla="*/ 20 h 20"/>
                <a:gd name="T6" fmla="*/ 0 w 27"/>
                <a:gd name="T7" fmla="*/ 17 h 20"/>
                <a:gd name="T8" fmla="*/ 5 w 27"/>
                <a:gd name="T9" fmla="*/ 12 h 20"/>
                <a:gd name="T10" fmla="*/ 16 w 27"/>
                <a:gd name="T11" fmla="*/ 5 h 20"/>
                <a:gd name="T12" fmla="*/ 19 w 27"/>
                <a:gd name="T13" fmla="*/ 4 h 20"/>
                <a:gd name="T14" fmla="*/ 26 w 27"/>
                <a:gd name="T15" fmla="*/ 2 h 20"/>
                <a:gd name="T16" fmla="*/ 23 w 27"/>
                <a:gd name="T17" fmla="*/ 20 h 20"/>
                <a:gd name="T18" fmla="*/ 21 w 27"/>
                <a:gd name="T1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0">
                  <a:moveTo>
                    <a:pt x="21" y="18"/>
                  </a:moveTo>
                  <a:cubicBezTo>
                    <a:pt x="15" y="13"/>
                    <a:pt x="9" y="13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18"/>
                    <a:pt x="2" y="17"/>
                    <a:pt x="0" y="17"/>
                  </a:cubicBezTo>
                  <a:cubicBezTo>
                    <a:pt x="3" y="16"/>
                    <a:pt x="4" y="13"/>
                    <a:pt x="5" y="12"/>
                  </a:cubicBezTo>
                  <a:cubicBezTo>
                    <a:pt x="8" y="8"/>
                    <a:pt x="12" y="5"/>
                    <a:pt x="16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7" y="8"/>
                    <a:pt x="26" y="14"/>
                    <a:pt x="23" y="20"/>
                  </a:cubicBezTo>
                  <a:cubicBezTo>
                    <a:pt x="22" y="20"/>
                    <a:pt x="21" y="19"/>
                    <a:pt x="21" y="18"/>
                  </a:cubicBezTo>
                  <a:close/>
                </a:path>
              </a:pathLst>
            </a:custGeom>
            <a:solidFill>
              <a:srgbClr val="78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4E709815-AE2E-82BE-BD79-0B3CB6494E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6" y="2683"/>
              <a:ext cx="127" cy="177"/>
            </a:xfrm>
            <a:custGeom>
              <a:avLst/>
              <a:gdLst>
                <a:gd name="T0" fmla="*/ 9 w 23"/>
                <a:gd name="T1" fmla="*/ 7 h 32"/>
                <a:gd name="T2" fmla="*/ 14 w 23"/>
                <a:gd name="T3" fmla="*/ 0 h 32"/>
                <a:gd name="T4" fmla="*/ 19 w 23"/>
                <a:gd name="T5" fmla="*/ 13 h 32"/>
                <a:gd name="T6" fmla="*/ 19 w 23"/>
                <a:gd name="T7" fmla="*/ 29 h 32"/>
                <a:gd name="T8" fmla="*/ 1 w 23"/>
                <a:gd name="T9" fmla="*/ 30 h 32"/>
                <a:gd name="T10" fmla="*/ 0 w 23"/>
                <a:gd name="T11" fmla="*/ 26 h 32"/>
                <a:gd name="T12" fmla="*/ 4 w 23"/>
                <a:gd name="T13" fmla="*/ 23 h 32"/>
                <a:gd name="T14" fmla="*/ 13 w 23"/>
                <a:gd name="T15" fmla="*/ 20 h 32"/>
                <a:gd name="T16" fmla="*/ 15 w 23"/>
                <a:gd name="T17" fmla="*/ 14 h 32"/>
                <a:gd name="T18" fmla="*/ 13 w 23"/>
                <a:gd name="T19" fmla="*/ 10 h 32"/>
                <a:gd name="T20" fmla="*/ 12 w 23"/>
                <a:gd name="T21" fmla="*/ 8 h 32"/>
                <a:gd name="T22" fmla="*/ 9 w 23"/>
                <a:gd name="T2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2">
                  <a:moveTo>
                    <a:pt x="9" y="7"/>
                  </a:moveTo>
                  <a:cubicBezTo>
                    <a:pt x="11" y="5"/>
                    <a:pt x="12" y="3"/>
                    <a:pt x="14" y="0"/>
                  </a:cubicBezTo>
                  <a:cubicBezTo>
                    <a:pt x="15" y="5"/>
                    <a:pt x="17" y="9"/>
                    <a:pt x="19" y="13"/>
                  </a:cubicBezTo>
                  <a:cubicBezTo>
                    <a:pt x="23" y="18"/>
                    <a:pt x="23" y="24"/>
                    <a:pt x="19" y="29"/>
                  </a:cubicBezTo>
                  <a:cubicBezTo>
                    <a:pt x="13" y="31"/>
                    <a:pt x="7" y="32"/>
                    <a:pt x="1" y="30"/>
                  </a:cubicBezTo>
                  <a:cubicBezTo>
                    <a:pt x="0" y="29"/>
                    <a:pt x="0" y="28"/>
                    <a:pt x="0" y="26"/>
                  </a:cubicBezTo>
                  <a:cubicBezTo>
                    <a:pt x="1" y="24"/>
                    <a:pt x="2" y="23"/>
                    <a:pt x="4" y="23"/>
                  </a:cubicBezTo>
                  <a:cubicBezTo>
                    <a:pt x="7" y="23"/>
                    <a:pt x="10" y="21"/>
                    <a:pt x="13" y="20"/>
                  </a:cubicBezTo>
                  <a:cubicBezTo>
                    <a:pt x="16" y="19"/>
                    <a:pt x="16" y="17"/>
                    <a:pt x="15" y="14"/>
                  </a:cubicBezTo>
                  <a:cubicBezTo>
                    <a:pt x="15" y="12"/>
                    <a:pt x="14" y="12"/>
                    <a:pt x="13" y="10"/>
                  </a:cubicBezTo>
                  <a:cubicBezTo>
                    <a:pt x="12" y="10"/>
                    <a:pt x="14" y="8"/>
                    <a:pt x="12" y="8"/>
                  </a:cubicBezTo>
                  <a:cubicBezTo>
                    <a:pt x="11" y="9"/>
                    <a:pt x="10" y="8"/>
                    <a:pt x="9" y="7"/>
                  </a:cubicBezTo>
                  <a:close/>
                </a:path>
              </a:pathLst>
            </a:custGeom>
            <a:solidFill>
              <a:srgbClr val="9F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7327EB6E-09D1-51B1-50CF-AE6DB19014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5" y="2512"/>
              <a:ext cx="133" cy="105"/>
            </a:xfrm>
            <a:custGeom>
              <a:avLst/>
              <a:gdLst>
                <a:gd name="T0" fmla="*/ 22 w 24"/>
                <a:gd name="T1" fmla="*/ 10 h 19"/>
                <a:gd name="T2" fmla="*/ 8 w 24"/>
                <a:gd name="T3" fmla="*/ 12 h 19"/>
                <a:gd name="T4" fmla="*/ 6 w 24"/>
                <a:gd name="T5" fmla="*/ 15 h 19"/>
                <a:gd name="T6" fmla="*/ 5 w 24"/>
                <a:gd name="T7" fmla="*/ 19 h 19"/>
                <a:gd name="T8" fmla="*/ 2 w 24"/>
                <a:gd name="T9" fmla="*/ 16 h 19"/>
                <a:gd name="T10" fmla="*/ 5 w 24"/>
                <a:gd name="T11" fmla="*/ 3 h 19"/>
                <a:gd name="T12" fmla="*/ 9 w 24"/>
                <a:gd name="T13" fmla="*/ 2 h 19"/>
                <a:gd name="T14" fmla="*/ 15 w 24"/>
                <a:gd name="T15" fmla="*/ 1 h 19"/>
                <a:gd name="T16" fmla="*/ 21 w 24"/>
                <a:gd name="T17" fmla="*/ 2 h 19"/>
                <a:gd name="T18" fmla="*/ 22 w 2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9">
                  <a:moveTo>
                    <a:pt x="22" y="10"/>
                  </a:moveTo>
                  <a:cubicBezTo>
                    <a:pt x="17" y="10"/>
                    <a:pt x="13" y="13"/>
                    <a:pt x="8" y="12"/>
                  </a:cubicBezTo>
                  <a:cubicBezTo>
                    <a:pt x="6" y="11"/>
                    <a:pt x="7" y="14"/>
                    <a:pt x="6" y="15"/>
                  </a:cubicBezTo>
                  <a:cubicBezTo>
                    <a:pt x="6" y="16"/>
                    <a:pt x="6" y="18"/>
                    <a:pt x="5" y="19"/>
                  </a:cubicBezTo>
                  <a:cubicBezTo>
                    <a:pt x="3" y="19"/>
                    <a:pt x="4" y="17"/>
                    <a:pt x="2" y="16"/>
                  </a:cubicBezTo>
                  <a:cubicBezTo>
                    <a:pt x="0" y="9"/>
                    <a:pt x="2" y="8"/>
                    <a:pt x="5" y="3"/>
                  </a:cubicBezTo>
                  <a:cubicBezTo>
                    <a:pt x="6" y="1"/>
                    <a:pt x="8" y="5"/>
                    <a:pt x="9" y="2"/>
                  </a:cubicBezTo>
                  <a:cubicBezTo>
                    <a:pt x="10" y="0"/>
                    <a:pt x="13" y="1"/>
                    <a:pt x="15" y="1"/>
                  </a:cubicBezTo>
                  <a:cubicBezTo>
                    <a:pt x="17" y="1"/>
                    <a:pt x="19" y="1"/>
                    <a:pt x="21" y="2"/>
                  </a:cubicBezTo>
                  <a:cubicBezTo>
                    <a:pt x="24" y="4"/>
                    <a:pt x="22" y="7"/>
                    <a:pt x="22" y="10"/>
                  </a:cubicBezTo>
                  <a:close/>
                </a:path>
              </a:pathLst>
            </a:custGeom>
            <a:solidFill>
              <a:srgbClr val="E16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0E847E43-B8D4-2A13-1782-7F7419F3B5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6" y="2843"/>
              <a:ext cx="233" cy="50"/>
            </a:xfrm>
            <a:custGeom>
              <a:avLst/>
              <a:gdLst>
                <a:gd name="T0" fmla="*/ 10 w 42"/>
                <a:gd name="T1" fmla="*/ 0 h 9"/>
                <a:gd name="T2" fmla="*/ 21 w 42"/>
                <a:gd name="T3" fmla="*/ 1 h 9"/>
                <a:gd name="T4" fmla="*/ 28 w 42"/>
                <a:gd name="T5" fmla="*/ 0 h 9"/>
                <a:gd name="T6" fmla="*/ 36 w 42"/>
                <a:gd name="T7" fmla="*/ 0 h 9"/>
                <a:gd name="T8" fmla="*/ 40 w 42"/>
                <a:gd name="T9" fmla="*/ 7 h 9"/>
                <a:gd name="T10" fmla="*/ 31 w 42"/>
                <a:gd name="T11" fmla="*/ 8 h 9"/>
                <a:gd name="T12" fmla="*/ 3 w 42"/>
                <a:gd name="T13" fmla="*/ 7 h 9"/>
                <a:gd name="T14" fmla="*/ 0 w 42"/>
                <a:gd name="T15" fmla="*/ 4 h 9"/>
                <a:gd name="T16" fmla="*/ 3 w 42"/>
                <a:gd name="T17" fmla="*/ 1 h 9"/>
                <a:gd name="T18" fmla="*/ 6 w 42"/>
                <a:gd name="T19" fmla="*/ 1 h 9"/>
                <a:gd name="T20" fmla="*/ 10 w 42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9">
                  <a:moveTo>
                    <a:pt x="10" y="0"/>
                  </a:moveTo>
                  <a:cubicBezTo>
                    <a:pt x="14" y="2"/>
                    <a:pt x="17" y="1"/>
                    <a:pt x="21" y="1"/>
                  </a:cubicBezTo>
                  <a:cubicBezTo>
                    <a:pt x="23" y="1"/>
                    <a:pt x="25" y="0"/>
                    <a:pt x="28" y="0"/>
                  </a:cubicBezTo>
                  <a:cubicBezTo>
                    <a:pt x="31" y="0"/>
                    <a:pt x="33" y="0"/>
                    <a:pt x="36" y="0"/>
                  </a:cubicBezTo>
                  <a:cubicBezTo>
                    <a:pt x="42" y="0"/>
                    <a:pt x="42" y="1"/>
                    <a:pt x="40" y="7"/>
                  </a:cubicBezTo>
                  <a:cubicBezTo>
                    <a:pt x="37" y="9"/>
                    <a:pt x="34" y="8"/>
                    <a:pt x="31" y="8"/>
                  </a:cubicBezTo>
                  <a:cubicBezTo>
                    <a:pt x="21" y="7"/>
                    <a:pt x="12" y="8"/>
                    <a:pt x="3" y="7"/>
                  </a:cubicBezTo>
                  <a:cubicBezTo>
                    <a:pt x="1" y="6"/>
                    <a:pt x="0" y="6"/>
                    <a:pt x="0" y="4"/>
                  </a:cubicBezTo>
                  <a:cubicBezTo>
                    <a:pt x="0" y="2"/>
                    <a:pt x="2" y="2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7FC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7CDE859A-D6E9-9DC0-57EB-48BB73AC30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2" y="2794"/>
              <a:ext cx="116" cy="77"/>
            </a:xfrm>
            <a:custGeom>
              <a:avLst/>
              <a:gdLst>
                <a:gd name="T0" fmla="*/ 16 w 21"/>
                <a:gd name="T1" fmla="*/ 1 h 14"/>
                <a:gd name="T2" fmla="*/ 21 w 21"/>
                <a:gd name="T3" fmla="*/ 0 h 14"/>
                <a:gd name="T4" fmla="*/ 21 w 21"/>
                <a:gd name="T5" fmla="*/ 1 h 14"/>
                <a:gd name="T6" fmla="*/ 5 w 21"/>
                <a:gd name="T7" fmla="*/ 14 h 14"/>
                <a:gd name="T8" fmla="*/ 0 w 21"/>
                <a:gd name="T9" fmla="*/ 11 h 14"/>
                <a:gd name="T10" fmla="*/ 6 w 21"/>
                <a:gd name="T11" fmla="*/ 3 h 14"/>
                <a:gd name="T12" fmla="*/ 16 w 21"/>
                <a:gd name="T13" fmla="*/ 1 h 14"/>
                <a:gd name="T14" fmla="*/ 16 w 21"/>
                <a:gd name="T1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4">
                  <a:moveTo>
                    <a:pt x="16" y="1"/>
                  </a:moveTo>
                  <a:cubicBezTo>
                    <a:pt x="18" y="1"/>
                    <a:pt x="19" y="1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9"/>
                    <a:pt x="13" y="14"/>
                    <a:pt x="5" y="14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0" y="4"/>
                    <a:pt x="1" y="3"/>
                    <a:pt x="6" y="3"/>
                  </a:cubicBezTo>
                  <a:cubicBezTo>
                    <a:pt x="10" y="3"/>
                    <a:pt x="13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0D52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FE9A165C-0CA6-9333-8C13-8AD2F42FC1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9" y="2650"/>
              <a:ext cx="128" cy="83"/>
            </a:xfrm>
            <a:custGeom>
              <a:avLst/>
              <a:gdLst>
                <a:gd name="T0" fmla="*/ 18 w 23"/>
                <a:gd name="T1" fmla="*/ 0 h 15"/>
                <a:gd name="T2" fmla="*/ 22 w 23"/>
                <a:gd name="T3" fmla="*/ 7 h 15"/>
                <a:gd name="T4" fmla="*/ 17 w 23"/>
                <a:gd name="T5" fmla="*/ 13 h 15"/>
                <a:gd name="T6" fmla="*/ 5 w 23"/>
                <a:gd name="T7" fmla="*/ 14 h 15"/>
                <a:gd name="T8" fmla="*/ 3 w 23"/>
                <a:gd name="T9" fmla="*/ 10 h 15"/>
                <a:gd name="T10" fmla="*/ 14 w 23"/>
                <a:gd name="T11" fmla="*/ 7 h 15"/>
                <a:gd name="T12" fmla="*/ 17 w 23"/>
                <a:gd name="T13" fmla="*/ 5 h 15"/>
                <a:gd name="T14" fmla="*/ 18 w 23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5">
                  <a:moveTo>
                    <a:pt x="18" y="0"/>
                  </a:moveTo>
                  <a:cubicBezTo>
                    <a:pt x="20" y="2"/>
                    <a:pt x="22" y="4"/>
                    <a:pt x="22" y="7"/>
                  </a:cubicBezTo>
                  <a:cubicBezTo>
                    <a:pt x="23" y="11"/>
                    <a:pt x="20" y="12"/>
                    <a:pt x="17" y="13"/>
                  </a:cubicBezTo>
                  <a:cubicBezTo>
                    <a:pt x="13" y="15"/>
                    <a:pt x="9" y="15"/>
                    <a:pt x="5" y="14"/>
                  </a:cubicBezTo>
                  <a:cubicBezTo>
                    <a:pt x="3" y="13"/>
                    <a:pt x="0" y="13"/>
                    <a:pt x="3" y="10"/>
                  </a:cubicBezTo>
                  <a:cubicBezTo>
                    <a:pt x="7" y="9"/>
                    <a:pt x="10" y="7"/>
                    <a:pt x="14" y="7"/>
                  </a:cubicBezTo>
                  <a:cubicBezTo>
                    <a:pt x="16" y="7"/>
                    <a:pt x="16" y="6"/>
                    <a:pt x="17" y="5"/>
                  </a:cubicBezTo>
                  <a:cubicBezTo>
                    <a:pt x="17" y="3"/>
                    <a:pt x="18" y="2"/>
                    <a:pt x="18" y="0"/>
                  </a:cubicBezTo>
                  <a:close/>
                </a:path>
              </a:pathLst>
            </a:custGeom>
            <a:solidFill>
              <a:srgbClr val="E8A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F12758CF-8BED-073A-0D3C-6E1D77131F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2711"/>
              <a:ext cx="88" cy="127"/>
            </a:xfrm>
            <a:custGeom>
              <a:avLst/>
              <a:gdLst>
                <a:gd name="T0" fmla="*/ 16 w 16"/>
                <a:gd name="T1" fmla="*/ 12 h 23"/>
                <a:gd name="T2" fmla="*/ 12 w 16"/>
                <a:gd name="T3" fmla="*/ 22 h 23"/>
                <a:gd name="T4" fmla="*/ 8 w 16"/>
                <a:gd name="T5" fmla="*/ 22 h 23"/>
                <a:gd name="T6" fmla="*/ 7 w 16"/>
                <a:gd name="T7" fmla="*/ 21 h 23"/>
                <a:gd name="T8" fmla="*/ 0 w 16"/>
                <a:gd name="T9" fmla="*/ 15 h 23"/>
                <a:gd name="T10" fmla="*/ 2 w 16"/>
                <a:gd name="T11" fmla="*/ 13 h 23"/>
                <a:gd name="T12" fmla="*/ 7 w 16"/>
                <a:gd name="T13" fmla="*/ 4 h 23"/>
                <a:gd name="T14" fmla="*/ 11 w 16"/>
                <a:gd name="T15" fmla="*/ 2 h 23"/>
                <a:gd name="T16" fmla="*/ 16 w 16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16" y="12"/>
                  </a:moveTo>
                  <a:cubicBezTo>
                    <a:pt x="14" y="16"/>
                    <a:pt x="13" y="19"/>
                    <a:pt x="12" y="22"/>
                  </a:cubicBezTo>
                  <a:cubicBezTo>
                    <a:pt x="10" y="23"/>
                    <a:pt x="9" y="23"/>
                    <a:pt x="8" y="22"/>
                  </a:cubicBezTo>
                  <a:cubicBezTo>
                    <a:pt x="8" y="22"/>
                    <a:pt x="7" y="21"/>
                    <a:pt x="7" y="21"/>
                  </a:cubicBezTo>
                  <a:cubicBezTo>
                    <a:pt x="6" y="19"/>
                    <a:pt x="1" y="15"/>
                    <a:pt x="0" y="15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8" y="12"/>
                    <a:pt x="9" y="10"/>
                    <a:pt x="7" y="4"/>
                  </a:cubicBezTo>
                  <a:cubicBezTo>
                    <a:pt x="7" y="2"/>
                    <a:pt x="9" y="0"/>
                    <a:pt x="11" y="2"/>
                  </a:cubicBezTo>
                  <a:cubicBezTo>
                    <a:pt x="13" y="5"/>
                    <a:pt x="13" y="10"/>
                    <a:pt x="16" y="12"/>
                  </a:cubicBezTo>
                  <a:close/>
                </a:path>
              </a:pathLst>
            </a:custGeom>
            <a:solidFill>
              <a:srgbClr val="F1E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3DA12BA6-FBD1-3DA5-FC8E-E24BD8E93F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1" y="2877"/>
              <a:ext cx="216" cy="66"/>
            </a:xfrm>
            <a:custGeom>
              <a:avLst/>
              <a:gdLst>
                <a:gd name="T0" fmla="*/ 1 w 39"/>
                <a:gd name="T1" fmla="*/ 0 h 12"/>
                <a:gd name="T2" fmla="*/ 39 w 39"/>
                <a:gd name="T3" fmla="*/ 1 h 12"/>
                <a:gd name="T4" fmla="*/ 38 w 39"/>
                <a:gd name="T5" fmla="*/ 2 h 12"/>
                <a:gd name="T6" fmla="*/ 38 w 39"/>
                <a:gd name="T7" fmla="*/ 10 h 12"/>
                <a:gd name="T8" fmla="*/ 37 w 39"/>
                <a:gd name="T9" fmla="*/ 12 h 12"/>
                <a:gd name="T10" fmla="*/ 36 w 39"/>
                <a:gd name="T11" fmla="*/ 8 h 12"/>
                <a:gd name="T12" fmla="*/ 32 w 39"/>
                <a:gd name="T13" fmla="*/ 4 h 12"/>
                <a:gd name="T14" fmla="*/ 8 w 39"/>
                <a:gd name="T15" fmla="*/ 4 h 12"/>
                <a:gd name="T16" fmla="*/ 6 w 39"/>
                <a:gd name="T17" fmla="*/ 4 h 12"/>
                <a:gd name="T18" fmla="*/ 1 w 39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12">
                  <a:moveTo>
                    <a:pt x="1" y="0"/>
                  </a:moveTo>
                  <a:cubicBezTo>
                    <a:pt x="14" y="0"/>
                    <a:pt x="26" y="0"/>
                    <a:pt x="39" y="1"/>
                  </a:cubicBezTo>
                  <a:cubicBezTo>
                    <a:pt x="39" y="1"/>
                    <a:pt x="39" y="2"/>
                    <a:pt x="38" y="2"/>
                  </a:cubicBezTo>
                  <a:cubicBezTo>
                    <a:pt x="38" y="5"/>
                    <a:pt x="38" y="7"/>
                    <a:pt x="38" y="10"/>
                  </a:cubicBezTo>
                  <a:cubicBezTo>
                    <a:pt x="38" y="11"/>
                    <a:pt x="38" y="12"/>
                    <a:pt x="37" y="12"/>
                  </a:cubicBezTo>
                  <a:cubicBezTo>
                    <a:pt x="35" y="11"/>
                    <a:pt x="35" y="9"/>
                    <a:pt x="36" y="8"/>
                  </a:cubicBezTo>
                  <a:cubicBezTo>
                    <a:pt x="36" y="5"/>
                    <a:pt x="34" y="4"/>
                    <a:pt x="32" y="4"/>
                  </a:cubicBezTo>
                  <a:cubicBezTo>
                    <a:pt x="24" y="5"/>
                    <a:pt x="16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4" y="3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546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1F1EBCC5-F9E9-58C3-82FB-665BF6D71A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53" y="2843"/>
              <a:ext cx="111" cy="45"/>
            </a:xfrm>
            <a:custGeom>
              <a:avLst/>
              <a:gdLst>
                <a:gd name="T0" fmla="*/ 2 w 20"/>
                <a:gd name="T1" fmla="*/ 8 h 8"/>
                <a:gd name="T2" fmla="*/ 1 w 20"/>
                <a:gd name="T3" fmla="*/ 4 h 8"/>
                <a:gd name="T4" fmla="*/ 4 w 20"/>
                <a:gd name="T5" fmla="*/ 0 h 8"/>
                <a:gd name="T6" fmla="*/ 16 w 20"/>
                <a:gd name="T7" fmla="*/ 0 h 8"/>
                <a:gd name="T8" fmla="*/ 19 w 20"/>
                <a:gd name="T9" fmla="*/ 5 h 8"/>
                <a:gd name="T10" fmla="*/ 14 w 20"/>
                <a:gd name="T11" fmla="*/ 7 h 8"/>
                <a:gd name="T12" fmla="*/ 4 w 20"/>
                <a:gd name="T13" fmla="*/ 7 h 8"/>
                <a:gd name="T14" fmla="*/ 2 w 20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" y="8"/>
                  </a:moveTo>
                  <a:cubicBezTo>
                    <a:pt x="1" y="7"/>
                    <a:pt x="1" y="6"/>
                    <a:pt x="1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18" y="2"/>
                    <a:pt x="20" y="3"/>
                    <a:pt x="19" y="5"/>
                  </a:cubicBezTo>
                  <a:cubicBezTo>
                    <a:pt x="19" y="8"/>
                    <a:pt x="16" y="7"/>
                    <a:pt x="14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C4E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4005C096-F9FB-4353-9A98-506DCFBF43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3" y="2302"/>
              <a:ext cx="56" cy="160"/>
            </a:xfrm>
            <a:custGeom>
              <a:avLst/>
              <a:gdLst>
                <a:gd name="T0" fmla="*/ 2 w 10"/>
                <a:gd name="T1" fmla="*/ 18 h 29"/>
                <a:gd name="T2" fmla="*/ 5 w 10"/>
                <a:gd name="T3" fmla="*/ 0 h 29"/>
                <a:gd name="T4" fmla="*/ 5 w 10"/>
                <a:gd name="T5" fmla="*/ 0 h 29"/>
                <a:gd name="T6" fmla="*/ 7 w 10"/>
                <a:gd name="T7" fmla="*/ 8 h 29"/>
                <a:gd name="T8" fmla="*/ 7 w 10"/>
                <a:gd name="T9" fmla="*/ 12 h 29"/>
                <a:gd name="T10" fmla="*/ 6 w 10"/>
                <a:gd name="T11" fmla="*/ 25 h 29"/>
                <a:gd name="T12" fmla="*/ 2 w 10"/>
                <a:gd name="T13" fmla="*/ 26 h 29"/>
                <a:gd name="T14" fmla="*/ 2 w 10"/>
                <a:gd name="T15" fmla="*/ 26 h 29"/>
                <a:gd name="T16" fmla="*/ 2 w 10"/>
                <a:gd name="T17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9">
                  <a:moveTo>
                    <a:pt x="2" y="18"/>
                  </a:moveTo>
                  <a:cubicBezTo>
                    <a:pt x="3" y="12"/>
                    <a:pt x="6" y="7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2"/>
                    <a:pt x="10" y="5"/>
                    <a:pt x="7" y="8"/>
                  </a:cubicBezTo>
                  <a:cubicBezTo>
                    <a:pt x="6" y="9"/>
                    <a:pt x="6" y="10"/>
                    <a:pt x="7" y="12"/>
                  </a:cubicBezTo>
                  <a:cubicBezTo>
                    <a:pt x="8" y="16"/>
                    <a:pt x="8" y="21"/>
                    <a:pt x="6" y="25"/>
                  </a:cubicBezTo>
                  <a:cubicBezTo>
                    <a:pt x="5" y="26"/>
                    <a:pt x="4" y="29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" y="23"/>
                    <a:pt x="0" y="21"/>
                    <a:pt x="2" y="18"/>
                  </a:cubicBezTo>
                  <a:close/>
                </a:path>
              </a:pathLst>
            </a:custGeom>
            <a:solidFill>
              <a:srgbClr val="612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F1F878BA-82BA-88C2-49BA-B6292E038E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4" y="2877"/>
              <a:ext cx="100" cy="232"/>
            </a:xfrm>
            <a:custGeom>
              <a:avLst/>
              <a:gdLst>
                <a:gd name="T0" fmla="*/ 0 w 18"/>
                <a:gd name="T1" fmla="*/ 2 h 42"/>
                <a:gd name="T2" fmla="*/ 0 w 18"/>
                <a:gd name="T3" fmla="*/ 1 h 42"/>
                <a:gd name="T4" fmla="*/ 17 w 18"/>
                <a:gd name="T5" fmla="*/ 0 h 42"/>
                <a:gd name="T6" fmla="*/ 18 w 18"/>
                <a:gd name="T7" fmla="*/ 2 h 42"/>
                <a:gd name="T8" fmla="*/ 12 w 18"/>
                <a:gd name="T9" fmla="*/ 4 h 42"/>
                <a:gd name="T10" fmla="*/ 6 w 18"/>
                <a:gd name="T11" fmla="*/ 10 h 42"/>
                <a:gd name="T12" fmla="*/ 6 w 18"/>
                <a:gd name="T13" fmla="*/ 32 h 42"/>
                <a:gd name="T14" fmla="*/ 5 w 18"/>
                <a:gd name="T15" fmla="*/ 37 h 42"/>
                <a:gd name="T16" fmla="*/ 4 w 18"/>
                <a:gd name="T17" fmla="*/ 42 h 42"/>
                <a:gd name="T18" fmla="*/ 3 w 18"/>
                <a:gd name="T19" fmla="*/ 40 h 42"/>
                <a:gd name="T20" fmla="*/ 2 w 18"/>
                <a:gd name="T21" fmla="*/ 6 h 42"/>
                <a:gd name="T22" fmla="*/ 0 w 18"/>
                <a:gd name="T2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4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6" y="0"/>
                    <a:pt x="12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6" y="4"/>
                    <a:pt x="14" y="4"/>
                    <a:pt x="12" y="4"/>
                  </a:cubicBezTo>
                  <a:cubicBezTo>
                    <a:pt x="6" y="4"/>
                    <a:pt x="6" y="4"/>
                    <a:pt x="6" y="10"/>
                  </a:cubicBezTo>
                  <a:cubicBezTo>
                    <a:pt x="6" y="17"/>
                    <a:pt x="6" y="24"/>
                    <a:pt x="6" y="32"/>
                  </a:cubicBezTo>
                  <a:cubicBezTo>
                    <a:pt x="6" y="34"/>
                    <a:pt x="6" y="35"/>
                    <a:pt x="5" y="37"/>
                  </a:cubicBezTo>
                  <a:cubicBezTo>
                    <a:pt x="4" y="39"/>
                    <a:pt x="5" y="41"/>
                    <a:pt x="4" y="42"/>
                  </a:cubicBezTo>
                  <a:cubicBezTo>
                    <a:pt x="2" y="42"/>
                    <a:pt x="3" y="40"/>
                    <a:pt x="3" y="40"/>
                  </a:cubicBezTo>
                  <a:cubicBezTo>
                    <a:pt x="3" y="28"/>
                    <a:pt x="2" y="17"/>
                    <a:pt x="2" y="6"/>
                  </a:cubicBezTo>
                  <a:cubicBezTo>
                    <a:pt x="2" y="4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7E8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23A45E8D-A5E2-4815-F3C8-A291823BD0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9" y="2440"/>
              <a:ext cx="89" cy="105"/>
            </a:xfrm>
            <a:custGeom>
              <a:avLst/>
              <a:gdLst>
                <a:gd name="T0" fmla="*/ 10 w 16"/>
                <a:gd name="T1" fmla="*/ 1 h 19"/>
                <a:gd name="T2" fmla="*/ 14 w 16"/>
                <a:gd name="T3" fmla="*/ 0 h 19"/>
                <a:gd name="T4" fmla="*/ 10 w 16"/>
                <a:gd name="T5" fmla="*/ 7 h 19"/>
                <a:gd name="T6" fmla="*/ 9 w 16"/>
                <a:gd name="T7" fmla="*/ 11 h 19"/>
                <a:gd name="T8" fmla="*/ 6 w 16"/>
                <a:gd name="T9" fmla="*/ 18 h 19"/>
                <a:gd name="T10" fmla="*/ 1 w 16"/>
                <a:gd name="T11" fmla="*/ 15 h 19"/>
                <a:gd name="T12" fmla="*/ 1 w 16"/>
                <a:gd name="T13" fmla="*/ 15 h 19"/>
                <a:gd name="T14" fmla="*/ 3 w 16"/>
                <a:gd name="T15" fmla="*/ 11 h 19"/>
                <a:gd name="T16" fmla="*/ 8 w 16"/>
                <a:gd name="T17" fmla="*/ 5 h 19"/>
                <a:gd name="T18" fmla="*/ 5 w 16"/>
                <a:gd name="T19" fmla="*/ 3 h 19"/>
                <a:gd name="T20" fmla="*/ 8 w 16"/>
                <a:gd name="T21" fmla="*/ 2 h 19"/>
                <a:gd name="T22" fmla="*/ 10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0" y="1"/>
                  </a:moveTo>
                  <a:cubicBezTo>
                    <a:pt x="12" y="2"/>
                    <a:pt x="13" y="1"/>
                    <a:pt x="14" y="0"/>
                  </a:cubicBezTo>
                  <a:cubicBezTo>
                    <a:pt x="15" y="4"/>
                    <a:pt x="16" y="7"/>
                    <a:pt x="10" y="7"/>
                  </a:cubicBezTo>
                  <a:cubicBezTo>
                    <a:pt x="8" y="7"/>
                    <a:pt x="9" y="9"/>
                    <a:pt x="9" y="11"/>
                  </a:cubicBezTo>
                  <a:cubicBezTo>
                    <a:pt x="8" y="13"/>
                    <a:pt x="8" y="16"/>
                    <a:pt x="6" y="18"/>
                  </a:cubicBezTo>
                  <a:cubicBezTo>
                    <a:pt x="4" y="19"/>
                    <a:pt x="2" y="17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3"/>
                    <a:pt x="2" y="11"/>
                    <a:pt x="3" y="11"/>
                  </a:cubicBezTo>
                  <a:cubicBezTo>
                    <a:pt x="7" y="11"/>
                    <a:pt x="7" y="7"/>
                    <a:pt x="8" y="5"/>
                  </a:cubicBez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7" y="3"/>
                    <a:pt x="8" y="2"/>
                  </a:cubicBezTo>
                  <a:cubicBezTo>
                    <a:pt x="9" y="2"/>
                    <a:pt x="9" y="2"/>
                    <a:pt x="10" y="1"/>
                  </a:cubicBezTo>
                  <a:close/>
                </a:path>
              </a:pathLst>
            </a:custGeom>
            <a:solidFill>
              <a:srgbClr val="DC8E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9E364846-2FEC-5980-BCFB-9C2E0C6C3A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2" y="2783"/>
              <a:ext cx="66" cy="66"/>
            </a:xfrm>
            <a:custGeom>
              <a:avLst/>
              <a:gdLst>
                <a:gd name="T0" fmla="*/ 4 w 12"/>
                <a:gd name="T1" fmla="*/ 2 h 12"/>
                <a:gd name="T2" fmla="*/ 6 w 12"/>
                <a:gd name="T3" fmla="*/ 2 h 12"/>
                <a:gd name="T4" fmla="*/ 11 w 12"/>
                <a:gd name="T5" fmla="*/ 5 h 12"/>
                <a:gd name="T6" fmla="*/ 12 w 12"/>
                <a:gd name="T7" fmla="*/ 9 h 12"/>
                <a:gd name="T8" fmla="*/ 6 w 12"/>
                <a:gd name="T9" fmla="*/ 12 h 12"/>
                <a:gd name="T10" fmla="*/ 2 w 12"/>
                <a:gd name="T11" fmla="*/ 12 h 12"/>
                <a:gd name="T12" fmla="*/ 1 w 12"/>
                <a:gd name="T13" fmla="*/ 11 h 12"/>
                <a:gd name="T14" fmla="*/ 3 w 12"/>
                <a:gd name="T15" fmla="*/ 3 h 12"/>
                <a:gd name="T16" fmla="*/ 3 w 12"/>
                <a:gd name="T17" fmla="*/ 2 h 12"/>
                <a:gd name="T18" fmla="*/ 4 w 12"/>
                <a:gd name="T1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4" y="2"/>
                  </a:moveTo>
                  <a:cubicBezTo>
                    <a:pt x="4" y="2"/>
                    <a:pt x="5" y="2"/>
                    <a:pt x="6" y="2"/>
                  </a:cubicBezTo>
                  <a:cubicBezTo>
                    <a:pt x="9" y="1"/>
                    <a:pt x="11" y="0"/>
                    <a:pt x="11" y="5"/>
                  </a:cubicBezTo>
                  <a:cubicBezTo>
                    <a:pt x="11" y="6"/>
                    <a:pt x="12" y="7"/>
                    <a:pt x="12" y="9"/>
                  </a:cubicBezTo>
                  <a:cubicBezTo>
                    <a:pt x="11" y="11"/>
                    <a:pt x="8" y="11"/>
                    <a:pt x="6" y="12"/>
                  </a:cubicBezTo>
                  <a:cubicBezTo>
                    <a:pt x="5" y="12"/>
                    <a:pt x="3" y="12"/>
                    <a:pt x="2" y="12"/>
                  </a:cubicBezTo>
                  <a:cubicBezTo>
                    <a:pt x="2" y="12"/>
                    <a:pt x="1" y="11"/>
                    <a:pt x="1" y="11"/>
                  </a:cubicBezTo>
                  <a:cubicBezTo>
                    <a:pt x="0" y="8"/>
                    <a:pt x="3" y="6"/>
                    <a:pt x="3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E39C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31DF020E-CF99-F5BF-C204-30E493CB28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4" y="2843"/>
              <a:ext cx="167" cy="50"/>
            </a:xfrm>
            <a:custGeom>
              <a:avLst/>
              <a:gdLst>
                <a:gd name="T0" fmla="*/ 18 w 30"/>
                <a:gd name="T1" fmla="*/ 7 h 9"/>
                <a:gd name="T2" fmla="*/ 0 w 30"/>
                <a:gd name="T3" fmla="*/ 7 h 9"/>
                <a:gd name="T4" fmla="*/ 12 w 30"/>
                <a:gd name="T5" fmla="*/ 6 h 9"/>
                <a:gd name="T6" fmla="*/ 17 w 30"/>
                <a:gd name="T7" fmla="*/ 6 h 9"/>
                <a:gd name="T8" fmla="*/ 14 w 30"/>
                <a:gd name="T9" fmla="*/ 0 h 9"/>
                <a:gd name="T10" fmla="*/ 16 w 30"/>
                <a:gd name="T11" fmla="*/ 0 h 9"/>
                <a:gd name="T12" fmla="*/ 22 w 30"/>
                <a:gd name="T13" fmla="*/ 1 h 9"/>
                <a:gd name="T14" fmla="*/ 23 w 30"/>
                <a:gd name="T15" fmla="*/ 2 h 9"/>
                <a:gd name="T16" fmla="*/ 28 w 30"/>
                <a:gd name="T17" fmla="*/ 5 h 9"/>
                <a:gd name="T18" fmla="*/ 30 w 30"/>
                <a:gd name="T19" fmla="*/ 6 h 9"/>
                <a:gd name="T20" fmla="*/ 18 w 30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9">
                  <a:moveTo>
                    <a:pt x="18" y="7"/>
                  </a:moveTo>
                  <a:cubicBezTo>
                    <a:pt x="12" y="7"/>
                    <a:pt x="6" y="7"/>
                    <a:pt x="0" y="7"/>
                  </a:cubicBezTo>
                  <a:cubicBezTo>
                    <a:pt x="4" y="5"/>
                    <a:pt x="8" y="6"/>
                    <a:pt x="12" y="6"/>
                  </a:cubicBezTo>
                  <a:cubicBezTo>
                    <a:pt x="14" y="6"/>
                    <a:pt x="15" y="6"/>
                    <a:pt x="17" y="6"/>
                  </a:cubicBezTo>
                  <a:cubicBezTo>
                    <a:pt x="17" y="3"/>
                    <a:pt x="14" y="2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8" y="0"/>
                    <a:pt x="20" y="2"/>
                    <a:pt x="22" y="1"/>
                  </a:cubicBezTo>
                  <a:cubicBezTo>
                    <a:pt x="23" y="1"/>
                    <a:pt x="23" y="1"/>
                    <a:pt x="23" y="2"/>
                  </a:cubicBezTo>
                  <a:cubicBezTo>
                    <a:pt x="25" y="3"/>
                    <a:pt x="27" y="4"/>
                    <a:pt x="28" y="5"/>
                  </a:cubicBezTo>
                  <a:cubicBezTo>
                    <a:pt x="30" y="4"/>
                    <a:pt x="30" y="5"/>
                    <a:pt x="30" y="6"/>
                  </a:cubicBezTo>
                  <a:cubicBezTo>
                    <a:pt x="26" y="9"/>
                    <a:pt x="22" y="8"/>
                    <a:pt x="18" y="7"/>
                  </a:cubicBezTo>
                  <a:close/>
                </a:path>
              </a:pathLst>
            </a:custGeom>
            <a:solidFill>
              <a:srgbClr val="91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B2054F25-4ED9-2F09-2FCA-07AD20576F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5" y="2888"/>
              <a:ext cx="22" cy="226"/>
            </a:xfrm>
            <a:custGeom>
              <a:avLst/>
              <a:gdLst>
                <a:gd name="T0" fmla="*/ 2 w 4"/>
                <a:gd name="T1" fmla="*/ 10 h 41"/>
                <a:gd name="T2" fmla="*/ 3 w 4"/>
                <a:gd name="T3" fmla="*/ 0 h 41"/>
                <a:gd name="T4" fmla="*/ 4 w 4"/>
                <a:gd name="T5" fmla="*/ 33 h 41"/>
                <a:gd name="T6" fmla="*/ 3 w 4"/>
                <a:gd name="T7" fmla="*/ 41 h 41"/>
                <a:gd name="T8" fmla="*/ 2 w 4"/>
                <a:gd name="T9" fmla="*/ 37 h 41"/>
                <a:gd name="T10" fmla="*/ 1 w 4"/>
                <a:gd name="T11" fmla="*/ 34 h 41"/>
                <a:gd name="T12" fmla="*/ 1 w 4"/>
                <a:gd name="T13" fmla="*/ 13 h 41"/>
                <a:gd name="T14" fmla="*/ 2 w 4"/>
                <a:gd name="T15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1">
                  <a:moveTo>
                    <a:pt x="2" y="10"/>
                  </a:moveTo>
                  <a:cubicBezTo>
                    <a:pt x="4" y="7"/>
                    <a:pt x="1" y="3"/>
                    <a:pt x="3" y="0"/>
                  </a:cubicBezTo>
                  <a:cubicBezTo>
                    <a:pt x="3" y="11"/>
                    <a:pt x="3" y="22"/>
                    <a:pt x="4" y="33"/>
                  </a:cubicBezTo>
                  <a:cubicBezTo>
                    <a:pt x="3" y="36"/>
                    <a:pt x="4" y="38"/>
                    <a:pt x="3" y="41"/>
                  </a:cubicBezTo>
                  <a:cubicBezTo>
                    <a:pt x="1" y="39"/>
                    <a:pt x="2" y="38"/>
                    <a:pt x="2" y="37"/>
                  </a:cubicBezTo>
                  <a:cubicBezTo>
                    <a:pt x="1" y="36"/>
                    <a:pt x="1" y="35"/>
                    <a:pt x="1" y="34"/>
                  </a:cubicBezTo>
                  <a:cubicBezTo>
                    <a:pt x="0" y="27"/>
                    <a:pt x="0" y="20"/>
                    <a:pt x="1" y="13"/>
                  </a:cubicBezTo>
                  <a:cubicBezTo>
                    <a:pt x="1" y="12"/>
                    <a:pt x="1" y="11"/>
                    <a:pt x="2" y="10"/>
                  </a:cubicBezTo>
                  <a:close/>
                </a:path>
              </a:pathLst>
            </a:custGeom>
            <a:solidFill>
              <a:srgbClr val="7F8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5B07E946-CC65-B522-E18C-60BB3D8B50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47" y="2794"/>
              <a:ext cx="45" cy="71"/>
            </a:xfrm>
            <a:custGeom>
              <a:avLst/>
              <a:gdLst>
                <a:gd name="T0" fmla="*/ 7 w 8"/>
                <a:gd name="T1" fmla="*/ 11 h 13"/>
                <a:gd name="T2" fmla="*/ 1 w 8"/>
                <a:gd name="T3" fmla="*/ 9 h 13"/>
                <a:gd name="T4" fmla="*/ 0 w 8"/>
                <a:gd name="T5" fmla="*/ 7 h 13"/>
                <a:gd name="T6" fmla="*/ 3 w 8"/>
                <a:gd name="T7" fmla="*/ 5 h 13"/>
                <a:gd name="T8" fmla="*/ 5 w 8"/>
                <a:gd name="T9" fmla="*/ 0 h 13"/>
                <a:gd name="T10" fmla="*/ 5 w 8"/>
                <a:gd name="T11" fmla="*/ 3 h 13"/>
                <a:gd name="T12" fmla="*/ 7 w 8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3">
                  <a:moveTo>
                    <a:pt x="7" y="11"/>
                  </a:moveTo>
                  <a:cubicBezTo>
                    <a:pt x="5" y="13"/>
                    <a:pt x="3" y="11"/>
                    <a:pt x="1" y="9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2" y="8"/>
                    <a:pt x="3" y="7"/>
                    <a:pt x="3" y="5"/>
                  </a:cubicBezTo>
                  <a:cubicBezTo>
                    <a:pt x="3" y="3"/>
                    <a:pt x="3" y="2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6" y="5"/>
                    <a:pt x="8" y="7"/>
                    <a:pt x="7" y="11"/>
                  </a:cubicBezTo>
                  <a:close/>
                </a:path>
              </a:pathLst>
            </a:custGeom>
            <a:solidFill>
              <a:srgbClr val="CBB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1C6C2787-57EB-0ED4-9A09-C62838E0E2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0" y="2700"/>
              <a:ext cx="67" cy="33"/>
            </a:xfrm>
            <a:custGeom>
              <a:avLst/>
              <a:gdLst>
                <a:gd name="T0" fmla="*/ 8 w 12"/>
                <a:gd name="T1" fmla="*/ 5 h 6"/>
                <a:gd name="T2" fmla="*/ 4 w 12"/>
                <a:gd name="T3" fmla="*/ 6 h 6"/>
                <a:gd name="T4" fmla="*/ 4 w 12"/>
                <a:gd name="T5" fmla="*/ 6 h 6"/>
                <a:gd name="T6" fmla="*/ 1 w 12"/>
                <a:gd name="T7" fmla="*/ 2 h 6"/>
                <a:gd name="T8" fmla="*/ 10 w 12"/>
                <a:gd name="T9" fmla="*/ 1 h 6"/>
                <a:gd name="T10" fmla="*/ 12 w 12"/>
                <a:gd name="T11" fmla="*/ 4 h 6"/>
                <a:gd name="T12" fmla="*/ 8 w 1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8" y="5"/>
                  </a:moveTo>
                  <a:cubicBezTo>
                    <a:pt x="6" y="3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0" y="5"/>
                    <a:pt x="1" y="2"/>
                  </a:cubicBezTo>
                  <a:cubicBezTo>
                    <a:pt x="4" y="0"/>
                    <a:pt x="7" y="3"/>
                    <a:pt x="10" y="1"/>
                  </a:cubicBezTo>
                  <a:cubicBezTo>
                    <a:pt x="9" y="3"/>
                    <a:pt x="11" y="4"/>
                    <a:pt x="12" y="4"/>
                  </a:cubicBezTo>
                  <a:cubicBezTo>
                    <a:pt x="11" y="6"/>
                    <a:pt x="9" y="6"/>
                    <a:pt x="8" y="5"/>
                  </a:cubicBezTo>
                  <a:close/>
                </a:path>
              </a:pathLst>
            </a:custGeom>
            <a:solidFill>
              <a:srgbClr val="DFB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FCD9C8FD-A4FB-EF0B-7253-45D9F8013F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6" y="2661"/>
              <a:ext cx="50" cy="22"/>
            </a:xfrm>
            <a:custGeom>
              <a:avLst/>
              <a:gdLst>
                <a:gd name="T0" fmla="*/ 1 w 9"/>
                <a:gd name="T1" fmla="*/ 0 h 4"/>
                <a:gd name="T2" fmla="*/ 7 w 9"/>
                <a:gd name="T3" fmla="*/ 0 h 4"/>
                <a:gd name="T4" fmla="*/ 9 w 9"/>
                <a:gd name="T5" fmla="*/ 0 h 4"/>
                <a:gd name="T6" fmla="*/ 0 w 9"/>
                <a:gd name="T7" fmla="*/ 1 h 4"/>
                <a:gd name="T8" fmla="*/ 1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0"/>
                  </a:moveTo>
                  <a:cubicBezTo>
                    <a:pt x="3" y="1"/>
                    <a:pt x="5" y="2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5" y="4"/>
                    <a:pt x="2" y="4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917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21C97B0D-602F-79C5-B71E-E235D3429A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" y="2711"/>
              <a:ext cx="34" cy="38"/>
            </a:xfrm>
            <a:custGeom>
              <a:avLst/>
              <a:gdLst>
                <a:gd name="T0" fmla="*/ 3 w 6"/>
                <a:gd name="T1" fmla="*/ 0 h 7"/>
                <a:gd name="T2" fmla="*/ 6 w 6"/>
                <a:gd name="T3" fmla="*/ 4 h 7"/>
                <a:gd name="T4" fmla="*/ 1 w 6"/>
                <a:gd name="T5" fmla="*/ 5 h 7"/>
                <a:gd name="T6" fmla="*/ 1 w 6"/>
                <a:gd name="T7" fmla="*/ 2 h 7"/>
                <a:gd name="T8" fmla="*/ 3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2"/>
                    <a:pt x="4" y="3"/>
                    <a:pt x="6" y="4"/>
                  </a:cubicBezTo>
                  <a:cubicBezTo>
                    <a:pt x="4" y="4"/>
                    <a:pt x="3" y="7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1E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A7974BA7-FE0A-1AE9-F5CF-336637E46E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3" y="2396"/>
              <a:ext cx="39" cy="22"/>
            </a:xfrm>
            <a:custGeom>
              <a:avLst/>
              <a:gdLst>
                <a:gd name="T0" fmla="*/ 0 w 7"/>
                <a:gd name="T1" fmla="*/ 1 h 4"/>
                <a:gd name="T2" fmla="*/ 2 w 7"/>
                <a:gd name="T3" fmla="*/ 1 h 4"/>
                <a:gd name="T4" fmla="*/ 7 w 7"/>
                <a:gd name="T5" fmla="*/ 3 h 4"/>
                <a:gd name="T6" fmla="*/ 1 w 7"/>
                <a:gd name="T7" fmla="*/ 3 h 4"/>
                <a:gd name="T8" fmla="*/ 0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2"/>
                    <a:pt x="6" y="0"/>
                    <a:pt x="7" y="3"/>
                  </a:cubicBezTo>
                  <a:cubicBezTo>
                    <a:pt x="5" y="4"/>
                    <a:pt x="3" y="1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9F5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9D8787FC-2912-8E81-B4B1-45E7A0A220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4" y="2523"/>
              <a:ext cx="28" cy="27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3 h 5"/>
                <a:gd name="T4" fmla="*/ 0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1"/>
                    <a:pt x="3" y="2"/>
                    <a:pt x="5" y="3"/>
                  </a:cubicBezTo>
                  <a:cubicBezTo>
                    <a:pt x="2" y="5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E7A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5DAE59C4-807D-1CA5-DCB8-ECAA2909CE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" y="2827"/>
              <a:ext cx="77" cy="265"/>
            </a:xfrm>
            <a:custGeom>
              <a:avLst/>
              <a:gdLst>
                <a:gd name="T0" fmla="*/ 10 w 14"/>
                <a:gd name="T1" fmla="*/ 44 h 48"/>
                <a:gd name="T2" fmla="*/ 4 w 14"/>
                <a:gd name="T3" fmla="*/ 28 h 48"/>
                <a:gd name="T4" fmla="*/ 4 w 14"/>
                <a:gd name="T5" fmla="*/ 16 h 48"/>
                <a:gd name="T6" fmla="*/ 2 w 14"/>
                <a:gd name="T7" fmla="*/ 9 h 48"/>
                <a:gd name="T8" fmla="*/ 4 w 14"/>
                <a:gd name="T9" fmla="*/ 2 h 48"/>
                <a:gd name="T10" fmla="*/ 12 w 14"/>
                <a:gd name="T11" fmla="*/ 0 h 48"/>
                <a:gd name="T12" fmla="*/ 13 w 14"/>
                <a:gd name="T13" fmla="*/ 4 h 48"/>
                <a:gd name="T14" fmla="*/ 10 w 14"/>
                <a:gd name="T15" fmla="*/ 6 h 48"/>
                <a:gd name="T16" fmla="*/ 9 w 14"/>
                <a:gd name="T17" fmla="*/ 9 h 48"/>
                <a:gd name="T18" fmla="*/ 12 w 14"/>
                <a:gd name="T19" fmla="*/ 12 h 48"/>
                <a:gd name="T20" fmla="*/ 11 w 14"/>
                <a:gd name="T21" fmla="*/ 14 h 48"/>
                <a:gd name="T22" fmla="*/ 14 w 14"/>
                <a:gd name="T23" fmla="*/ 45 h 48"/>
                <a:gd name="T24" fmla="*/ 14 w 14"/>
                <a:gd name="T25" fmla="*/ 46 h 48"/>
                <a:gd name="T26" fmla="*/ 14 w 14"/>
                <a:gd name="T27" fmla="*/ 47 h 48"/>
                <a:gd name="T28" fmla="*/ 12 w 14"/>
                <a:gd name="T29" fmla="*/ 47 h 48"/>
                <a:gd name="T30" fmla="*/ 10 w 14"/>
                <a:gd name="T3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48">
                  <a:moveTo>
                    <a:pt x="10" y="44"/>
                  </a:moveTo>
                  <a:cubicBezTo>
                    <a:pt x="8" y="39"/>
                    <a:pt x="5" y="34"/>
                    <a:pt x="4" y="28"/>
                  </a:cubicBezTo>
                  <a:cubicBezTo>
                    <a:pt x="2" y="24"/>
                    <a:pt x="1" y="20"/>
                    <a:pt x="4" y="16"/>
                  </a:cubicBezTo>
                  <a:cubicBezTo>
                    <a:pt x="5" y="13"/>
                    <a:pt x="3" y="11"/>
                    <a:pt x="2" y="9"/>
                  </a:cubicBezTo>
                  <a:cubicBezTo>
                    <a:pt x="0" y="5"/>
                    <a:pt x="0" y="4"/>
                    <a:pt x="4" y="2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4" y="1"/>
                    <a:pt x="14" y="3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7" y="6"/>
                    <a:pt x="7" y="8"/>
                    <a:pt x="9" y="9"/>
                  </a:cubicBezTo>
                  <a:cubicBezTo>
                    <a:pt x="9" y="12"/>
                    <a:pt x="11" y="11"/>
                    <a:pt x="12" y="12"/>
                  </a:cubicBezTo>
                  <a:cubicBezTo>
                    <a:pt x="12" y="12"/>
                    <a:pt x="11" y="12"/>
                    <a:pt x="11" y="14"/>
                  </a:cubicBezTo>
                  <a:cubicBezTo>
                    <a:pt x="13" y="24"/>
                    <a:pt x="13" y="35"/>
                    <a:pt x="14" y="45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4" y="46"/>
                    <a:pt x="14" y="47"/>
                    <a:pt x="14" y="47"/>
                  </a:cubicBezTo>
                  <a:cubicBezTo>
                    <a:pt x="13" y="48"/>
                    <a:pt x="12" y="48"/>
                    <a:pt x="12" y="47"/>
                  </a:cubicBezTo>
                  <a:cubicBezTo>
                    <a:pt x="11" y="46"/>
                    <a:pt x="11" y="44"/>
                    <a:pt x="10" y="44"/>
                  </a:cubicBezTo>
                  <a:close/>
                </a:path>
              </a:pathLst>
            </a:custGeom>
            <a:solidFill>
              <a:srgbClr val="E99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17BCF0D1-C18A-9668-1F3B-9EBC5442B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3" y="2843"/>
              <a:ext cx="127" cy="233"/>
            </a:xfrm>
            <a:custGeom>
              <a:avLst/>
              <a:gdLst>
                <a:gd name="T0" fmla="*/ 18 w 23"/>
                <a:gd name="T1" fmla="*/ 31 h 42"/>
                <a:gd name="T2" fmla="*/ 10 w 23"/>
                <a:gd name="T3" fmla="*/ 42 h 42"/>
                <a:gd name="T4" fmla="*/ 9 w 23"/>
                <a:gd name="T5" fmla="*/ 41 h 42"/>
                <a:gd name="T6" fmla="*/ 12 w 23"/>
                <a:gd name="T7" fmla="*/ 31 h 42"/>
                <a:gd name="T8" fmla="*/ 11 w 23"/>
                <a:gd name="T9" fmla="*/ 30 h 42"/>
                <a:gd name="T10" fmla="*/ 17 w 23"/>
                <a:gd name="T11" fmla="*/ 14 h 42"/>
                <a:gd name="T12" fmla="*/ 16 w 23"/>
                <a:gd name="T13" fmla="*/ 10 h 42"/>
                <a:gd name="T14" fmla="*/ 13 w 23"/>
                <a:gd name="T15" fmla="*/ 13 h 42"/>
                <a:gd name="T16" fmla="*/ 10 w 23"/>
                <a:gd name="T17" fmla="*/ 19 h 42"/>
                <a:gd name="T18" fmla="*/ 8 w 23"/>
                <a:gd name="T19" fmla="*/ 18 h 42"/>
                <a:gd name="T20" fmla="*/ 9 w 23"/>
                <a:gd name="T21" fmla="*/ 10 h 42"/>
                <a:gd name="T22" fmla="*/ 3 w 23"/>
                <a:gd name="T23" fmla="*/ 5 h 42"/>
                <a:gd name="T24" fmla="*/ 0 w 23"/>
                <a:gd name="T25" fmla="*/ 5 h 42"/>
                <a:gd name="T26" fmla="*/ 8 w 23"/>
                <a:gd name="T27" fmla="*/ 0 h 42"/>
                <a:gd name="T28" fmla="*/ 9 w 23"/>
                <a:gd name="T29" fmla="*/ 0 h 42"/>
                <a:gd name="T30" fmla="*/ 13 w 23"/>
                <a:gd name="T31" fmla="*/ 6 h 42"/>
                <a:gd name="T32" fmla="*/ 20 w 23"/>
                <a:gd name="T33" fmla="*/ 8 h 42"/>
                <a:gd name="T34" fmla="*/ 22 w 23"/>
                <a:gd name="T35" fmla="*/ 22 h 42"/>
                <a:gd name="T36" fmla="*/ 21 w 23"/>
                <a:gd name="T37" fmla="*/ 27 h 42"/>
                <a:gd name="T38" fmla="*/ 18 w 23"/>
                <a:gd name="T3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42">
                  <a:moveTo>
                    <a:pt x="18" y="31"/>
                  </a:moveTo>
                  <a:cubicBezTo>
                    <a:pt x="17" y="36"/>
                    <a:pt x="13" y="39"/>
                    <a:pt x="10" y="42"/>
                  </a:cubicBezTo>
                  <a:cubicBezTo>
                    <a:pt x="10" y="42"/>
                    <a:pt x="10" y="42"/>
                    <a:pt x="9" y="41"/>
                  </a:cubicBezTo>
                  <a:cubicBezTo>
                    <a:pt x="9" y="38"/>
                    <a:pt x="12" y="35"/>
                    <a:pt x="12" y="31"/>
                  </a:cubicBezTo>
                  <a:cubicBezTo>
                    <a:pt x="12" y="30"/>
                    <a:pt x="11" y="30"/>
                    <a:pt x="11" y="30"/>
                  </a:cubicBezTo>
                  <a:cubicBezTo>
                    <a:pt x="14" y="25"/>
                    <a:pt x="15" y="19"/>
                    <a:pt x="17" y="14"/>
                  </a:cubicBezTo>
                  <a:cubicBezTo>
                    <a:pt x="18" y="13"/>
                    <a:pt x="19" y="11"/>
                    <a:pt x="16" y="10"/>
                  </a:cubicBezTo>
                  <a:cubicBezTo>
                    <a:pt x="15" y="10"/>
                    <a:pt x="13" y="11"/>
                    <a:pt x="13" y="13"/>
                  </a:cubicBezTo>
                  <a:cubicBezTo>
                    <a:pt x="12" y="15"/>
                    <a:pt x="12" y="17"/>
                    <a:pt x="10" y="19"/>
                  </a:cubicBezTo>
                  <a:cubicBezTo>
                    <a:pt x="9" y="19"/>
                    <a:pt x="9" y="19"/>
                    <a:pt x="8" y="18"/>
                  </a:cubicBezTo>
                  <a:cubicBezTo>
                    <a:pt x="8" y="15"/>
                    <a:pt x="9" y="13"/>
                    <a:pt x="9" y="10"/>
                  </a:cubicBezTo>
                  <a:cubicBezTo>
                    <a:pt x="9" y="5"/>
                    <a:pt x="8" y="4"/>
                    <a:pt x="3" y="5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2" y="2"/>
                    <a:pt x="5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2"/>
                    <a:pt x="12" y="4"/>
                    <a:pt x="13" y="6"/>
                  </a:cubicBezTo>
                  <a:cubicBezTo>
                    <a:pt x="15" y="9"/>
                    <a:pt x="18" y="6"/>
                    <a:pt x="20" y="8"/>
                  </a:cubicBezTo>
                  <a:cubicBezTo>
                    <a:pt x="20" y="13"/>
                    <a:pt x="20" y="18"/>
                    <a:pt x="22" y="22"/>
                  </a:cubicBezTo>
                  <a:cubicBezTo>
                    <a:pt x="23" y="24"/>
                    <a:pt x="22" y="26"/>
                    <a:pt x="21" y="27"/>
                  </a:cubicBezTo>
                  <a:cubicBezTo>
                    <a:pt x="20" y="29"/>
                    <a:pt x="18" y="29"/>
                    <a:pt x="18" y="31"/>
                  </a:cubicBezTo>
                  <a:close/>
                </a:path>
              </a:pathLst>
            </a:custGeom>
            <a:solidFill>
              <a:srgbClr val="EBB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4B51DC67-29F0-4EC2-BB4E-208FCA863A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3" y="3070"/>
              <a:ext cx="55" cy="33"/>
            </a:xfrm>
            <a:custGeom>
              <a:avLst/>
              <a:gdLst>
                <a:gd name="T0" fmla="*/ 0 w 10"/>
                <a:gd name="T1" fmla="*/ 3 h 6"/>
                <a:gd name="T2" fmla="*/ 8 w 10"/>
                <a:gd name="T3" fmla="*/ 2 h 6"/>
                <a:gd name="T4" fmla="*/ 8 w 10"/>
                <a:gd name="T5" fmla="*/ 5 h 6"/>
                <a:gd name="T6" fmla="*/ 0 w 10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cubicBezTo>
                    <a:pt x="3" y="2"/>
                    <a:pt x="5" y="0"/>
                    <a:pt x="8" y="2"/>
                  </a:cubicBezTo>
                  <a:cubicBezTo>
                    <a:pt x="8" y="3"/>
                    <a:pt x="10" y="4"/>
                    <a:pt x="8" y="5"/>
                  </a:cubicBezTo>
                  <a:cubicBezTo>
                    <a:pt x="5" y="6"/>
                    <a:pt x="1" y="5"/>
                    <a:pt x="0" y="3"/>
                  </a:cubicBezTo>
                  <a:close/>
                </a:path>
              </a:pathLst>
            </a:custGeom>
            <a:solidFill>
              <a:srgbClr val="474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A8CA2014-AEA5-179E-2DAA-4605657316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1" y="3087"/>
              <a:ext cx="33" cy="38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4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6" y="4"/>
                    <a:pt x="5" y="6"/>
                    <a:pt x="0" y="7"/>
                  </a:cubicBezTo>
                  <a:cubicBezTo>
                    <a:pt x="0" y="4"/>
                    <a:pt x="2" y="2"/>
                    <a:pt x="4" y="0"/>
                  </a:cubicBezTo>
                  <a:close/>
                </a:path>
              </a:pathLst>
            </a:custGeom>
            <a:solidFill>
              <a:srgbClr val="3C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E46D40CA-BDCE-483A-0C18-E6989DF5B7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70" y="2794"/>
              <a:ext cx="110" cy="60"/>
            </a:xfrm>
            <a:custGeom>
              <a:avLst/>
              <a:gdLst>
                <a:gd name="T0" fmla="*/ 3 w 20"/>
                <a:gd name="T1" fmla="*/ 11 h 11"/>
                <a:gd name="T2" fmla="*/ 1 w 20"/>
                <a:gd name="T3" fmla="*/ 3 h 11"/>
                <a:gd name="T4" fmla="*/ 17 w 20"/>
                <a:gd name="T5" fmla="*/ 0 h 11"/>
                <a:gd name="T6" fmla="*/ 20 w 20"/>
                <a:gd name="T7" fmla="*/ 1 h 11"/>
                <a:gd name="T8" fmla="*/ 13 w 20"/>
                <a:gd name="T9" fmla="*/ 3 h 11"/>
                <a:gd name="T10" fmla="*/ 8 w 20"/>
                <a:gd name="T11" fmla="*/ 4 h 11"/>
                <a:gd name="T12" fmla="*/ 4 w 20"/>
                <a:gd name="T13" fmla="*/ 11 h 11"/>
                <a:gd name="T14" fmla="*/ 3 w 2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3" y="11"/>
                  </a:moveTo>
                  <a:cubicBezTo>
                    <a:pt x="3" y="8"/>
                    <a:pt x="0" y="6"/>
                    <a:pt x="1" y="3"/>
                  </a:cubicBezTo>
                  <a:cubicBezTo>
                    <a:pt x="7" y="2"/>
                    <a:pt x="12" y="3"/>
                    <a:pt x="17" y="0"/>
                  </a:cubicBezTo>
                  <a:cubicBezTo>
                    <a:pt x="18" y="0"/>
                    <a:pt x="19" y="1"/>
                    <a:pt x="20" y="1"/>
                  </a:cubicBezTo>
                  <a:cubicBezTo>
                    <a:pt x="18" y="3"/>
                    <a:pt x="16" y="3"/>
                    <a:pt x="13" y="3"/>
                  </a:cubicBezTo>
                  <a:cubicBezTo>
                    <a:pt x="11" y="3"/>
                    <a:pt x="9" y="3"/>
                    <a:pt x="8" y="4"/>
                  </a:cubicBezTo>
                  <a:cubicBezTo>
                    <a:pt x="4" y="5"/>
                    <a:pt x="6" y="9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lose/>
                </a:path>
              </a:pathLst>
            </a:custGeom>
            <a:solidFill>
              <a:srgbClr val="19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9A7F357C-D7EE-1E1B-D0CF-28FBC3A905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75" y="2689"/>
              <a:ext cx="144" cy="99"/>
            </a:xfrm>
            <a:custGeom>
              <a:avLst/>
              <a:gdLst>
                <a:gd name="T0" fmla="*/ 0 w 26"/>
                <a:gd name="T1" fmla="*/ 7 h 18"/>
                <a:gd name="T2" fmla="*/ 4 w 26"/>
                <a:gd name="T3" fmla="*/ 6 h 18"/>
                <a:gd name="T4" fmla="*/ 13 w 26"/>
                <a:gd name="T5" fmla="*/ 6 h 18"/>
                <a:gd name="T6" fmla="*/ 21 w 26"/>
                <a:gd name="T7" fmla="*/ 0 h 18"/>
                <a:gd name="T8" fmla="*/ 26 w 26"/>
                <a:gd name="T9" fmla="*/ 5 h 18"/>
                <a:gd name="T10" fmla="*/ 20 w 26"/>
                <a:gd name="T11" fmla="*/ 11 h 18"/>
                <a:gd name="T12" fmla="*/ 18 w 26"/>
                <a:gd name="T13" fmla="*/ 10 h 18"/>
                <a:gd name="T14" fmla="*/ 15 w 26"/>
                <a:gd name="T15" fmla="*/ 14 h 18"/>
                <a:gd name="T16" fmla="*/ 5 w 26"/>
                <a:gd name="T17" fmla="*/ 16 h 18"/>
                <a:gd name="T18" fmla="*/ 2 w 26"/>
                <a:gd name="T19" fmla="*/ 15 h 18"/>
                <a:gd name="T20" fmla="*/ 0 w 26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8">
                  <a:moveTo>
                    <a:pt x="0" y="7"/>
                  </a:moveTo>
                  <a:cubicBezTo>
                    <a:pt x="1" y="7"/>
                    <a:pt x="3" y="7"/>
                    <a:pt x="4" y="6"/>
                  </a:cubicBezTo>
                  <a:cubicBezTo>
                    <a:pt x="7" y="7"/>
                    <a:pt x="10" y="7"/>
                    <a:pt x="13" y="6"/>
                  </a:cubicBezTo>
                  <a:cubicBezTo>
                    <a:pt x="17" y="6"/>
                    <a:pt x="20" y="4"/>
                    <a:pt x="21" y="0"/>
                  </a:cubicBezTo>
                  <a:cubicBezTo>
                    <a:pt x="24" y="1"/>
                    <a:pt x="25" y="3"/>
                    <a:pt x="26" y="5"/>
                  </a:cubicBezTo>
                  <a:cubicBezTo>
                    <a:pt x="25" y="7"/>
                    <a:pt x="22" y="9"/>
                    <a:pt x="20" y="11"/>
                  </a:cubicBezTo>
                  <a:cubicBezTo>
                    <a:pt x="19" y="12"/>
                    <a:pt x="19" y="10"/>
                    <a:pt x="18" y="10"/>
                  </a:cubicBezTo>
                  <a:cubicBezTo>
                    <a:pt x="17" y="11"/>
                    <a:pt x="16" y="13"/>
                    <a:pt x="15" y="14"/>
                  </a:cubicBezTo>
                  <a:cubicBezTo>
                    <a:pt x="12" y="18"/>
                    <a:pt x="8" y="16"/>
                    <a:pt x="5" y="16"/>
                  </a:cubicBezTo>
                  <a:cubicBezTo>
                    <a:pt x="4" y="16"/>
                    <a:pt x="3" y="16"/>
                    <a:pt x="2" y="15"/>
                  </a:cubicBezTo>
                  <a:cubicBezTo>
                    <a:pt x="2" y="12"/>
                    <a:pt x="1" y="9"/>
                    <a:pt x="0" y="7"/>
                  </a:cubicBezTo>
                  <a:close/>
                </a:path>
              </a:pathLst>
            </a:custGeom>
            <a:solidFill>
              <a:srgbClr val="FB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262A43D7-B89C-300C-73AC-710E00449E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3" y="2617"/>
              <a:ext cx="56" cy="38"/>
            </a:xfrm>
            <a:custGeom>
              <a:avLst/>
              <a:gdLst>
                <a:gd name="T0" fmla="*/ 10 w 10"/>
                <a:gd name="T1" fmla="*/ 6 h 7"/>
                <a:gd name="T2" fmla="*/ 0 w 10"/>
                <a:gd name="T3" fmla="*/ 7 h 7"/>
                <a:gd name="T4" fmla="*/ 0 w 10"/>
                <a:gd name="T5" fmla="*/ 0 h 7"/>
                <a:gd name="T6" fmla="*/ 6 w 10"/>
                <a:gd name="T7" fmla="*/ 4 h 7"/>
                <a:gd name="T8" fmla="*/ 10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6" y="7"/>
                    <a:pt x="3" y="6"/>
                    <a:pt x="0" y="7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4"/>
                    <a:pt x="3" y="4"/>
                    <a:pt x="6" y="4"/>
                  </a:cubicBezTo>
                  <a:cubicBezTo>
                    <a:pt x="8" y="4"/>
                    <a:pt x="10" y="3"/>
                    <a:pt x="10" y="6"/>
                  </a:cubicBezTo>
                  <a:close/>
                </a:path>
              </a:pathLst>
            </a:custGeom>
            <a:solidFill>
              <a:srgbClr val="B8D5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9CD0E038-DE65-3F91-F28C-B15723F101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8" y="2799"/>
              <a:ext cx="105" cy="183"/>
            </a:xfrm>
            <a:custGeom>
              <a:avLst/>
              <a:gdLst>
                <a:gd name="T0" fmla="*/ 19 w 19"/>
                <a:gd name="T1" fmla="*/ 6 h 33"/>
                <a:gd name="T2" fmla="*/ 10 w 19"/>
                <a:gd name="T3" fmla="*/ 9 h 33"/>
                <a:gd name="T4" fmla="*/ 9 w 19"/>
                <a:gd name="T5" fmla="*/ 12 h 33"/>
                <a:gd name="T6" fmla="*/ 13 w 19"/>
                <a:gd name="T7" fmla="*/ 19 h 33"/>
                <a:gd name="T8" fmla="*/ 12 w 19"/>
                <a:gd name="T9" fmla="*/ 21 h 33"/>
                <a:gd name="T10" fmla="*/ 11 w 19"/>
                <a:gd name="T11" fmla="*/ 31 h 33"/>
                <a:gd name="T12" fmla="*/ 11 w 19"/>
                <a:gd name="T13" fmla="*/ 33 h 33"/>
                <a:gd name="T14" fmla="*/ 6 w 19"/>
                <a:gd name="T15" fmla="*/ 23 h 33"/>
                <a:gd name="T16" fmla="*/ 3 w 19"/>
                <a:gd name="T17" fmla="*/ 19 h 33"/>
                <a:gd name="T18" fmla="*/ 1 w 19"/>
                <a:gd name="T19" fmla="*/ 11 h 33"/>
                <a:gd name="T20" fmla="*/ 8 w 19"/>
                <a:gd name="T21" fmla="*/ 1 h 33"/>
                <a:gd name="T22" fmla="*/ 13 w 19"/>
                <a:gd name="T23" fmla="*/ 0 h 33"/>
                <a:gd name="T24" fmla="*/ 19 w 19"/>
                <a:gd name="T2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33">
                  <a:moveTo>
                    <a:pt x="19" y="6"/>
                  </a:moveTo>
                  <a:cubicBezTo>
                    <a:pt x="16" y="7"/>
                    <a:pt x="13" y="8"/>
                    <a:pt x="10" y="9"/>
                  </a:cubicBezTo>
                  <a:cubicBezTo>
                    <a:pt x="7" y="10"/>
                    <a:pt x="8" y="11"/>
                    <a:pt x="9" y="12"/>
                  </a:cubicBezTo>
                  <a:cubicBezTo>
                    <a:pt x="12" y="14"/>
                    <a:pt x="11" y="17"/>
                    <a:pt x="13" y="19"/>
                  </a:cubicBezTo>
                  <a:cubicBezTo>
                    <a:pt x="13" y="20"/>
                    <a:pt x="13" y="21"/>
                    <a:pt x="12" y="21"/>
                  </a:cubicBezTo>
                  <a:cubicBezTo>
                    <a:pt x="9" y="24"/>
                    <a:pt x="9" y="27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9" y="30"/>
                    <a:pt x="8" y="26"/>
                    <a:pt x="6" y="23"/>
                  </a:cubicBezTo>
                  <a:cubicBezTo>
                    <a:pt x="5" y="22"/>
                    <a:pt x="4" y="21"/>
                    <a:pt x="3" y="19"/>
                  </a:cubicBezTo>
                  <a:cubicBezTo>
                    <a:pt x="3" y="17"/>
                    <a:pt x="0" y="14"/>
                    <a:pt x="1" y="11"/>
                  </a:cubicBezTo>
                  <a:cubicBezTo>
                    <a:pt x="1" y="5"/>
                    <a:pt x="2" y="4"/>
                    <a:pt x="8" y="1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7" y="0"/>
                    <a:pt x="19" y="1"/>
                    <a:pt x="19" y="6"/>
                  </a:cubicBezTo>
                  <a:close/>
                </a:path>
              </a:pathLst>
            </a:custGeom>
            <a:solidFill>
              <a:srgbClr val="F5B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B79645F2-5D2F-0A64-53A8-003BD27577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7" y="2733"/>
              <a:ext cx="133" cy="94"/>
            </a:xfrm>
            <a:custGeom>
              <a:avLst/>
              <a:gdLst>
                <a:gd name="T0" fmla="*/ 20 w 24"/>
                <a:gd name="T1" fmla="*/ 1 h 17"/>
                <a:gd name="T2" fmla="*/ 24 w 24"/>
                <a:gd name="T3" fmla="*/ 8 h 17"/>
                <a:gd name="T4" fmla="*/ 19 w 24"/>
                <a:gd name="T5" fmla="*/ 13 h 17"/>
                <a:gd name="T6" fmla="*/ 7 w 24"/>
                <a:gd name="T7" fmla="*/ 17 h 17"/>
                <a:gd name="T8" fmla="*/ 0 w 24"/>
                <a:gd name="T9" fmla="*/ 9 h 17"/>
                <a:gd name="T10" fmla="*/ 12 w 24"/>
                <a:gd name="T11" fmla="*/ 3 h 17"/>
                <a:gd name="T12" fmla="*/ 20 w 24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7">
                  <a:moveTo>
                    <a:pt x="20" y="1"/>
                  </a:moveTo>
                  <a:cubicBezTo>
                    <a:pt x="24" y="2"/>
                    <a:pt x="24" y="5"/>
                    <a:pt x="24" y="8"/>
                  </a:cubicBezTo>
                  <a:cubicBezTo>
                    <a:pt x="24" y="10"/>
                    <a:pt x="22" y="12"/>
                    <a:pt x="19" y="13"/>
                  </a:cubicBezTo>
                  <a:cubicBezTo>
                    <a:pt x="15" y="14"/>
                    <a:pt x="11" y="14"/>
                    <a:pt x="7" y="17"/>
                  </a:cubicBezTo>
                  <a:cubicBezTo>
                    <a:pt x="4" y="15"/>
                    <a:pt x="2" y="13"/>
                    <a:pt x="0" y="9"/>
                  </a:cubicBezTo>
                  <a:cubicBezTo>
                    <a:pt x="4" y="7"/>
                    <a:pt x="8" y="5"/>
                    <a:pt x="12" y="3"/>
                  </a:cubicBezTo>
                  <a:cubicBezTo>
                    <a:pt x="14" y="1"/>
                    <a:pt x="17" y="0"/>
                    <a:pt x="20" y="1"/>
                  </a:cubicBezTo>
                  <a:close/>
                </a:path>
              </a:pathLst>
            </a:custGeom>
            <a:solidFill>
              <a:srgbClr val="C6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E42B1655-8C55-C967-2AB1-8813E9E846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47" y="2860"/>
              <a:ext cx="89" cy="155"/>
            </a:xfrm>
            <a:custGeom>
              <a:avLst/>
              <a:gdLst>
                <a:gd name="T0" fmla="*/ 12 w 16"/>
                <a:gd name="T1" fmla="*/ 0 h 28"/>
                <a:gd name="T2" fmla="*/ 15 w 16"/>
                <a:gd name="T3" fmla="*/ 9 h 28"/>
                <a:gd name="T4" fmla="*/ 13 w 16"/>
                <a:gd name="T5" fmla="*/ 14 h 28"/>
                <a:gd name="T6" fmla="*/ 1 w 16"/>
                <a:gd name="T7" fmla="*/ 28 h 28"/>
                <a:gd name="T8" fmla="*/ 2 w 16"/>
                <a:gd name="T9" fmla="*/ 24 h 28"/>
                <a:gd name="T10" fmla="*/ 5 w 16"/>
                <a:gd name="T11" fmla="*/ 19 h 28"/>
                <a:gd name="T12" fmla="*/ 10 w 16"/>
                <a:gd name="T13" fmla="*/ 15 h 28"/>
                <a:gd name="T14" fmla="*/ 10 w 16"/>
                <a:gd name="T15" fmla="*/ 12 h 28"/>
                <a:gd name="T16" fmla="*/ 11 w 16"/>
                <a:gd name="T17" fmla="*/ 0 h 28"/>
                <a:gd name="T18" fmla="*/ 12 w 16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8">
                  <a:moveTo>
                    <a:pt x="12" y="0"/>
                  </a:moveTo>
                  <a:cubicBezTo>
                    <a:pt x="13" y="3"/>
                    <a:pt x="15" y="6"/>
                    <a:pt x="15" y="9"/>
                  </a:cubicBezTo>
                  <a:cubicBezTo>
                    <a:pt x="16" y="11"/>
                    <a:pt x="14" y="13"/>
                    <a:pt x="13" y="14"/>
                  </a:cubicBezTo>
                  <a:cubicBezTo>
                    <a:pt x="10" y="20"/>
                    <a:pt x="5" y="24"/>
                    <a:pt x="1" y="28"/>
                  </a:cubicBezTo>
                  <a:cubicBezTo>
                    <a:pt x="0" y="27"/>
                    <a:pt x="2" y="26"/>
                    <a:pt x="2" y="24"/>
                  </a:cubicBezTo>
                  <a:cubicBezTo>
                    <a:pt x="4" y="23"/>
                    <a:pt x="5" y="22"/>
                    <a:pt x="5" y="19"/>
                  </a:cubicBezTo>
                  <a:cubicBezTo>
                    <a:pt x="7" y="18"/>
                    <a:pt x="7" y="16"/>
                    <a:pt x="10" y="15"/>
                  </a:cubicBezTo>
                  <a:cubicBezTo>
                    <a:pt x="11" y="14"/>
                    <a:pt x="10" y="13"/>
                    <a:pt x="10" y="12"/>
                  </a:cubicBezTo>
                  <a:cubicBezTo>
                    <a:pt x="9" y="8"/>
                    <a:pt x="12" y="4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095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D9FD7359-EDE5-F814-72E3-31AE9DE454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3" y="2832"/>
              <a:ext cx="72" cy="56"/>
            </a:xfrm>
            <a:custGeom>
              <a:avLst/>
              <a:gdLst>
                <a:gd name="T0" fmla="*/ 4 w 13"/>
                <a:gd name="T1" fmla="*/ 8 h 10"/>
                <a:gd name="T2" fmla="*/ 0 w 13"/>
                <a:gd name="T3" fmla="*/ 2 h 10"/>
                <a:gd name="T4" fmla="*/ 4 w 13"/>
                <a:gd name="T5" fmla="*/ 2 h 10"/>
                <a:gd name="T6" fmla="*/ 13 w 13"/>
                <a:gd name="T7" fmla="*/ 2 h 10"/>
                <a:gd name="T8" fmla="*/ 12 w 13"/>
                <a:gd name="T9" fmla="*/ 9 h 10"/>
                <a:gd name="T10" fmla="*/ 4 w 13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4" y="8"/>
                  </a:moveTo>
                  <a:cubicBezTo>
                    <a:pt x="2" y="6"/>
                    <a:pt x="0" y="5"/>
                    <a:pt x="0" y="2"/>
                  </a:cubicBezTo>
                  <a:cubicBezTo>
                    <a:pt x="1" y="2"/>
                    <a:pt x="2" y="2"/>
                    <a:pt x="4" y="2"/>
                  </a:cubicBezTo>
                  <a:cubicBezTo>
                    <a:pt x="7" y="2"/>
                    <a:pt x="10" y="0"/>
                    <a:pt x="13" y="2"/>
                  </a:cubicBezTo>
                  <a:cubicBezTo>
                    <a:pt x="13" y="4"/>
                    <a:pt x="12" y="6"/>
                    <a:pt x="12" y="9"/>
                  </a:cubicBezTo>
                  <a:cubicBezTo>
                    <a:pt x="9" y="10"/>
                    <a:pt x="6" y="10"/>
                    <a:pt x="4" y="8"/>
                  </a:cubicBezTo>
                  <a:close/>
                </a:path>
              </a:pathLst>
            </a:custGeom>
            <a:solidFill>
              <a:srgbClr val="85C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42D56C69-779D-FFCB-2A64-EB8F25C8E8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5" y="2771"/>
              <a:ext cx="66" cy="89"/>
            </a:xfrm>
            <a:custGeom>
              <a:avLst/>
              <a:gdLst>
                <a:gd name="T0" fmla="*/ 4 w 12"/>
                <a:gd name="T1" fmla="*/ 2 h 16"/>
                <a:gd name="T2" fmla="*/ 11 w 12"/>
                <a:gd name="T3" fmla="*/ 10 h 16"/>
                <a:gd name="T4" fmla="*/ 12 w 12"/>
                <a:gd name="T5" fmla="*/ 13 h 16"/>
                <a:gd name="T6" fmla="*/ 8 w 12"/>
                <a:gd name="T7" fmla="*/ 14 h 16"/>
                <a:gd name="T8" fmla="*/ 7 w 12"/>
                <a:gd name="T9" fmla="*/ 11 h 16"/>
                <a:gd name="T10" fmla="*/ 1 w 12"/>
                <a:gd name="T11" fmla="*/ 5 h 16"/>
                <a:gd name="T12" fmla="*/ 4 w 12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4" y="2"/>
                  </a:moveTo>
                  <a:cubicBezTo>
                    <a:pt x="7" y="4"/>
                    <a:pt x="9" y="7"/>
                    <a:pt x="11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6"/>
                    <a:pt x="10" y="15"/>
                    <a:pt x="8" y="14"/>
                  </a:cubicBezTo>
                  <a:cubicBezTo>
                    <a:pt x="8" y="13"/>
                    <a:pt x="8" y="12"/>
                    <a:pt x="7" y="11"/>
                  </a:cubicBezTo>
                  <a:cubicBezTo>
                    <a:pt x="6" y="7"/>
                    <a:pt x="4" y="5"/>
                    <a:pt x="1" y="5"/>
                  </a:cubicBezTo>
                  <a:cubicBezTo>
                    <a:pt x="0" y="0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2D4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EA49261C-89C1-4FC6-1E56-40913F4000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3" y="2716"/>
              <a:ext cx="61" cy="33"/>
            </a:xfrm>
            <a:custGeom>
              <a:avLst/>
              <a:gdLst>
                <a:gd name="T0" fmla="*/ 8 w 11"/>
                <a:gd name="T1" fmla="*/ 4 h 6"/>
                <a:gd name="T2" fmla="*/ 0 w 11"/>
                <a:gd name="T3" fmla="*/ 6 h 6"/>
                <a:gd name="T4" fmla="*/ 4 w 11"/>
                <a:gd name="T5" fmla="*/ 1 h 6"/>
                <a:gd name="T6" fmla="*/ 7 w 11"/>
                <a:gd name="T7" fmla="*/ 1 h 6"/>
                <a:gd name="T8" fmla="*/ 10 w 11"/>
                <a:gd name="T9" fmla="*/ 1 h 6"/>
                <a:gd name="T10" fmla="*/ 8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8" y="4"/>
                  </a:moveTo>
                  <a:cubicBezTo>
                    <a:pt x="5" y="5"/>
                    <a:pt x="2" y="5"/>
                    <a:pt x="0" y="6"/>
                  </a:cubicBezTo>
                  <a:cubicBezTo>
                    <a:pt x="1" y="4"/>
                    <a:pt x="2" y="3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1"/>
                    <a:pt x="9" y="0"/>
                    <a:pt x="10" y="1"/>
                  </a:cubicBezTo>
                  <a:cubicBezTo>
                    <a:pt x="11" y="3"/>
                    <a:pt x="8" y="3"/>
                    <a:pt x="8" y="4"/>
                  </a:cubicBezTo>
                  <a:close/>
                </a:path>
              </a:pathLst>
            </a:custGeom>
            <a:solidFill>
              <a:srgbClr val="60A0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DB7FB192-D530-AE29-1CCD-64C99B89E1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5" y="2827"/>
              <a:ext cx="55" cy="16"/>
            </a:xfrm>
            <a:custGeom>
              <a:avLst/>
              <a:gdLst>
                <a:gd name="T0" fmla="*/ 9 w 10"/>
                <a:gd name="T1" fmla="*/ 3 h 3"/>
                <a:gd name="T2" fmla="*/ 0 w 10"/>
                <a:gd name="T3" fmla="*/ 3 h 3"/>
                <a:gd name="T4" fmla="*/ 6 w 10"/>
                <a:gd name="T5" fmla="*/ 1 h 3"/>
                <a:gd name="T6" fmla="*/ 10 w 10"/>
                <a:gd name="T7" fmla="*/ 1 h 3"/>
                <a:gd name="T8" fmla="*/ 9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9" y="3"/>
                  </a:moveTo>
                  <a:cubicBezTo>
                    <a:pt x="6" y="3"/>
                    <a:pt x="3" y="3"/>
                    <a:pt x="0" y="3"/>
                  </a:cubicBezTo>
                  <a:cubicBezTo>
                    <a:pt x="2" y="2"/>
                    <a:pt x="4" y="1"/>
                    <a:pt x="6" y="1"/>
                  </a:cubicBezTo>
                  <a:cubicBezTo>
                    <a:pt x="7" y="1"/>
                    <a:pt x="9" y="0"/>
                    <a:pt x="10" y="1"/>
                  </a:cubicBezTo>
                  <a:cubicBezTo>
                    <a:pt x="10" y="2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EEE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BC04A1EC-24F5-4E8A-8818-F43F5D6747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" y="2877"/>
              <a:ext cx="50" cy="16"/>
            </a:xfrm>
            <a:custGeom>
              <a:avLst/>
              <a:gdLst>
                <a:gd name="T0" fmla="*/ 1 w 9"/>
                <a:gd name="T1" fmla="*/ 0 h 3"/>
                <a:gd name="T2" fmla="*/ 9 w 9"/>
                <a:gd name="T3" fmla="*/ 1 h 3"/>
                <a:gd name="T4" fmla="*/ 8 w 9"/>
                <a:gd name="T5" fmla="*/ 2 h 3"/>
                <a:gd name="T6" fmla="*/ 2 w 9"/>
                <a:gd name="T7" fmla="*/ 2 h 3"/>
                <a:gd name="T8" fmla="*/ 1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1" y="0"/>
                  </a:moveTo>
                  <a:cubicBezTo>
                    <a:pt x="3" y="0"/>
                    <a:pt x="6" y="0"/>
                    <a:pt x="9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6" y="2"/>
                    <a:pt x="4" y="2"/>
                    <a:pt x="2" y="2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59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FEFD97E0-8EA2-E5AB-4982-64A43A10EA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8" y="2744"/>
              <a:ext cx="17" cy="22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0 h 4"/>
                <a:gd name="T4" fmla="*/ 0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2"/>
                    <a:pt x="1" y="0"/>
                    <a:pt x="3" y="0"/>
                  </a:cubicBezTo>
                  <a:cubicBezTo>
                    <a:pt x="3" y="2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895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351EE36D-4904-BE24-BF97-AFDBF0F840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8" y="2390"/>
              <a:ext cx="27" cy="5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10 h 10"/>
                <a:gd name="T4" fmla="*/ 1 w 5"/>
                <a:gd name="T5" fmla="*/ 0 h 10"/>
                <a:gd name="T6" fmla="*/ 3 w 5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cubicBezTo>
                    <a:pt x="4" y="5"/>
                    <a:pt x="5" y="7"/>
                    <a:pt x="3" y="10"/>
                  </a:cubicBezTo>
                  <a:cubicBezTo>
                    <a:pt x="3" y="7"/>
                    <a:pt x="0" y="4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C8E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08F62793-6B0E-805A-E18B-8C1DEBD267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4" y="2407"/>
              <a:ext cx="34" cy="11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1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4" y="1"/>
                    <a:pt x="2" y="2"/>
                    <a:pt x="0" y="1"/>
                  </a:cubicBezTo>
                  <a:cubicBezTo>
                    <a:pt x="2" y="0"/>
                    <a:pt x="4" y="0"/>
                    <a:pt x="6" y="2"/>
                  </a:cubicBezTo>
                  <a:close/>
                </a:path>
              </a:pathLst>
            </a:custGeom>
            <a:solidFill>
              <a:srgbClr val="A55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1CFA258B-E2A6-ABC4-316F-47A46DC10F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9" y="2799"/>
              <a:ext cx="100" cy="83"/>
            </a:xfrm>
            <a:custGeom>
              <a:avLst/>
              <a:gdLst>
                <a:gd name="T0" fmla="*/ 14 w 18"/>
                <a:gd name="T1" fmla="*/ 8 h 15"/>
                <a:gd name="T2" fmla="*/ 6 w 18"/>
                <a:gd name="T3" fmla="*/ 13 h 15"/>
                <a:gd name="T4" fmla="*/ 4 w 18"/>
                <a:gd name="T5" fmla="*/ 15 h 15"/>
                <a:gd name="T6" fmla="*/ 2 w 18"/>
                <a:gd name="T7" fmla="*/ 14 h 15"/>
                <a:gd name="T8" fmla="*/ 0 w 18"/>
                <a:gd name="T9" fmla="*/ 13 h 15"/>
                <a:gd name="T10" fmla="*/ 1 w 18"/>
                <a:gd name="T11" fmla="*/ 12 h 15"/>
                <a:gd name="T12" fmla="*/ 12 w 18"/>
                <a:gd name="T13" fmla="*/ 7 h 15"/>
                <a:gd name="T14" fmla="*/ 16 w 18"/>
                <a:gd name="T15" fmla="*/ 0 h 15"/>
                <a:gd name="T16" fmla="*/ 16 w 18"/>
                <a:gd name="T17" fmla="*/ 2 h 15"/>
                <a:gd name="T18" fmla="*/ 14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14" y="8"/>
                  </a:moveTo>
                  <a:cubicBezTo>
                    <a:pt x="12" y="9"/>
                    <a:pt x="8" y="10"/>
                    <a:pt x="6" y="13"/>
                  </a:cubicBezTo>
                  <a:cubicBezTo>
                    <a:pt x="6" y="14"/>
                    <a:pt x="5" y="14"/>
                    <a:pt x="4" y="15"/>
                  </a:cubicBezTo>
                  <a:cubicBezTo>
                    <a:pt x="3" y="15"/>
                    <a:pt x="3" y="15"/>
                    <a:pt x="2" y="14"/>
                  </a:cubicBezTo>
                  <a:cubicBezTo>
                    <a:pt x="2" y="14"/>
                    <a:pt x="1" y="13"/>
                    <a:pt x="0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6" y="13"/>
                    <a:pt x="9" y="9"/>
                    <a:pt x="12" y="7"/>
                  </a:cubicBezTo>
                  <a:cubicBezTo>
                    <a:pt x="14" y="6"/>
                    <a:pt x="14" y="2"/>
                    <a:pt x="16" y="0"/>
                  </a:cubicBezTo>
                  <a:cubicBezTo>
                    <a:pt x="18" y="0"/>
                    <a:pt x="16" y="1"/>
                    <a:pt x="16" y="2"/>
                  </a:cubicBezTo>
                  <a:cubicBezTo>
                    <a:pt x="15" y="4"/>
                    <a:pt x="15" y="6"/>
                    <a:pt x="14" y="8"/>
                  </a:cubicBezTo>
                  <a:close/>
                </a:path>
              </a:pathLst>
            </a:custGeom>
            <a:solidFill>
              <a:srgbClr val="314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613935BF-B927-CFCF-8454-1FD6594C75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4" y="2877"/>
              <a:ext cx="94" cy="16"/>
            </a:xfrm>
            <a:custGeom>
              <a:avLst/>
              <a:gdLst>
                <a:gd name="T0" fmla="*/ 12 w 17"/>
                <a:gd name="T1" fmla="*/ 0 h 3"/>
                <a:gd name="T2" fmla="*/ 15 w 17"/>
                <a:gd name="T3" fmla="*/ 0 h 3"/>
                <a:gd name="T4" fmla="*/ 17 w 17"/>
                <a:gd name="T5" fmla="*/ 3 h 3"/>
                <a:gd name="T6" fmla="*/ 0 w 17"/>
                <a:gd name="T7" fmla="*/ 3 h 3"/>
                <a:gd name="T8" fmla="*/ 0 w 17"/>
                <a:gd name="T9" fmla="*/ 2 h 3"/>
                <a:gd name="T10" fmla="*/ 0 w 17"/>
                <a:gd name="T11" fmla="*/ 1 h 3"/>
                <a:gd name="T12" fmla="*/ 12 w 1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2" y="0"/>
                  </a:move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1" y="3"/>
                    <a:pt x="6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4" y="0"/>
                    <a:pt x="8" y="1"/>
                    <a:pt x="12" y="0"/>
                  </a:cubicBezTo>
                  <a:close/>
                </a:path>
              </a:pathLst>
            </a:custGeom>
            <a:solidFill>
              <a:srgbClr val="576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AE6CDA1B-7512-9D9F-87A3-34303ED61B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4" y="2854"/>
              <a:ext cx="144" cy="100"/>
            </a:xfrm>
            <a:custGeom>
              <a:avLst/>
              <a:gdLst>
                <a:gd name="T0" fmla="*/ 0 w 26"/>
                <a:gd name="T1" fmla="*/ 7 h 18"/>
                <a:gd name="T2" fmla="*/ 17 w 26"/>
                <a:gd name="T3" fmla="*/ 7 h 18"/>
                <a:gd name="T4" fmla="*/ 15 w 26"/>
                <a:gd name="T5" fmla="*/ 4 h 18"/>
                <a:gd name="T6" fmla="*/ 16 w 26"/>
                <a:gd name="T7" fmla="*/ 3 h 18"/>
                <a:gd name="T8" fmla="*/ 20 w 26"/>
                <a:gd name="T9" fmla="*/ 2 h 18"/>
                <a:gd name="T10" fmla="*/ 26 w 26"/>
                <a:gd name="T11" fmla="*/ 6 h 18"/>
                <a:gd name="T12" fmla="*/ 24 w 26"/>
                <a:gd name="T13" fmla="*/ 16 h 18"/>
                <a:gd name="T14" fmla="*/ 19 w 26"/>
                <a:gd name="T15" fmla="*/ 16 h 18"/>
                <a:gd name="T16" fmla="*/ 19 w 26"/>
                <a:gd name="T17" fmla="*/ 14 h 18"/>
                <a:gd name="T18" fmla="*/ 12 w 26"/>
                <a:gd name="T19" fmla="*/ 7 h 18"/>
                <a:gd name="T20" fmla="*/ 0 w 26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8">
                  <a:moveTo>
                    <a:pt x="0" y="7"/>
                  </a:moveTo>
                  <a:cubicBezTo>
                    <a:pt x="5" y="7"/>
                    <a:pt x="11" y="7"/>
                    <a:pt x="17" y="7"/>
                  </a:cubicBezTo>
                  <a:cubicBezTo>
                    <a:pt x="16" y="5"/>
                    <a:pt x="15" y="5"/>
                    <a:pt x="15" y="4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8" y="3"/>
                    <a:pt x="19" y="2"/>
                    <a:pt x="20" y="2"/>
                  </a:cubicBezTo>
                  <a:cubicBezTo>
                    <a:pt x="23" y="0"/>
                    <a:pt x="26" y="2"/>
                    <a:pt x="26" y="6"/>
                  </a:cubicBezTo>
                  <a:cubicBezTo>
                    <a:pt x="26" y="9"/>
                    <a:pt x="26" y="13"/>
                    <a:pt x="24" y="16"/>
                  </a:cubicBezTo>
                  <a:cubicBezTo>
                    <a:pt x="23" y="18"/>
                    <a:pt x="21" y="17"/>
                    <a:pt x="19" y="16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7"/>
                    <a:pt x="18" y="7"/>
                    <a:pt x="12" y="7"/>
                  </a:cubicBezTo>
                  <a:cubicBezTo>
                    <a:pt x="8" y="7"/>
                    <a:pt x="4" y="7"/>
                    <a:pt x="0" y="7"/>
                  </a:cubicBezTo>
                  <a:close/>
                </a:path>
              </a:pathLst>
            </a:custGeom>
            <a:solidFill>
              <a:srgbClr val="F0A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E83A3BA8-0A1F-9B82-DF84-C03D26D4C8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9" y="2943"/>
              <a:ext cx="45" cy="50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0 h 9"/>
                <a:gd name="T4" fmla="*/ 6 w 8"/>
                <a:gd name="T5" fmla="*/ 0 h 9"/>
                <a:gd name="T6" fmla="*/ 5 w 8"/>
                <a:gd name="T7" fmla="*/ 7 h 9"/>
                <a:gd name="T8" fmla="*/ 2 w 8"/>
                <a:gd name="T9" fmla="*/ 9 h 9"/>
                <a:gd name="T10" fmla="*/ 0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6" y="5"/>
                    <a:pt x="5" y="7"/>
                  </a:cubicBezTo>
                  <a:cubicBezTo>
                    <a:pt x="5" y="9"/>
                    <a:pt x="3" y="9"/>
                    <a:pt x="2" y="9"/>
                  </a:cubicBezTo>
                  <a:cubicBezTo>
                    <a:pt x="1" y="7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F0D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16CF84B5-F564-6D2B-7B98-AD86FD7142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0" y="2982"/>
              <a:ext cx="39" cy="33"/>
            </a:xfrm>
            <a:custGeom>
              <a:avLst/>
              <a:gdLst>
                <a:gd name="T0" fmla="*/ 0 w 7"/>
                <a:gd name="T1" fmla="*/ 2 h 6"/>
                <a:gd name="T2" fmla="*/ 3 w 7"/>
                <a:gd name="T3" fmla="*/ 1 h 6"/>
                <a:gd name="T4" fmla="*/ 7 w 7"/>
                <a:gd name="T5" fmla="*/ 5 h 6"/>
                <a:gd name="T6" fmla="*/ 7 w 7"/>
                <a:gd name="T7" fmla="*/ 6 h 6"/>
                <a:gd name="T8" fmla="*/ 0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cubicBezTo>
                    <a:pt x="0" y="0"/>
                    <a:pt x="2" y="1"/>
                    <a:pt x="3" y="1"/>
                  </a:cubicBezTo>
                  <a:cubicBezTo>
                    <a:pt x="7" y="1"/>
                    <a:pt x="7" y="1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4" y="5"/>
                    <a:pt x="2" y="4"/>
                    <a:pt x="0" y="2"/>
                  </a:cubicBezTo>
                  <a:close/>
                </a:path>
              </a:pathLst>
            </a:custGeom>
            <a:solidFill>
              <a:srgbClr val="906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359005046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FD6E5AF8-68EF-4676-9E62-EB0F11AE62CD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D5FC679-B87F-4C48-90DB-D8479F62832F}"/>
              </a:ext>
            </a:extLst>
          </p:cNvPr>
          <p:cNvSpPr/>
          <p:nvPr/>
        </p:nvSpPr>
        <p:spPr>
          <a:xfrm>
            <a:off x="257175" y="7936"/>
            <a:ext cx="7910510" cy="809628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D37B5D81-9F91-47F2-930E-7CB852A210E0}"/>
              </a:ext>
            </a:extLst>
          </p:cNvPr>
          <p:cNvSpPr/>
          <p:nvPr/>
        </p:nvSpPr>
        <p:spPr>
          <a:xfrm>
            <a:off x="257175" y="819146"/>
            <a:ext cx="8886824" cy="22229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5" name="Grupo 19">
            <a:extLst>
              <a:ext uri="{FF2B5EF4-FFF2-40B4-BE49-F238E27FC236}">
                <a16:creationId xmlns:a16="http://schemas.microsoft.com/office/drawing/2014/main" id="{ED02574F-B800-487E-9435-C3D9C217CD3E}"/>
              </a:ext>
            </a:extLst>
          </p:cNvPr>
          <p:cNvGrpSpPr/>
          <p:nvPr/>
        </p:nvGrpSpPr>
        <p:grpSpPr>
          <a:xfrm>
            <a:off x="8399376" y="41349"/>
            <a:ext cx="509604" cy="766623"/>
            <a:chOff x="8399376" y="41349"/>
            <a:chExt cx="509604" cy="766623"/>
          </a:xfrm>
        </p:grpSpPr>
        <p:sp>
          <p:nvSpPr>
            <p:cNvPr id="6" name="Freeform 23">
              <a:extLst>
                <a:ext uri="{FF2B5EF4-FFF2-40B4-BE49-F238E27FC236}">
                  <a16:creationId xmlns:a16="http://schemas.microsoft.com/office/drawing/2014/main" id="{D3A21A4F-9C60-4D11-BF52-8340DA5EA8C6}"/>
                </a:ext>
              </a:extLst>
            </p:cNvPr>
            <p:cNvSpPr/>
            <p:nvPr/>
          </p:nvSpPr>
          <p:spPr>
            <a:xfrm>
              <a:off x="8454066" y="93113"/>
              <a:ext cx="377848" cy="44123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1"/>
                <a:gd name="f7" fmla="val 402"/>
                <a:gd name="f8" fmla="val 62"/>
                <a:gd name="f9" fmla="val 387"/>
                <a:gd name="f10" fmla="val 36"/>
                <a:gd name="f11" fmla="val 347"/>
                <a:gd name="f12" fmla="val 26"/>
                <a:gd name="f13" fmla="val 310"/>
                <a:gd name="f14" fmla="val 21"/>
                <a:gd name="f15" fmla="val 287"/>
                <a:gd name="f16" fmla="val 17"/>
                <a:gd name="f17" fmla="val 267"/>
                <a:gd name="f18" fmla="val 174"/>
                <a:gd name="f19" fmla="val 54"/>
                <a:gd name="f20" fmla="val 88"/>
                <a:gd name="f21" fmla="val 67"/>
                <a:gd name="f22" fmla="val 68"/>
                <a:gd name="f23" fmla="val 81"/>
                <a:gd name="f24" fmla="val 45"/>
                <a:gd name="f25" fmla="val 110"/>
                <a:gd name="f26" fmla="val 29"/>
                <a:gd name="f27" fmla="val 158"/>
                <a:gd name="f28" fmla="val 226"/>
                <a:gd name="f29" fmla="val 2"/>
                <a:gd name="f30" fmla="val 270"/>
                <a:gd name="f31" fmla="val 35"/>
                <a:gd name="f32" fmla="val 294"/>
                <a:gd name="f33" fmla="val 53"/>
                <a:gd name="f34" fmla="val 307"/>
                <a:gd name="f35" fmla="val 77"/>
                <a:gd name="f36" fmla="val 314"/>
                <a:gd name="f37" fmla="val 89"/>
                <a:gd name="f38" fmla="val 328"/>
                <a:gd name="f39" fmla="val 116"/>
                <a:gd name="f40" fmla="val 333"/>
                <a:gd name="f41" fmla="val 140"/>
                <a:gd name="f42" fmla="val 336"/>
                <a:gd name="f43" fmla="val 155"/>
                <a:gd name="f44" fmla="val 198"/>
                <a:gd name="f45" fmla="val 340"/>
                <a:gd name="f46" fmla="val 220"/>
                <a:gd name="f47" fmla="val 243"/>
                <a:gd name="f48" fmla="val 339"/>
                <a:gd name="f49" fmla="val 295"/>
                <a:gd name="f50" fmla="val 316"/>
                <a:gd name="f51" fmla="val 317"/>
                <a:gd name="f52" fmla="val 348"/>
                <a:gd name="f53" fmla="val 293"/>
                <a:gd name="f54" fmla="val 383"/>
                <a:gd name="f55" fmla="val 255"/>
                <a:gd name="f56" fmla="val 384"/>
                <a:gd name="f57" fmla="val 216"/>
                <a:gd name="f58" fmla="val 400"/>
                <a:gd name="f59" fmla="val 178"/>
                <a:gd name="f60" fmla="val 401"/>
                <a:gd name="f61" fmla="val 139"/>
                <a:gd name="f62" fmla="val 101"/>
                <a:gd name="f63" fmla="val 386"/>
                <a:gd name="f64" fmla="+- 0 0 -90"/>
                <a:gd name="f65" fmla="*/ f3 1 341"/>
                <a:gd name="f66" fmla="*/ f4 1 402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341"/>
                <a:gd name="f75" fmla="*/ f71 1 402"/>
                <a:gd name="f76" fmla="*/ 62 f72 1"/>
                <a:gd name="f77" fmla="*/ 387 f71 1"/>
                <a:gd name="f78" fmla="*/ 21 f72 1"/>
                <a:gd name="f79" fmla="*/ 287 f71 1"/>
                <a:gd name="f80" fmla="*/ 54 f72 1"/>
                <a:gd name="f81" fmla="*/ 88 f71 1"/>
                <a:gd name="f82" fmla="*/ 110 f72 1"/>
                <a:gd name="f83" fmla="*/ 29 f71 1"/>
                <a:gd name="f84" fmla="*/ 270 f72 1"/>
                <a:gd name="f85" fmla="*/ 35 f71 1"/>
                <a:gd name="f86" fmla="*/ 314 f72 1"/>
                <a:gd name="f87" fmla="*/ 89 f71 1"/>
                <a:gd name="f88" fmla="*/ 336 f72 1"/>
                <a:gd name="f89" fmla="*/ 155 f71 1"/>
                <a:gd name="f90" fmla="*/ 340 f72 1"/>
                <a:gd name="f91" fmla="*/ 220 f71 1"/>
                <a:gd name="f92" fmla="*/ 333 f72 1"/>
                <a:gd name="f93" fmla="*/ 295 f71 1"/>
                <a:gd name="f94" fmla="*/ 293 f72 1"/>
                <a:gd name="f95" fmla="*/ 383 f71 1"/>
                <a:gd name="f96" fmla="*/ 178 f72 1"/>
                <a:gd name="f97" fmla="*/ 401 f71 1"/>
                <a:gd name="f98" fmla="+- f73 0 f1"/>
                <a:gd name="f99" fmla="*/ f76 1 341"/>
                <a:gd name="f100" fmla="*/ f77 1 402"/>
                <a:gd name="f101" fmla="*/ f78 1 341"/>
                <a:gd name="f102" fmla="*/ f79 1 402"/>
                <a:gd name="f103" fmla="*/ f80 1 341"/>
                <a:gd name="f104" fmla="*/ f81 1 402"/>
                <a:gd name="f105" fmla="*/ f82 1 341"/>
                <a:gd name="f106" fmla="*/ f83 1 402"/>
                <a:gd name="f107" fmla="*/ f84 1 341"/>
                <a:gd name="f108" fmla="*/ f85 1 402"/>
                <a:gd name="f109" fmla="*/ f86 1 341"/>
                <a:gd name="f110" fmla="*/ f87 1 402"/>
                <a:gd name="f111" fmla="*/ f88 1 341"/>
                <a:gd name="f112" fmla="*/ f89 1 402"/>
                <a:gd name="f113" fmla="*/ f90 1 341"/>
                <a:gd name="f114" fmla="*/ f91 1 402"/>
                <a:gd name="f115" fmla="*/ f92 1 341"/>
                <a:gd name="f116" fmla="*/ f93 1 402"/>
                <a:gd name="f117" fmla="*/ f94 1 341"/>
                <a:gd name="f118" fmla="*/ f95 1 402"/>
                <a:gd name="f119" fmla="*/ f96 1 341"/>
                <a:gd name="f120" fmla="*/ f97 1 402"/>
                <a:gd name="f121" fmla="*/ 0 1 f74"/>
                <a:gd name="f122" fmla="*/ f68 1 f74"/>
                <a:gd name="f123" fmla="*/ 0 1 f75"/>
                <a:gd name="f124" fmla="*/ f69 1 f75"/>
                <a:gd name="f125" fmla="*/ f99 1 f74"/>
                <a:gd name="f126" fmla="*/ f100 1 f75"/>
                <a:gd name="f127" fmla="*/ f101 1 f74"/>
                <a:gd name="f128" fmla="*/ f102 1 f75"/>
                <a:gd name="f129" fmla="*/ f103 1 f74"/>
                <a:gd name="f130" fmla="*/ f104 1 f75"/>
                <a:gd name="f131" fmla="*/ f105 1 f74"/>
                <a:gd name="f132" fmla="*/ f106 1 f75"/>
                <a:gd name="f133" fmla="*/ f107 1 f74"/>
                <a:gd name="f134" fmla="*/ f108 1 f75"/>
                <a:gd name="f135" fmla="*/ f109 1 f74"/>
                <a:gd name="f136" fmla="*/ f110 1 f75"/>
                <a:gd name="f137" fmla="*/ f111 1 f74"/>
                <a:gd name="f138" fmla="*/ f112 1 f75"/>
                <a:gd name="f139" fmla="*/ f113 1 f74"/>
                <a:gd name="f140" fmla="*/ f114 1 f75"/>
                <a:gd name="f141" fmla="*/ f115 1 f74"/>
                <a:gd name="f142" fmla="*/ f116 1 f75"/>
                <a:gd name="f143" fmla="*/ f117 1 f74"/>
                <a:gd name="f144" fmla="*/ f118 1 f75"/>
                <a:gd name="f145" fmla="*/ f119 1 f74"/>
                <a:gd name="f146" fmla="*/ f120 1 f75"/>
                <a:gd name="f147" fmla="*/ f121 f65 1"/>
                <a:gd name="f148" fmla="*/ f122 f65 1"/>
                <a:gd name="f149" fmla="*/ f124 f66 1"/>
                <a:gd name="f150" fmla="*/ f123 f66 1"/>
                <a:gd name="f151" fmla="*/ f125 f65 1"/>
                <a:gd name="f152" fmla="*/ f126 f66 1"/>
                <a:gd name="f153" fmla="*/ f127 f65 1"/>
                <a:gd name="f154" fmla="*/ f128 f66 1"/>
                <a:gd name="f155" fmla="*/ f129 f65 1"/>
                <a:gd name="f156" fmla="*/ f130 f66 1"/>
                <a:gd name="f157" fmla="*/ f131 f65 1"/>
                <a:gd name="f158" fmla="*/ f132 f66 1"/>
                <a:gd name="f159" fmla="*/ f133 f65 1"/>
                <a:gd name="f160" fmla="*/ f134 f66 1"/>
                <a:gd name="f161" fmla="*/ f135 f65 1"/>
                <a:gd name="f162" fmla="*/ f136 f66 1"/>
                <a:gd name="f163" fmla="*/ f137 f65 1"/>
                <a:gd name="f164" fmla="*/ f138 f66 1"/>
                <a:gd name="f165" fmla="*/ f139 f65 1"/>
                <a:gd name="f166" fmla="*/ f140 f66 1"/>
                <a:gd name="f167" fmla="*/ f141 f65 1"/>
                <a:gd name="f168" fmla="*/ f142 f66 1"/>
                <a:gd name="f169" fmla="*/ f143 f65 1"/>
                <a:gd name="f170" fmla="*/ f144 f66 1"/>
                <a:gd name="f171" fmla="*/ f145 f65 1"/>
                <a:gd name="f172" fmla="*/ f14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8">
                  <a:pos x="f151" y="f152"/>
                </a:cxn>
                <a:cxn ang="f98">
                  <a:pos x="f153" y="f154"/>
                </a:cxn>
                <a:cxn ang="f98">
                  <a:pos x="f155" y="f156"/>
                </a:cxn>
                <a:cxn ang="f98">
                  <a:pos x="f157" y="f158"/>
                </a:cxn>
                <a:cxn ang="f98">
                  <a:pos x="f159" y="f160"/>
                </a:cxn>
                <a:cxn ang="f98">
                  <a:pos x="f161" y="f162"/>
                </a:cxn>
                <a:cxn ang="f98">
                  <a:pos x="f163" y="f164"/>
                </a:cxn>
                <a:cxn ang="f98">
                  <a:pos x="f165" y="f166"/>
                </a:cxn>
                <a:cxn ang="f98">
                  <a:pos x="f167" y="f168"/>
                </a:cxn>
                <a:cxn ang="f98">
                  <a:pos x="f169" y="f170"/>
                </a:cxn>
                <a:cxn ang="f98">
                  <a:pos x="f171" y="f172"/>
                </a:cxn>
                <a:cxn ang="f98">
                  <a:pos x="f151" y="f152"/>
                </a:cxn>
              </a:cxnLst>
              <a:rect l="f147" t="f150" r="f148" b="f149"/>
              <a:pathLst>
                <a:path w="341" h="40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5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5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6" y="f2"/>
                    <a:pt x="f6" y="f44"/>
                    <a:pt x="f45" y="f46"/>
                  </a:cubicBezTo>
                  <a:cubicBezTo>
                    <a:pt x="f45" y="f47"/>
                    <a:pt x="f48" y="f17"/>
                    <a:pt x="f40" y="f49"/>
                  </a:cubicBezTo>
                  <a:cubicBezTo>
                    <a:pt x="f38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7"/>
                    <a:pt x="f62" y="f63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6F6201C2-FE43-48B9-B976-9254FCE1F232}"/>
                </a:ext>
              </a:extLst>
            </p:cNvPr>
            <p:cNvSpPr/>
            <p:nvPr/>
          </p:nvSpPr>
          <p:spPr>
            <a:xfrm>
              <a:off x="8454066" y="88184"/>
              <a:ext cx="382822" cy="4511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7"/>
                <a:gd name="f7" fmla="val 411"/>
                <a:gd name="f8" fmla="val 177"/>
                <a:gd name="f9" fmla="val 158"/>
                <a:gd name="f10" fmla="val 139"/>
                <a:gd name="f11" fmla="val 407"/>
                <a:gd name="f12" fmla="val 120"/>
                <a:gd name="f13" fmla="val 404"/>
                <a:gd name="f14" fmla="val 101"/>
                <a:gd name="f15" fmla="val 400"/>
                <a:gd name="f16" fmla="val 82"/>
                <a:gd name="f17" fmla="val 396"/>
                <a:gd name="f18" fmla="val 63"/>
                <a:gd name="f19" fmla="val 397"/>
                <a:gd name="f20" fmla="val 61"/>
                <a:gd name="f21" fmla="val 59"/>
                <a:gd name="f22" fmla="val 394"/>
                <a:gd name="f23" fmla="val 38"/>
                <a:gd name="f24" fmla="val 363"/>
                <a:gd name="f25" fmla="val 24"/>
                <a:gd name="f26" fmla="val 329"/>
                <a:gd name="f27" fmla="val 17"/>
                <a:gd name="f28" fmla="val 293"/>
                <a:gd name="f29" fmla="val 10"/>
                <a:gd name="f30" fmla="val 259"/>
                <a:gd name="f31" fmla="val 172"/>
                <a:gd name="f32" fmla="val 51"/>
                <a:gd name="f33" fmla="val 91"/>
                <a:gd name="f34" fmla="val 64"/>
                <a:gd name="f35" fmla="val 70"/>
                <a:gd name="f36" fmla="val 79"/>
                <a:gd name="f37" fmla="val 47"/>
                <a:gd name="f38" fmla="val 108"/>
                <a:gd name="f39" fmla="val 29"/>
                <a:gd name="f40" fmla="val 159"/>
                <a:gd name="f41" fmla="val 229"/>
                <a:gd name="f42" fmla="val 3"/>
                <a:gd name="f43" fmla="val 274"/>
                <a:gd name="f44" fmla="val 36"/>
                <a:gd name="f45" fmla="val 299"/>
                <a:gd name="f46" fmla="val 55"/>
                <a:gd name="f47" fmla="val 312"/>
                <a:gd name="f48" fmla="val 319"/>
                <a:gd name="f49" fmla="val 92"/>
                <a:gd name="f50" fmla="val 335"/>
                <a:gd name="f51" fmla="val 339"/>
                <a:gd name="f52" fmla="val 145"/>
                <a:gd name="f53" fmla="val 342"/>
                <a:gd name="f54" fmla="val 184"/>
                <a:gd name="f55" fmla="val 203"/>
                <a:gd name="f56" fmla="val 346"/>
                <a:gd name="f57" fmla="val 225"/>
                <a:gd name="f58" fmla="val 248"/>
                <a:gd name="f59" fmla="val 345"/>
                <a:gd name="f60" fmla="val 272"/>
                <a:gd name="f61" fmla="val 301"/>
                <a:gd name="f62" fmla="val 331"/>
                <a:gd name="f63" fmla="val 333"/>
                <a:gd name="f64" fmla="val 318"/>
                <a:gd name="f65" fmla="val 298"/>
                <a:gd name="f66" fmla="val 391"/>
                <a:gd name="f67" fmla="val 297"/>
                <a:gd name="f68" fmla="val 393"/>
                <a:gd name="f69" fmla="val 294"/>
                <a:gd name="f70" fmla="val 276"/>
                <a:gd name="f71" fmla="val 256"/>
                <a:gd name="f72" fmla="val 398"/>
                <a:gd name="f73" fmla="val 238"/>
                <a:gd name="f74" fmla="val 402"/>
                <a:gd name="f75" fmla="val 218"/>
                <a:gd name="f76" fmla="val 406"/>
                <a:gd name="f77" fmla="val 199"/>
                <a:gd name="f78" fmla="val 179"/>
                <a:gd name="f79" fmla="val 178"/>
                <a:gd name="f80" fmla="val 66"/>
                <a:gd name="f81" fmla="val 387"/>
                <a:gd name="f82" fmla="val 85"/>
                <a:gd name="f83" fmla="val 104"/>
                <a:gd name="f84" fmla="val 390"/>
                <a:gd name="f85" fmla="val 122"/>
                <a:gd name="f86" fmla="val 141"/>
                <a:gd name="f87" fmla="val 160"/>
                <a:gd name="f88" fmla="val 401"/>
                <a:gd name="f89" fmla="val 197"/>
                <a:gd name="f90" fmla="val 217"/>
                <a:gd name="f91" fmla="val 235"/>
                <a:gd name="f92" fmla="val 392"/>
                <a:gd name="f93" fmla="val 254"/>
                <a:gd name="f94" fmla="val 388"/>
                <a:gd name="f95" fmla="val 273"/>
                <a:gd name="f96" fmla="val 384"/>
                <a:gd name="f97" fmla="val 291"/>
                <a:gd name="f98" fmla="val 383"/>
                <a:gd name="f99" fmla="val 309"/>
                <a:gd name="f100" fmla="val 357"/>
                <a:gd name="f101" fmla="val 322"/>
                <a:gd name="f102" fmla="val 328"/>
                <a:gd name="f103" fmla="val 271"/>
                <a:gd name="f104" fmla="val 336"/>
                <a:gd name="f105" fmla="val 247"/>
                <a:gd name="f106" fmla="val 337"/>
                <a:gd name="f107" fmla="val 185"/>
                <a:gd name="f108" fmla="val 332"/>
                <a:gd name="f109" fmla="val 330"/>
                <a:gd name="f110" fmla="val 148"/>
                <a:gd name="f111" fmla="val 325"/>
                <a:gd name="f112" fmla="val 123"/>
                <a:gd name="f113" fmla="val 310"/>
                <a:gd name="f114" fmla="val 97"/>
                <a:gd name="f115" fmla="val 303"/>
                <a:gd name="f116" fmla="val 84"/>
                <a:gd name="f117" fmla="val 268"/>
                <a:gd name="f118" fmla="val 44"/>
                <a:gd name="f119" fmla="val 226"/>
                <a:gd name="f120" fmla="val 13"/>
                <a:gd name="f121" fmla="val 161"/>
                <a:gd name="f122" fmla="val 114"/>
                <a:gd name="f123" fmla="val 86"/>
                <a:gd name="f124" fmla="val 54"/>
                <a:gd name="f125" fmla="val 72"/>
                <a:gd name="f126" fmla="val 75"/>
                <a:gd name="f127" fmla="val 96"/>
                <a:gd name="f128" fmla="val 175"/>
                <a:gd name="f129" fmla="val 20"/>
                <a:gd name="f130" fmla="val 258"/>
                <a:gd name="f131" fmla="val 27"/>
                <a:gd name="f132" fmla="val 34"/>
                <a:gd name="f133" fmla="val 324"/>
                <a:gd name="f134" fmla="+- 0 0 -90"/>
                <a:gd name="f135" fmla="*/ f3 1 347"/>
                <a:gd name="f136" fmla="*/ f4 1 411"/>
                <a:gd name="f137" fmla="val f5"/>
                <a:gd name="f138" fmla="val f6"/>
                <a:gd name="f139" fmla="val f7"/>
                <a:gd name="f140" fmla="*/ f134 f0 1"/>
                <a:gd name="f141" fmla="+- f139 0 f137"/>
                <a:gd name="f142" fmla="+- f138 0 f137"/>
                <a:gd name="f143" fmla="*/ f140 1 f2"/>
                <a:gd name="f144" fmla="*/ f142 1 347"/>
                <a:gd name="f145" fmla="*/ f141 1 411"/>
                <a:gd name="f146" fmla="*/ 177 f142 1"/>
                <a:gd name="f147" fmla="*/ 411 f141 1"/>
                <a:gd name="f148" fmla="*/ 120 f142 1"/>
                <a:gd name="f149" fmla="*/ 404 f141 1"/>
                <a:gd name="f150" fmla="*/ 63 f142 1"/>
                <a:gd name="f151" fmla="*/ 397 f141 1"/>
                <a:gd name="f152" fmla="*/ 61 f142 1"/>
                <a:gd name="f153" fmla="*/ 59 f142 1"/>
                <a:gd name="f154" fmla="*/ 394 f141 1"/>
                <a:gd name="f155" fmla="*/ 17 f142 1"/>
                <a:gd name="f156" fmla="*/ 293 f141 1"/>
                <a:gd name="f157" fmla="*/ 51 f142 1"/>
                <a:gd name="f158" fmla="*/ 91 f141 1"/>
                <a:gd name="f159" fmla="*/ 108 f142 1"/>
                <a:gd name="f160" fmla="*/ 29 f141 1"/>
                <a:gd name="f161" fmla="*/ 274 f142 1"/>
                <a:gd name="f162" fmla="*/ 36 f141 1"/>
                <a:gd name="f163" fmla="*/ 319 f142 1"/>
                <a:gd name="f164" fmla="*/ 92 f141 1"/>
                <a:gd name="f165" fmla="*/ 342 f142 1"/>
                <a:gd name="f166" fmla="*/ 159 f141 1"/>
                <a:gd name="f167" fmla="*/ 346 f142 1"/>
                <a:gd name="f168" fmla="*/ 225 f141 1"/>
                <a:gd name="f169" fmla="*/ 339 f142 1"/>
                <a:gd name="f170" fmla="*/ 301 f141 1"/>
                <a:gd name="f171" fmla="*/ 298 f142 1"/>
                <a:gd name="f172" fmla="*/ 391 f141 1"/>
                <a:gd name="f173" fmla="*/ 297 f142 1"/>
                <a:gd name="f174" fmla="*/ 393 f141 1"/>
                <a:gd name="f175" fmla="*/ 294 f142 1"/>
                <a:gd name="f176" fmla="*/ 238 f142 1"/>
                <a:gd name="f177" fmla="*/ 402 f141 1"/>
                <a:gd name="f178" fmla="*/ 179 f142 1"/>
                <a:gd name="f179" fmla="*/ 66 f142 1"/>
                <a:gd name="f180" fmla="*/ 387 f141 1"/>
                <a:gd name="f181" fmla="*/ 122 f142 1"/>
                <a:gd name="f182" fmla="*/ 401 f141 1"/>
                <a:gd name="f183" fmla="*/ 235 f142 1"/>
                <a:gd name="f184" fmla="*/ 392 f141 1"/>
                <a:gd name="f185" fmla="*/ 291 f142 1"/>
                <a:gd name="f186" fmla="*/ 383 f141 1"/>
                <a:gd name="f187" fmla="*/ 329 f142 1"/>
                <a:gd name="f188" fmla="*/ 299 f141 1"/>
                <a:gd name="f189" fmla="*/ 336 f142 1"/>
                <a:gd name="f190" fmla="*/ 332 f142 1"/>
                <a:gd name="f191" fmla="*/ 160 f141 1"/>
                <a:gd name="f192" fmla="*/ 310 f142 1"/>
                <a:gd name="f193" fmla="*/ 97 f141 1"/>
                <a:gd name="f194" fmla="*/ 268 f142 1"/>
                <a:gd name="f195" fmla="*/ 44 f141 1"/>
                <a:gd name="f196" fmla="*/ 114 f142 1"/>
                <a:gd name="f197" fmla="*/ 38 f141 1"/>
                <a:gd name="f198" fmla="*/ 96 f141 1"/>
                <a:gd name="f199" fmla="*/ 27 f142 1"/>
                <a:gd name="f200" fmla="*/ 291 f141 1"/>
                <a:gd name="f201" fmla="+- f143 0 f1"/>
                <a:gd name="f202" fmla="*/ f146 1 347"/>
                <a:gd name="f203" fmla="*/ f147 1 411"/>
                <a:gd name="f204" fmla="*/ f148 1 347"/>
                <a:gd name="f205" fmla="*/ f149 1 411"/>
                <a:gd name="f206" fmla="*/ f150 1 347"/>
                <a:gd name="f207" fmla="*/ f151 1 411"/>
                <a:gd name="f208" fmla="*/ f152 1 347"/>
                <a:gd name="f209" fmla="*/ f153 1 347"/>
                <a:gd name="f210" fmla="*/ f154 1 411"/>
                <a:gd name="f211" fmla="*/ f155 1 347"/>
                <a:gd name="f212" fmla="*/ f156 1 411"/>
                <a:gd name="f213" fmla="*/ f157 1 347"/>
                <a:gd name="f214" fmla="*/ f158 1 411"/>
                <a:gd name="f215" fmla="*/ f159 1 347"/>
                <a:gd name="f216" fmla="*/ f160 1 411"/>
                <a:gd name="f217" fmla="*/ f161 1 347"/>
                <a:gd name="f218" fmla="*/ f162 1 411"/>
                <a:gd name="f219" fmla="*/ f163 1 347"/>
                <a:gd name="f220" fmla="*/ f164 1 411"/>
                <a:gd name="f221" fmla="*/ f165 1 347"/>
                <a:gd name="f222" fmla="*/ f166 1 411"/>
                <a:gd name="f223" fmla="*/ f167 1 347"/>
                <a:gd name="f224" fmla="*/ f168 1 411"/>
                <a:gd name="f225" fmla="*/ f169 1 347"/>
                <a:gd name="f226" fmla="*/ f170 1 411"/>
                <a:gd name="f227" fmla="*/ f171 1 347"/>
                <a:gd name="f228" fmla="*/ f172 1 411"/>
                <a:gd name="f229" fmla="*/ f173 1 347"/>
                <a:gd name="f230" fmla="*/ f174 1 411"/>
                <a:gd name="f231" fmla="*/ f175 1 347"/>
                <a:gd name="f232" fmla="*/ f176 1 347"/>
                <a:gd name="f233" fmla="*/ f177 1 411"/>
                <a:gd name="f234" fmla="*/ f178 1 347"/>
                <a:gd name="f235" fmla="*/ f179 1 347"/>
                <a:gd name="f236" fmla="*/ f180 1 411"/>
                <a:gd name="f237" fmla="*/ f181 1 347"/>
                <a:gd name="f238" fmla="*/ f182 1 411"/>
                <a:gd name="f239" fmla="*/ f183 1 347"/>
                <a:gd name="f240" fmla="*/ f184 1 411"/>
                <a:gd name="f241" fmla="*/ f185 1 347"/>
                <a:gd name="f242" fmla="*/ f186 1 411"/>
                <a:gd name="f243" fmla="*/ f187 1 347"/>
                <a:gd name="f244" fmla="*/ f188 1 411"/>
                <a:gd name="f245" fmla="*/ f189 1 347"/>
                <a:gd name="f246" fmla="*/ f190 1 347"/>
                <a:gd name="f247" fmla="*/ f191 1 411"/>
                <a:gd name="f248" fmla="*/ f192 1 347"/>
                <a:gd name="f249" fmla="*/ f193 1 411"/>
                <a:gd name="f250" fmla="*/ f194 1 347"/>
                <a:gd name="f251" fmla="*/ f195 1 411"/>
                <a:gd name="f252" fmla="*/ f196 1 347"/>
                <a:gd name="f253" fmla="*/ f197 1 411"/>
                <a:gd name="f254" fmla="*/ f198 1 411"/>
                <a:gd name="f255" fmla="*/ f199 1 347"/>
                <a:gd name="f256" fmla="*/ f200 1 411"/>
                <a:gd name="f257" fmla="*/ 0 1 f144"/>
                <a:gd name="f258" fmla="*/ f138 1 f144"/>
                <a:gd name="f259" fmla="*/ 0 1 f145"/>
                <a:gd name="f260" fmla="*/ f139 1 f145"/>
                <a:gd name="f261" fmla="*/ f202 1 f144"/>
                <a:gd name="f262" fmla="*/ f203 1 f145"/>
                <a:gd name="f263" fmla="*/ f204 1 f144"/>
                <a:gd name="f264" fmla="*/ f205 1 f145"/>
                <a:gd name="f265" fmla="*/ f206 1 f144"/>
                <a:gd name="f266" fmla="*/ f207 1 f145"/>
                <a:gd name="f267" fmla="*/ f208 1 f144"/>
                <a:gd name="f268" fmla="*/ f209 1 f144"/>
                <a:gd name="f269" fmla="*/ f210 1 f145"/>
                <a:gd name="f270" fmla="*/ f211 1 f144"/>
                <a:gd name="f271" fmla="*/ f212 1 f145"/>
                <a:gd name="f272" fmla="*/ f213 1 f144"/>
                <a:gd name="f273" fmla="*/ f214 1 f145"/>
                <a:gd name="f274" fmla="*/ f215 1 f144"/>
                <a:gd name="f275" fmla="*/ f216 1 f145"/>
                <a:gd name="f276" fmla="*/ f217 1 f144"/>
                <a:gd name="f277" fmla="*/ f218 1 f145"/>
                <a:gd name="f278" fmla="*/ f219 1 f144"/>
                <a:gd name="f279" fmla="*/ f220 1 f145"/>
                <a:gd name="f280" fmla="*/ f221 1 f144"/>
                <a:gd name="f281" fmla="*/ f222 1 f145"/>
                <a:gd name="f282" fmla="*/ f223 1 f144"/>
                <a:gd name="f283" fmla="*/ f224 1 f145"/>
                <a:gd name="f284" fmla="*/ f225 1 f144"/>
                <a:gd name="f285" fmla="*/ f226 1 f145"/>
                <a:gd name="f286" fmla="*/ f227 1 f144"/>
                <a:gd name="f287" fmla="*/ f228 1 f145"/>
                <a:gd name="f288" fmla="*/ f229 1 f144"/>
                <a:gd name="f289" fmla="*/ f230 1 f145"/>
                <a:gd name="f290" fmla="*/ f231 1 f144"/>
                <a:gd name="f291" fmla="*/ f232 1 f144"/>
                <a:gd name="f292" fmla="*/ f233 1 f145"/>
                <a:gd name="f293" fmla="*/ f234 1 f144"/>
                <a:gd name="f294" fmla="*/ f235 1 f144"/>
                <a:gd name="f295" fmla="*/ f236 1 f145"/>
                <a:gd name="f296" fmla="*/ f237 1 f144"/>
                <a:gd name="f297" fmla="*/ f238 1 f145"/>
                <a:gd name="f298" fmla="*/ f239 1 f144"/>
                <a:gd name="f299" fmla="*/ f240 1 f145"/>
                <a:gd name="f300" fmla="*/ f241 1 f144"/>
                <a:gd name="f301" fmla="*/ f242 1 f145"/>
                <a:gd name="f302" fmla="*/ f243 1 f144"/>
                <a:gd name="f303" fmla="*/ f244 1 f145"/>
                <a:gd name="f304" fmla="*/ f245 1 f144"/>
                <a:gd name="f305" fmla="*/ f246 1 f144"/>
                <a:gd name="f306" fmla="*/ f247 1 f145"/>
                <a:gd name="f307" fmla="*/ f248 1 f144"/>
                <a:gd name="f308" fmla="*/ f249 1 f145"/>
                <a:gd name="f309" fmla="*/ f250 1 f144"/>
                <a:gd name="f310" fmla="*/ f251 1 f145"/>
                <a:gd name="f311" fmla="*/ f252 1 f144"/>
                <a:gd name="f312" fmla="*/ f253 1 f145"/>
                <a:gd name="f313" fmla="*/ f254 1 f145"/>
                <a:gd name="f314" fmla="*/ f255 1 f144"/>
                <a:gd name="f315" fmla="*/ f256 1 f145"/>
                <a:gd name="f316" fmla="*/ f257 f135 1"/>
                <a:gd name="f317" fmla="*/ f258 f135 1"/>
                <a:gd name="f318" fmla="*/ f260 f136 1"/>
                <a:gd name="f319" fmla="*/ f259 f136 1"/>
                <a:gd name="f320" fmla="*/ f261 f135 1"/>
                <a:gd name="f321" fmla="*/ f262 f136 1"/>
                <a:gd name="f322" fmla="*/ f263 f135 1"/>
                <a:gd name="f323" fmla="*/ f264 f136 1"/>
                <a:gd name="f324" fmla="*/ f265 f135 1"/>
                <a:gd name="f325" fmla="*/ f266 f136 1"/>
                <a:gd name="f326" fmla="*/ f267 f135 1"/>
                <a:gd name="f327" fmla="*/ f268 f135 1"/>
                <a:gd name="f328" fmla="*/ f269 f136 1"/>
                <a:gd name="f329" fmla="*/ f270 f135 1"/>
                <a:gd name="f330" fmla="*/ f271 f136 1"/>
                <a:gd name="f331" fmla="*/ f272 f135 1"/>
                <a:gd name="f332" fmla="*/ f273 f136 1"/>
                <a:gd name="f333" fmla="*/ f274 f135 1"/>
                <a:gd name="f334" fmla="*/ f275 f136 1"/>
                <a:gd name="f335" fmla="*/ f276 f135 1"/>
                <a:gd name="f336" fmla="*/ f277 f136 1"/>
                <a:gd name="f337" fmla="*/ f278 f135 1"/>
                <a:gd name="f338" fmla="*/ f279 f136 1"/>
                <a:gd name="f339" fmla="*/ f280 f135 1"/>
                <a:gd name="f340" fmla="*/ f281 f136 1"/>
                <a:gd name="f341" fmla="*/ f282 f135 1"/>
                <a:gd name="f342" fmla="*/ f283 f136 1"/>
                <a:gd name="f343" fmla="*/ f284 f135 1"/>
                <a:gd name="f344" fmla="*/ f285 f136 1"/>
                <a:gd name="f345" fmla="*/ f286 f135 1"/>
                <a:gd name="f346" fmla="*/ f287 f136 1"/>
                <a:gd name="f347" fmla="*/ f288 f135 1"/>
                <a:gd name="f348" fmla="*/ f289 f136 1"/>
                <a:gd name="f349" fmla="*/ f290 f135 1"/>
                <a:gd name="f350" fmla="*/ f291 f135 1"/>
                <a:gd name="f351" fmla="*/ f292 f136 1"/>
                <a:gd name="f352" fmla="*/ f293 f135 1"/>
                <a:gd name="f353" fmla="*/ f294 f135 1"/>
                <a:gd name="f354" fmla="*/ f295 f136 1"/>
                <a:gd name="f355" fmla="*/ f296 f135 1"/>
                <a:gd name="f356" fmla="*/ f297 f136 1"/>
                <a:gd name="f357" fmla="*/ f298 f135 1"/>
                <a:gd name="f358" fmla="*/ f299 f136 1"/>
                <a:gd name="f359" fmla="*/ f300 f135 1"/>
                <a:gd name="f360" fmla="*/ f301 f136 1"/>
                <a:gd name="f361" fmla="*/ f302 f135 1"/>
                <a:gd name="f362" fmla="*/ f303 f136 1"/>
                <a:gd name="f363" fmla="*/ f304 f135 1"/>
                <a:gd name="f364" fmla="*/ f305 f135 1"/>
                <a:gd name="f365" fmla="*/ f306 f136 1"/>
                <a:gd name="f366" fmla="*/ f307 f135 1"/>
                <a:gd name="f367" fmla="*/ f308 f136 1"/>
                <a:gd name="f368" fmla="*/ f309 f135 1"/>
                <a:gd name="f369" fmla="*/ f310 f136 1"/>
                <a:gd name="f370" fmla="*/ f311 f135 1"/>
                <a:gd name="f371" fmla="*/ f312 f136 1"/>
                <a:gd name="f372" fmla="*/ f313 f136 1"/>
                <a:gd name="f373" fmla="*/ f314 f135 1"/>
                <a:gd name="f374" fmla="*/ f315 f1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01">
                  <a:pos x="f320" y="f321"/>
                </a:cxn>
                <a:cxn ang="f201">
                  <a:pos x="f322" y="f323"/>
                </a:cxn>
                <a:cxn ang="f201">
                  <a:pos x="f324" y="f325"/>
                </a:cxn>
                <a:cxn ang="f201">
                  <a:pos x="f326" y="f325"/>
                </a:cxn>
                <a:cxn ang="f201">
                  <a:pos x="f327" y="f328"/>
                </a:cxn>
                <a:cxn ang="f201">
                  <a:pos x="f329" y="f330"/>
                </a:cxn>
                <a:cxn ang="f201">
                  <a:pos x="f331" y="f332"/>
                </a:cxn>
                <a:cxn ang="f201">
                  <a:pos x="f333" y="f334"/>
                </a:cxn>
                <a:cxn ang="f201">
                  <a:pos x="f335" y="f336"/>
                </a:cxn>
                <a:cxn ang="f201">
                  <a:pos x="f337" y="f338"/>
                </a:cxn>
                <a:cxn ang="f201">
                  <a:pos x="f339" y="f340"/>
                </a:cxn>
                <a:cxn ang="f201">
                  <a:pos x="f341" y="f342"/>
                </a:cxn>
                <a:cxn ang="f201">
                  <a:pos x="f343" y="f344"/>
                </a:cxn>
                <a:cxn ang="f201">
                  <a:pos x="f345" y="f346"/>
                </a:cxn>
                <a:cxn ang="f201">
                  <a:pos x="f347" y="f348"/>
                </a:cxn>
                <a:cxn ang="f201">
                  <a:pos x="f349" y="f348"/>
                </a:cxn>
                <a:cxn ang="f201">
                  <a:pos x="f350" y="f351"/>
                </a:cxn>
                <a:cxn ang="f201">
                  <a:pos x="f352" y="f321"/>
                </a:cxn>
                <a:cxn ang="f201">
                  <a:pos x="f320" y="f321"/>
                </a:cxn>
                <a:cxn ang="f201">
                  <a:pos x="f353" y="f354"/>
                </a:cxn>
                <a:cxn ang="f201">
                  <a:pos x="f355" y="f328"/>
                </a:cxn>
                <a:cxn ang="f201">
                  <a:pos x="f352" y="f356"/>
                </a:cxn>
                <a:cxn ang="f201">
                  <a:pos x="f357" y="f358"/>
                </a:cxn>
                <a:cxn ang="f201">
                  <a:pos x="f359" y="f360"/>
                </a:cxn>
                <a:cxn ang="f201">
                  <a:pos x="f361" y="f362"/>
                </a:cxn>
                <a:cxn ang="f201">
                  <a:pos x="f363" y="f342"/>
                </a:cxn>
                <a:cxn ang="f201">
                  <a:pos x="f364" y="f365"/>
                </a:cxn>
                <a:cxn ang="f201">
                  <a:pos x="f366" y="f367"/>
                </a:cxn>
                <a:cxn ang="f201">
                  <a:pos x="f368" y="f369"/>
                </a:cxn>
                <a:cxn ang="f201">
                  <a:pos x="f370" y="f371"/>
                </a:cxn>
                <a:cxn ang="f201">
                  <a:pos x="f327" y="f372"/>
                </a:cxn>
                <a:cxn ang="f201">
                  <a:pos x="f373" y="f374"/>
                </a:cxn>
                <a:cxn ang="f201">
                  <a:pos x="f353" y="f354"/>
                </a:cxn>
              </a:cxnLst>
              <a:rect l="f316" t="f319" r="f317" b="f318"/>
              <a:pathLst>
                <a:path w="347" h="411">
                  <a:moveTo>
                    <a:pt x="f8" y="f7"/>
                  </a:moveTo>
                  <a:cubicBezTo>
                    <a:pt x="f9" y="f7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19"/>
                    <a:pt x="f20" y="f19"/>
                    <a:pt x="f20" y="f19"/>
                  </a:cubicBezTo>
                  <a:cubicBezTo>
                    <a:pt x="f21" y="f22"/>
                    <a:pt x="f21" y="f22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5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36"/>
                    <a:pt x="f48" y="f49"/>
                  </a:cubicBezTo>
                  <a:cubicBezTo>
                    <a:pt x="f50" y="f12"/>
                    <a:pt x="f51" y="f52"/>
                    <a:pt x="f53" y="f40"/>
                  </a:cubicBezTo>
                  <a:cubicBezTo>
                    <a:pt x="f6" y="f54"/>
                    <a:pt x="f6" y="f55"/>
                    <a:pt x="f56" y="f57"/>
                  </a:cubicBezTo>
                  <a:cubicBezTo>
                    <a:pt x="f56" y="f58"/>
                    <a:pt x="f59" y="f60"/>
                    <a:pt x="f51" y="f61"/>
                  </a:cubicBezTo>
                  <a:cubicBezTo>
                    <a:pt x="f62" y="f63"/>
                    <a:pt x="f64" y="f24"/>
                    <a:pt x="f65" y="f66"/>
                  </a:cubicBezTo>
                  <a:cubicBezTo>
                    <a:pt x="f67" y="f68"/>
                    <a:pt x="f67" y="f68"/>
                    <a:pt x="f67" y="f68"/>
                  </a:cubicBezTo>
                  <a:cubicBezTo>
                    <a:pt x="f69" y="f68"/>
                    <a:pt x="f69" y="f68"/>
                    <a:pt x="f69" y="f68"/>
                  </a:cubicBezTo>
                  <a:cubicBezTo>
                    <a:pt x="f70" y="f22"/>
                    <a:pt x="f71" y="f72"/>
                    <a:pt x="f73" y="f74"/>
                  </a:cubicBezTo>
                  <a:cubicBezTo>
                    <a:pt x="f75" y="f76"/>
                    <a:pt x="f77" y="f7"/>
                    <a:pt x="f78" y="f7"/>
                  </a:cubicBezTo>
                  <a:cubicBezTo>
                    <a:pt x="f79" y="f7"/>
                    <a:pt x="f8" y="f7"/>
                    <a:pt x="f8" y="f7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22"/>
                  </a:cubicBezTo>
                  <a:cubicBezTo>
                    <a:pt x="f86" y="f72"/>
                    <a:pt x="f87" y="f88"/>
                    <a:pt x="f78" y="f88"/>
                  </a:cubicBezTo>
                  <a:cubicBezTo>
                    <a:pt x="f89" y="f88"/>
                    <a:pt x="f90" y="f17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26" y="f45"/>
                  </a:cubicBezTo>
                  <a:cubicBezTo>
                    <a:pt x="f50" y="f103"/>
                    <a:pt x="f104" y="f105"/>
                    <a:pt x="f104" y="f57"/>
                  </a:cubicBezTo>
                  <a:cubicBezTo>
                    <a:pt x="f106" y="f55"/>
                    <a:pt x="f106" y="f107"/>
                    <a:pt x="f108" y="f87"/>
                  </a:cubicBezTo>
                  <a:cubicBezTo>
                    <a:pt x="f109" y="f110"/>
                    <a:pt x="f111" y="f112"/>
                    <a:pt x="f113" y="f114"/>
                  </a:cubicBezTo>
                  <a:cubicBezTo>
                    <a:pt x="f115" y="f116"/>
                    <a:pt x="f97" y="f20"/>
                    <a:pt x="f117" y="f118"/>
                  </a:cubicBezTo>
                  <a:cubicBezTo>
                    <a:pt x="f119" y="f120"/>
                    <a:pt x="f121" y="f29"/>
                    <a:pt x="f122" y="f23"/>
                  </a:cubicBezTo>
                  <a:cubicBezTo>
                    <a:pt x="f123" y="f124"/>
                    <a:pt x="f125" y="f126"/>
                    <a:pt x="f21" y="f127"/>
                  </a:cubicBezTo>
                  <a:cubicBezTo>
                    <a:pt x="f29" y="f128"/>
                    <a:pt x="f129" y="f130"/>
                    <a:pt x="f131" y="f97"/>
                  </a:cubicBezTo>
                  <a:cubicBezTo>
                    <a:pt x="f132" y="f133"/>
                    <a:pt x="f37" y="f100"/>
                    <a:pt x="f80" y="f81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8AD5C1A4-96C2-4AA8-B5DD-A5562DD85089}"/>
                </a:ext>
              </a:extLst>
            </p:cNvPr>
            <p:cNvSpPr/>
            <p:nvPr/>
          </p:nvSpPr>
          <p:spPr>
            <a:xfrm>
              <a:off x="8404341" y="480114"/>
              <a:ext cx="499655" cy="2760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2"/>
                <a:gd name="f7" fmla="val 251"/>
                <a:gd name="f8" fmla="val 144"/>
                <a:gd name="f9" fmla="val 3"/>
                <a:gd name="f10" fmla="val 127"/>
                <a:gd name="f11" fmla="val 6"/>
                <a:gd name="f12" fmla="val 101"/>
                <a:gd name="f13" fmla="val 14"/>
                <a:gd name="f14" fmla="val 76"/>
                <a:gd name="f15" fmla="val 32"/>
                <a:gd name="f16" fmla="val 10"/>
                <a:gd name="f17" fmla="val 78"/>
                <a:gd name="f18" fmla="val 2"/>
                <a:gd name="f19" fmla="val 156"/>
                <a:gd name="f20" fmla="val 171"/>
                <a:gd name="f21" fmla="val 24"/>
                <a:gd name="f22" fmla="val 189"/>
                <a:gd name="f23" fmla="val 104"/>
                <a:gd name="f24" fmla="val 250"/>
                <a:gd name="f25" fmla="val 224"/>
                <a:gd name="f26" fmla="val 346"/>
                <a:gd name="f27" fmla="val 429"/>
                <a:gd name="f28" fmla="val 448"/>
                <a:gd name="f29" fmla="val 147"/>
                <a:gd name="f30" fmla="val 439"/>
                <a:gd name="f31" fmla="val 107"/>
                <a:gd name="f32" fmla="val 409"/>
                <a:gd name="f33" fmla="val 69"/>
                <a:gd name="f34" fmla="val 391"/>
                <a:gd name="f35" fmla="val 45"/>
                <a:gd name="f36" fmla="val 371"/>
                <a:gd name="f37" fmla="val 366"/>
                <a:gd name="f38" fmla="val 28"/>
                <a:gd name="f39" fmla="val 341"/>
                <a:gd name="f40" fmla="val 11"/>
                <a:gd name="f41" fmla="val 316"/>
                <a:gd name="f42" fmla="val 301"/>
                <a:gd name="f43" fmla="val 296"/>
                <a:gd name="f44" fmla="val 272"/>
                <a:gd name="f45" fmla="val 33"/>
                <a:gd name="f46" fmla="val 232"/>
                <a:gd name="f47" fmla="val 37"/>
                <a:gd name="f48" fmla="val 182"/>
                <a:gd name="f49" fmla="val 42"/>
                <a:gd name="f50" fmla="val 148"/>
                <a:gd name="f51" fmla="val 7"/>
                <a:gd name="f52" fmla="+- 0 0 -90"/>
                <a:gd name="f53" fmla="*/ f3 1 452"/>
                <a:gd name="f54" fmla="*/ f4 1 251"/>
                <a:gd name="f55" fmla="val f5"/>
                <a:gd name="f56" fmla="val f6"/>
                <a:gd name="f57" fmla="val f7"/>
                <a:gd name="f58" fmla="*/ f52 f0 1"/>
                <a:gd name="f59" fmla="+- f57 0 f55"/>
                <a:gd name="f60" fmla="+- f56 0 f55"/>
                <a:gd name="f61" fmla="*/ f58 1 f2"/>
                <a:gd name="f62" fmla="*/ f60 1 452"/>
                <a:gd name="f63" fmla="*/ f59 1 251"/>
                <a:gd name="f64" fmla="*/ 144 f60 1"/>
                <a:gd name="f65" fmla="*/ 3 f59 1"/>
                <a:gd name="f66" fmla="*/ 76 f60 1"/>
                <a:gd name="f67" fmla="*/ 32 f59 1"/>
                <a:gd name="f68" fmla="*/ 0 f60 1"/>
                <a:gd name="f69" fmla="*/ 171 f59 1"/>
                <a:gd name="f70" fmla="*/ 224 f60 1"/>
                <a:gd name="f71" fmla="*/ 250 f59 1"/>
                <a:gd name="f72" fmla="*/ 452 f60 1"/>
                <a:gd name="f73" fmla="*/ 409 f60 1"/>
                <a:gd name="f74" fmla="*/ 69 f59 1"/>
                <a:gd name="f75" fmla="*/ 366 f60 1"/>
                <a:gd name="f76" fmla="*/ 28 f59 1"/>
                <a:gd name="f77" fmla="*/ 301 f60 1"/>
                <a:gd name="f78" fmla="*/ 0 f59 1"/>
                <a:gd name="f79" fmla="*/ 232 f60 1"/>
                <a:gd name="f80" fmla="*/ 37 f59 1"/>
                <a:gd name="f81" fmla="+- f61 0 f1"/>
                <a:gd name="f82" fmla="*/ f64 1 452"/>
                <a:gd name="f83" fmla="*/ f65 1 251"/>
                <a:gd name="f84" fmla="*/ f66 1 452"/>
                <a:gd name="f85" fmla="*/ f67 1 251"/>
                <a:gd name="f86" fmla="*/ f68 1 452"/>
                <a:gd name="f87" fmla="*/ f69 1 251"/>
                <a:gd name="f88" fmla="*/ f70 1 452"/>
                <a:gd name="f89" fmla="*/ f71 1 251"/>
                <a:gd name="f90" fmla="*/ f72 1 452"/>
                <a:gd name="f91" fmla="*/ f73 1 452"/>
                <a:gd name="f92" fmla="*/ f74 1 251"/>
                <a:gd name="f93" fmla="*/ f75 1 452"/>
                <a:gd name="f94" fmla="*/ f76 1 251"/>
                <a:gd name="f95" fmla="*/ f77 1 452"/>
                <a:gd name="f96" fmla="*/ f78 1 251"/>
                <a:gd name="f97" fmla="*/ f79 1 452"/>
                <a:gd name="f98" fmla="*/ f80 1 251"/>
                <a:gd name="f99" fmla="*/ 0 1 f62"/>
                <a:gd name="f100" fmla="*/ f56 1 f62"/>
                <a:gd name="f101" fmla="*/ 0 1 f63"/>
                <a:gd name="f102" fmla="*/ f57 1 f63"/>
                <a:gd name="f103" fmla="*/ f82 1 f62"/>
                <a:gd name="f104" fmla="*/ f83 1 f63"/>
                <a:gd name="f105" fmla="*/ f84 1 f62"/>
                <a:gd name="f106" fmla="*/ f85 1 f63"/>
                <a:gd name="f107" fmla="*/ f86 1 f62"/>
                <a:gd name="f108" fmla="*/ f87 1 f63"/>
                <a:gd name="f109" fmla="*/ f88 1 f62"/>
                <a:gd name="f110" fmla="*/ f89 1 f63"/>
                <a:gd name="f111" fmla="*/ f90 1 f62"/>
                <a:gd name="f112" fmla="*/ f91 1 f62"/>
                <a:gd name="f113" fmla="*/ f92 1 f63"/>
                <a:gd name="f114" fmla="*/ f93 1 f62"/>
                <a:gd name="f115" fmla="*/ f94 1 f63"/>
                <a:gd name="f116" fmla="*/ f95 1 f62"/>
                <a:gd name="f117" fmla="*/ f96 1 f63"/>
                <a:gd name="f118" fmla="*/ f97 1 f62"/>
                <a:gd name="f119" fmla="*/ f98 1 f63"/>
                <a:gd name="f120" fmla="*/ f99 f53 1"/>
                <a:gd name="f121" fmla="*/ f100 f53 1"/>
                <a:gd name="f122" fmla="*/ f102 f54 1"/>
                <a:gd name="f123" fmla="*/ f101 f54 1"/>
                <a:gd name="f124" fmla="*/ f103 f53 1"/>
                <a:gd name="f125" fmla="*/ f104 f54 1"/>
                <a:gd name="f126" fmla="*/ f105 f53 1"/>
                <a:gd name="f127" fmla="*/ f106 f54 1"/>
                <a:gd name="f128" fmla="*/ f107 f53 1"/>
                <a:gd name="f129" fmla="*/ f108 f54 1"/>
                <a:gd name="f130" fmla="*/ f109 f53 1"/>
                <a:gd name="f131" fmla="*/ f110 f54 1"/>
                <a:gd name="f132" fmla="*/ f111 f53 1"/>
                <a:gd name="f133" fmla="*/ f112 f53 1"/>
                <a:gd name="f134" fmla="*/ f113 f54 1"/>
                <a:gd name="f135" fmla="*/ f114 f53 1"/>
                <a:gd name="f136" fmla="*/ f115 f54 1"/>
                <a:gd name="f137" fmla="*/ f116 f53 1"/>
                <a:gd name="f138" fmla="*/ f117 f54 1"/>
                <a:gd name="f139" fmla="*/ f118 f53 1"/>
                <a:gd name="f140" fmla="*/ f119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1">
                  <a:pos x="f124" y="f125"/>
                </a:cxn>
                <a:cxn ang="f81">
                  <a:pos x="f126" y="f127"/>
                </a:cxn>
                <a:cxn ang="f81">
                  <a:pos x="f128" y="f129"/>
                </a:cxn>
                <a:cxn ang="f81">
                  <a:pos x="f130" y="f131"/>
                </a:cxn>
                <a:cxn ang="f81">
                  <a:pos x="f132" y="f129"/>
                </a:cxn>
                <a:cxn ang="f81">
                  <a:pos x="f133" y="f134"/>
                </a:cxn>
                <a:cxn ang="f81">
                  <a:pos x="f135" y="f136"/>
                </a:cxn>
                <a:cxn ang="f81">
                  <a:pos x="f137" y="f138"/>
                </a:cxn>
                <a:cxn ang="f81">
                  <a:pos x="f139" y="f140"/>
                </a:cxn>
                <a:cxn ang="f81">
                  <a:pos x="f124" y="f125"/>
                </a:cxn>
              </a:cxnLst>
              <a:rect l="f120" t="f123" r="f121" b="f122"/>
              <a:pathLst>
                <a:path w="452" h="25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5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7"/>
                    <a:pt x="f27" y="f22"/>
                    <a:pt x="f6" y="f20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15"/>
                    <a:pt x="f37" y="f38"/>
                  </a:cubicBezTo>
                  <a:cubicBezTo>
                    <a:pt x="f39" y="f40"/>
                    <a:pt x="f41" y="f9"/>
                    <a:pt x="f42" y="f5"/>
                  </a:cubicBezTo>
                  <a:cubicBezTo>
                    <a:pt x="f43" y="f11"/>
                    <a:pt x="f44" y="f45"/>
                    <a:pt x="f46" y="f47"/>
                  </a:cubicBezTo>
                  <a:cubicBezTo>
                    <a:pt x="f48" y="f49"/>
                    <a:pt x="f50" y="f51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CA20E697-6215-4EF1-80C8-511E2DDD7D50}"/>
                </a:ext>
              </a:extLst>
            </p:cNvPr>
            <p:cNvSpPr/>
            <p:nvPr/>
          </p:nvSpPr>
          <p:spPr>
            <a:xfrm>
              <a:off x="8399376" y="475186"/>
              <a:ext cx="509604" cy="2859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62"/>
                <a:gd name="f7" fmla="val 261"/>
                <a:gd name="f8" fmla="val 231"/>
                <a:gd name="f9" fmla="val 230"/>
                <a:gd name="f10" fmla="val 229"/>
                <a:gd name="f11" fmla="val 118"/>
                <a:gd name="f12" fmla="val 39"/>
                <a:gd name="f13" fmla="val 210"/>
                <a:gd name="f14" fmla="val 2"/>
                <a:gd name="f15" fmla="val 179"/>
                <a:gd name="f16" fmla="val 176"/>
                <a:gd name="f17" fmla="val 154"/>
                <a:gd name="f18" fmla="val 14"/>
                <a:gd name="f19" fmla="val 79"/>
                <a:gd name="f20" fmla="val 78"/>
                <a:gd name="f21" fmla="val 34"/>
                <a:gd name="f22" fmla="val 99"/>
                <a:gd name="f23" fmla="val 19"/>
                <a:gd name="f24" fmla="val 122"/>
                <a:gd name="f25" fmla="val 9"/>
                <a:gd name="f26" fmla="val 149"/>
                <a:gd name="f27" fmla="val 4"/>
                <a:gd name="f28" fmla="val 151"/>
                <a:gd name="f29" fmla="val 153"/>
                <a:gd name="f30" fmla="val 6"/>
                <a:gd name="f31" fmla="val 157"/>
                <a:gd name="f32" fmla="val 189"/>
                <a:gd name="f33" fmla="val 43"/>
                <a:gd name="f34" fmla="val 237"/>
                <a:gd name="f35" fmla="val 38"/>
                <a:gd name="f36" fmla="val 272"/>
                <a:gd name="f37" fmla="val 294"/>
                <a:gd name="f38" fmla="val 12"/>
                <a:gd name="f39" fmla="val 302"/>
                <a:gd name="f40" fmla="val 3"/>
                <a:gd name="f41" fmla="val 304"/>
                <a:gd name="f42" fmla="val 307"/>
                <a:gd name="f43" fmla="val 1"/>
                <a:gd name="f44" fmla="val 331"/>
                <a:gd name="f45" fmla="val 354"/>
                <a:gd name="f46" fmla="val 16"/>
                <a:gd name="f47" fmla="val 374"/>
                <a:gd name="f48" fmla="val 30"/>
                <a:gd name="f49" fmla="val 383"/>
                <a:gd name="f50" fmla="val 36"/>
                <a:gd name="f51" fmla="val 401"/>
                <a:gd name="f52" fmla="val 50"/>
                <a:gd name="f53" fmla="val 418"/>
                <a:gd name="f54" fmla="val 72"/>
                <a:gd name="f55" fmla="val 441"/>
                <a:gd name="f56" fmla="val 101"/>
                <a:gd name="f57" fmla="val 456"/>
                <a:gd name="f58" fmla="val 137"/>
                <a:gd name="f59" fmla="val 460"/>
                <a:gd name="f60" fmla="val 422"/>
                <a:gd name="f61" fmla="val 211"/>
                <a:gd name="f62" fmla="val 343"/>
                <a:gd name="f63" fmla="val 11"/>
                <a:gd name="f64" fmla="val 174"/>
                <a:gd name="f65" fmla="val 48"/>
                <a:gd name="f66" fmla="val 204"/>
                <a:gd name="f67" fmla="val 123"/>
                <a:gd name="f68" fmla="val 251"/>
                <a:gd name="f69" fmla="val 338"/>
                <a:gd name="f70" fmla="val 414"/>
                <a:gd name="f71" fmla="val 451"/>
                <a:gd name="f72" fmla="val 446"/>
                <a:gd name="f73" fmla="val 139"/>
                <a:gd name="f74" fmla="val 432"/>
                <a:gd name="f75" fmla="val 105"/>
                <a:gd name="f76" fmla="val 411"/>
                <a:gd name="f77" fmla="val 394"/>
                <a:gd name="f78" fmla="val 57"/>
                <a:gd name="f79" fmla="val 377"/>
                <a:gd name="f80" fmla="val 44"/>
                <a:gd name="f81" fmla="val 368"/>
                <a:gd name="f82" fmla="val 350"/>
                <a:gd name="f83" fmla="val 26"/>
                <a:gd name="f84" fmla="val 330"/>
                <a:gd name="f85" fmla="val 17"/>
                <a:gd name="f86" fmla="val 308"/>
                <a:gd name="f87" fmla="val 298"/>
                <a:gd name="f88" fmla="val 23"/>
                <a:gd name="f89" fmla="val 274"/>
                <a:gd name="f90" fmla="val 238"/>
                <a:gd name="f91" fmla="val 190"/>
                <a:gd name="f92" fmla="val 53"/>
                <a:gd name="f93" fmla="val 24"/>
                <a:gd name="f94" fmla="val 148"/>
                <a:gd name="f95" fmla="val 124"/>
                <a:gd name="f96" fmla="val 103"/>
                <a:gd name="f97" fmla="val 28"/>
                <a:gd name="f98" fmla="val 84"/>
                <a:gd name="f99" fmla="val 42"/>
                <a:gd name="f100" fmla="val 83"/>
                <a:gd name="f101" fmla="val 13"/>
                <a:gd name="f102" fmla="+- 0 0 -90"/>
                <a:gd name="f103" fmla="*/ f3 1 462"/>
                <a:gd name="f104" fmla="*/ f4 1 261"/>
                <a:gd name="f105" fmla="val f5"/>
                <a:gd name="f106" fmla="val f6"/>
                <a:gd name="f107" fmla="val f7"/>
                <a:gd name="f108" fmla="*/ f102 f0 1"/>
                <a:gd name="f109" fmla="+- f107 0 f105"/>
                <a:gd name="f110" fmla="+- f106 0 f105"/>
                <a:gd name="f111" fmla="*/ f108 1 f2"/>
                <a:gd name="f112" fmla="*/ f110 1 462"/>
                <a:gd name="f113" fmla="*/ f109 1 261"/>
                <a:gd name="f114" fmla="*/ 231 f110 1"/>
                <a:gd name="f115" fmla="*/ 261 f109 1"/>
                <a:gd name="f116" fmla="*/ 229 f110 1"/>
                <a:gd name="f117" fmla="*/ 2 f110 1"/>
                <a:gd name="f118" fmla="*/ 180 f109 1"/>
                <a:gd name="f119" fmla="*/ 0 f110 1"/>
                <a:gd name="f120" fmla="*/ 179 f109 1"/>
                <a:gd name="f121" fmla="*/ 176 f109 1"/>
                <a:gd name="f122" fmla="*/ 78 f110 1"/>
                <a:gd name="f123" fmla="*/ 34 f109 1"/>
                <a:gd name="f124" fmla="*/ 149 f110 1"/>
                <a:gd name="f125" fmla="*/ 4 f109 1"/>
                <a:gd name="f126" fmla="*/ 151 f110 1"/>
                <a:gd name="f127" fmla="*/ 153 f110 1"/>
                <a:gd name="f128" fmla="*/ 6 f109 1"/>
                <a:gd name="f129" fmla="*/ 237 f110 1"/>
                <a:gd name="f130" fmla="*/ 38 f109 1"/>
                <a:gd name="f131" fmla="*/ 302 f110 1"/>
                <a:gd name="f132" fmla="*/ 3 f109 1"/>
                <a:gd name="f133" fmla="*/ 304 f110 1"/>
                <a:gd name="f134" fmla="*/ 0 f109 1"/>
                <a:gd name="f135" fmla="*/ 307 f110 1"/>
                <a:gd name="f136" fmla="*/ 1 f109 1"/>
                <a:gd name="f137" fmla="*/ 374 f110 1"/>
                <a:gd name="f138" fmla="*/ 30 f109 1"/>
                <a:gd name="f139" fmla="*/ 418 f110 1"/>
                <a:gd name="f140" fmla="*/ 72 f109 1"/>
                <a:gd name="f141" fmla="*/ 462 f110 1"/>
                <a:gd name="f142" fmla="*/ 460 f110 1"/>
                <a:gd name="f143" fmla="*/ 11 f110 1"/>
                <a:gd name="f144" fmla="*/ 174 f109 1"/>
                <a:gd name="f145" fmla="*/ 251 f109 1"/>
                <a:gd name="f146" fmla="*/ 451 f110 1"/>
                <a:gd name="f147" fmla="*/ 411 f110 1"/>
                <a:gd name="f148" fmla="*/ 78 f109 1"/>
                <a:gd name="f149" fmla="*/ 368 f110 1"/>
                <a:gd name="f150" fmla="*/ 308 f110 1"/>
                <a:gd name="f151" fmla="*/ 11 f109 1"/>
                <a:gd name="f152" fmla="*/ 238 f110 1"/>
                <a:gd name="f153" fmla="*/ 48 f109 1"/>
                <a:gd name="f154" fmla="*/ 148 f110 1"/>
                <a:gd name="f155" fmla="*/ 14 f109 1"/>
                <a:gd name="f156" fmla="*/ 84 f110 1"/>
                <a:gd name="f157" fmla="*/ 42 f109 1"/>
                <a:gd name="f158" fmla="+- f111 0 f1"/>
                <a:gd name="f159" fmla="*/ f114 1 462"/>
                <a:gd name="f160" fmla="*/ f115 1 261"/>
                <a:gd name="f161" fmla="*/ f116 1 462"/>
                <a:gd name="f162" fmla="*/ f117 1 462"/>
                <a:gd name="f163" fmla="*/ f118 1 261"/>
                <a:gd name="f164" fmla="*/ f119 1 462"/>
                <a:gd name="f165" fmla="*/ f120 1 261"/>
                <a:gd name="f166" fmla="*/ f121 1 261"/>
                <a:gd name="f167" fmla="*/ f122 1 462"/>
                <a:gd name="f168" fmla="*/ f123 1 261"/>
                <a:gd name="f169" fmla="*/ f124 1 462"/>
                <a:gd name="f170" fmla="*/ f125 1 261"/>
                <a:gd name="f171" fmla="*/ f126 1 462"/>
                <a:gd name="f172" fmla="*/ f127 1 462"/>
                <a:gd name="f173" fmla="*/ f128 1 261"/>
                <a:gd name="f174" fmla="*/ f129 1 462"/>
                <a:gd name="f175" fmla="*/ f130 1 261"/>
                <a:gd name="f176" fmla="*/ f131 1 462"/>
                <a:gd name="f177" fmla="*/ f132 1 261"/>
                <a:gd name="f178" fmla="*/ f133 1 462"/>
                <a:gd name="f179" fmla="*/ f134 1 261"/>
                <a:gd name="f180" fmla="*/ f135 1 462"/>
                <a:gd name="f181" fmla="*/ f136 1 261"/>
                <a:gd name="f182" fmla="*/ f137 1 462"/>
                <a:gd name="f183" fmla="*/ f138 1 261"/>
                <a:gd name="f184" fmla="*/ f139 1 462"/>
                <a:gd name="f185" fmla="*/ f140 1 261"/>
                <a:gd name="f186" fmla="*/ f141 1 462"/>
                <a:gd name="f187" fmla="*/ f142 1 462"/>
                <a:gd name="f188" fmla="*/ f143 1 462"/>
                <a:gd name="f189" fmla="*/ f144 1 261"/>
                <a:gd name="f190" fmla="*/ f145 1 261"/>
                <a:gd name="f191" fmla="*/ f146 1 462"/>
                <a:gd name="f192" fmla="*/ f147 1 462"/>
                <a:gd name="f193" fmla="*/ f148 1 261"/>
                <a:gd name="f194" fmla="*/ f149 1 462"/>
                <a:gd name="f195" fmla="*/ f150 1 462"/>
                <a:gd name="f196" fmla="*/ f151 1 261"/>
                <a:gd name="f197" fmla="*/ f152 1 462"/>
                <a:gd name="f198" fmla="*/ f153 1 261"/>
                <a:gd name="f199" fmla="*/ f154 1 462"/>
                <a:gd name="f200" fmla="*/ f155 1 261"/>
                <a:gd name="f201" fmla="*/ f156 1 462"/>
                <a:gd name="f202" fmla="*/ f157 1 261"/>
                <a:gd name="f203" fmla="*/ 0 1 f112"/>
                <a:gd name="f204" fmla="*/ f106 1 f112"/>
                <a:gd name="f205" fmla="*/ 0 1 f113"/>
                <a:gd name="f206" fmla="*/ f107 1 f113"/>
                <a:gd name="f207" fmla="*/ f159 1 f112"/>
                <a:gd name="f208" fmla="*/ f160 1 f113"/>
                <a:gd name="f209" fmla="*/ f161 1 f112"/>
                <a:gd name="f210" fmla="*/ f162 1 f112"/>
                <a:gd name="f211" fmla="*/ f163 1 f113"/>
                <a:gd name="f212" fmla="*/ f164 1 f112"/>
                <a:gd name="f213" fmla="*/ f165 1 f113"/>
                <a:gd name="f214" fmla="*/ f166 1 f113"/>
                <a:gd name="f215" fmla="*/ f167 1 f112"/>
                <a:gd name="f216" fmla="*/ f168 1 f113"/>
                <a:gd name="f217" fmla="*/ f169 1 f112"/>
                <a:gd name="f218" fmla="*/ f170 1 f113"/>
                <a:gd name="f219" fmla="*/ f171 1 f112"/>
                <a:gd name="f220" fmla="*/ f172 1 f112"/>
                <a:gd name="f221" fmla="*/ f173 1 f113"/>
                <a:gd name="f222" fmla="*/ f174 1 f112"/>
                <a:gd name="f223" fmla="*/ f175 1 f113"/>
                <a:gd name="f224" fmla="*/ f176 1 f112"/>
                <a:gd name="f225" fmla="*/ f177 1 f113"/>
                <a:gd name="f226" fmla="*/ f178 1 f112"/>
                <a:gd name="f227" fmla="*/ f179 1 f113"/>
                <a:gd name="f228" fmla="*/ f180 1 f112"/>
                <a:gd name="f229" fmla="*/ f181 1 f113"/>
                <a:gd name="f230" fmla="*/ f182 1 f112"/>
                <a:gd name="f231" fmla="*/ f183 1 f113"/>
                <a:gd name="f232" fmla="*/ f184 1 f112"/>
                <a:gd name="f233" fmla="*/ f185 1 f113"/>
                <a:gd name="f234" fmla="*/ f186 1 f112"/>
                <a:gd name="f235" fmla="*/ f187 1 f112"/>
                <a:gd name="f236" fmla="*/ f188 1 f112"/>
                <a:gd name="f237" fmla="*/ f189 1 f113"/>
                <a:gd name="f238" fmla="*/ f190 1 f113"/>
                <a:gd name="f239" fmla="*/ f191 1 f112"/>
                <a:gd name="f240" fmla="*/ f192 1 f112"/>
                <a:gd name="f241" fmla="*/ f193 1 f113"/>
                <a:gd name="f242" fmla="*/ f194 1 f112"/>
                <a:gd name="f243" fmla="*/ f195 1 f112"/>
                <a:gd name="f244" fmla="*/ f196 1 f113"/>
                <a:gd name="f245" fmla="*/ f197 1 f112"/>
                <a:gd name="f246" fmla="*/ f198 1 f113"/>
                <a:gd name="f247" fmla="*/ f199 1 f112"/>
                <a:gd name="f248" fmla="*/ f200 1 f113"/>
                <a:gd name="f249" fmla="*/ f201 1 f112"/>
                <a:gd name="f250" fmla="*/ f202 1 f113"/>
                <a:gd name="f251" fmla="*/ f203 f103 1"/>
                <a:gd name="f252" fmla="*/ f204 f103 1"/>
                <a:gd name="f253" fmla="*/ f206 f104 1"/>
                <a:gd name="f254" fmla="*/ f205 f104 1"/>
                <a:gd name="f255" fmla="*/ f207 f103 1"/>
                <a:gd name="f256" fmla="*/ f208 f104 1"/>
                <a:gd name="f257" fmla="*/ f209 f103 1"/>
                <a:gd name="f258" fmla="*/ f210 f103 1"/>
                <a:gd name="f259" fmla="*/ f211 f104 1"/>
                <a:gd name="f260" fmla="*/ f212 f103 1"/>
                <a:gd name="f261" fmla="*/ f213 f104 1"/>
                <a:gd name="f262" fmla="*/ f214 f104 1"/>
                <a:gd name="f263" fmla="*/ f215 f103 1"/>
                <a:gd name="f264" fmla="*/ f216 f104 1"/>
                <a:gd name="f265" fmla="*/ f217 f103 1"/>
                <a:gd name="f266" fmla="*/ f218 f104 1"/>
                <a:gd name="f267" fmla="*/ f219 f103 1"/>
                <a:gd name="f268" fmla="*/ f220 f103 1"/>
                <a:gd name="f269" fmla="*/ f221 f104 1"/>
                <a:gd name="f270" fmla="*/ f222 f103 1"/>
                <a:gd name="f271" fmla="*/ f223 f104 1"/>
                <a:gd name="f272" fmla="*/ f224 f103 1"/>
                <a:gd name="f273" fmla="*/ f225 f104 1"/>
                <a:gd name="f274" fmla="*/ f226 f103 1"/>
                <a:gd name="f275" fmla="*/ f227 f104 1"/>
                <a:gd name="f276" fmla="*/ f228 f103 1"/>
                <a:gd name="f277" fmla="*/ f229 f104 1"/>
                <a:gd name="f278" fmla="*/ f230 f103 1"/>
                <a:gd name="f279" fmla="*/ f231 f104 1"/>
                <a:gd name="f280" fmla="*/ f232 f103 1"/>
                <a:gd name="f281" fmla="*/ f233 f104 1"/>
                <a:gd name="f282" fmla="*/ f234 f103 1"/>
                <a:gd name="f283" fmla="*/ f235 f103 1"/>
                <a:gd name="f284" fmla="*/ f236 f103 1"/>
                <a:gd name="f285" fmla="*/ f237 f104 1"/>
                <a:gd name="f286" fmla="*/ f238 f104 1"/>
                <a:gd name="f287" fmla="*/ f239 f103 1"/>
                <a:gd name="f288" fmla="*/ f240 f103 1"/>
                <a:gd name="f289" fmla="*/ f241 f104 1"/>
                <a:gd name="f290" fmla="*/ f242 f103 1"/>
                <a:gd name="f291" fmla="*/ f243 f103 1"/>
                <a:gd name="f292" fmla="*/ f244 f104 1"/>
                <a:gd name="f293" fmla="*/ f245 f103 1"/>
                <a:gd name="f294" fmla="*/ f246 f104 1"/>
                <a:gd name="f295" fmla="*/ f247 f103 1"/>
                <a:gd name="f296" fmla="*/ f248 f104 1"/>
                <a:gd name="f297" fmla="*/ f249 f103 1"/>
                <a:gd name="f298" fmla="*/ f250 f10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8">
                  <a:pos x="f255" y="f256"/>
                </a:cxn>
                <a:cxn ang="f158">
                  <a:pos x="f257" y="f256"/>
                </a:cxn>
                <a:cxn ang="f158">
                  <a:pos x="f258" y="f259"/>
                </a:cxn>
                <a:cxn ang="f158">
                  <a:pos x="f260" y="f261"/>
                </a:cxn>
                <a:cxn ang="f158">
                  <a:pos x="f260" y="f262"/>
                </a:cxn>
                <a:cxn ang="f158">
                  <a:pos x="f263" y="f264"/>
                </a:cxn>
                <a:cxn ang="f158">
                  <a:pos x="f265" y="f266"/>
                </a:cxn>
                <a:cxn ang="f158">
                  <a:pos x="f267" y="f266"/>
                </a:cxn>
                <a:cxn ang="f158">
                  <a:pos x="f268" y="f269"/>
                </a:cxn>
                <a:cxn ang="f158">
                  <a:pos x="f270" y="f271"/>
                </a:cxn>
                <a:cxn ang="f158">
                  <a:pos x="f272" y="f273"/>
                </a:cxn>
                <a:cxn ang="f158">
                  <a:pos x="f274" y="f275"/>
                </a:cxn>
                <a:cxn ang="f158">
                  <a:pos x="f276" y="f277"/>
                </a:cxn>
                <a:cxn ang="f158">
                  <a:pos x="f278" y="f279"/>
                </a:cxn>
                <a:cxn ang="f158">
                  <a:pos x="f280" y="f281"/>
                </a:cxn>
                <a:cxn ang="f158">
                  <a:pos x="f282" y="f262"/>
                </a:cxn>
                <a:cxn ang="f158">
                  <a:pos x="f282" y="f261"/>
                </a:cxn>
                <a:cxn ang="f158">
                  <a:pos x="f283" y="f259"/>
                </a:cxn>
                <a:cxn ang="f158">
                  <a:pos x="f255" y="f256"/>
                </a:cxn>
                <a:cxn ang="f158">
                  <a:pos x="f284" y="f285"/>
                </a:cxn>
                <a:cxn ang="f158">
                  <a:pos x="f257" y="f286"/>
                </a:cxn>
                <a:cxn ang="f158">
                  <a:pos x="f255" y="f286"/>
                </a:cxn>
                <a:cxn ang="f158">
                  <a:pos x="f287" y="f285"/>
                </a:cxn>
                <a:cxn ang="f158">
                  <a:pos x="f288" y="f289"/>
                </a:cxn>
                <a:cxn ang="f158">
                  <a:pos x="f290" y="f271"/>
                </a:cxn>
                <a:cxn ang="f158">
                  <a:pos x="f291" y="f292"/>
                </a:cxn>
                <a:cxn ang="f158">
                  <a:pos x="f293" y="f294"/>
                </a:cxn>
                <a:cxn ang="f158">
                  <a:pos x="f295" y="f296"/>
                </a:cxn>
                <a:cxn ang="f158">
                  <a:pos x="f297" y="f298"/>
                </a:cxn>
                <a:cxn ang="f158">
                  <a:pos x="f284" y="f285"/>
                </a:cxn>
              </a:cxnLst>
              <a:rect l="f251" t="f254" r="f252" b="f253"/>
              <a:pathLst>
                <a:path w="462" h="261">
                  <a:moveTo>
                    <a:pt x="f8" y="f7"/>
                  </a:moveTo>
                  <a:cubicBezTo>
                    <a:pt x="f9" y="f7"/>
                    <a:pt x="f9" y="f7"/>
                    <a:pt x="f10" y="f7"/>
                  </a:cubicBezTo>
                  <a:cubicBezTo>
                    <a:pt x="f11" y="f7"/>
                    <a:pt x="f12" y="f13"/>
                    <a:pt x="f14" y="f2"/>
                  </a:cubicBezTo>
                  <a:cubicBezTo>
                    <a:pt x="f5" y="f15"/>
                    <a:pt x="f5" y="f15"/>
                    <a:pt x="f5" y="f15"/>
                  </a:cubicBezTo>
                  <a:cubicBezTo>
                    <a:pt x="f5" y="f16"/>
                    <a:pt x="f5" y="f16"/>
                    <a:pt x="f5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7"/>
                    <a:pt x="f28" y="f27"/>
                    <a:pt x="f28" y="f27"/>
                  </a:cubicBezTo>
                  <a:cubicBezTo>
                    <a:pt x="f29" y="f30"/>
                    <a:pt x="f29" y="f30"/>
                    <a:pt x="f29" y="f30"/>
                  </a:cubicBezTo>
                  <a:cubicBezTo>
                    <a:pt x="f31" y="f25"/>
                    <a:pt x="f32" y="f33"/>
                    <a:pt x="f34" y="f35"/>
                  </a:cubicBezTo>
                  <a:cubicBezTo>
                    <a:pt x="f36" y="f21"/>
                    <a:pt x="f37" y="f38"/>
                    <a:pt x="f39" y="f40"/>
                  </a:cubicBezTo>
                  <a:cubicBezTo>
                    <a:pt x="f41" y="f5"/>
                    <a:pt x="f41" y="f5"/>
                    <a:pt x="f41" y="f5"/>
                  </a:cubicBezTo>
                  <a:cubicBezTo>
                    <a:pt x="f42" y="f43"/>
                    <a:pt x="f42" y="f43"/>
                    <a:pt x="f42" y="f43"/>
                  </a:cubicBezTo>
                  <a:cubicBezTo>
                    <a:pt x="f44" y="f30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6" y="f16"/>
                  </a:cubicBezTo>
                  <a:cubicBezTo>
                    <a:pt x="f6" y="f15"/>
                    <a:pt x="f6" y="f15"/>
                    <a:pt x="f6" y="f15"/>
                  </a:cubicBezTo>
                  <a:cubicBezTo>
                    <a:pt x="f59" y="f2"/>
                    <a:pt x="f59" y="f2"/>
                    <a:pt x="f59" y="f2"/>
                  </a:cubicBezTo>
                  <a:cubicBezTo>
                    <a:pt x="f60" y="f61"/>
                    <a:pt x="f62" y="f7"/>
                    <a:pt x="f8" y="f7"/>
                  </a:cubicBezTo>
                  <a:close/>
                  <a:moveTo>
                    <a:pt x="f63" y="f64"/>
                  </a:moveTo>
                  <a:cubicBezTo>
                    <a:pt x="f65" y="f66"/>
                    <a:pt x="f67" y="f68"/>
                    <a:pt x="f10" y="f68"/>
                  </a:cubicBezTo>
                  <a:cubicBezTo>
                    <a:pt x="f9" y="f68"/>
                    <a:pt x="f8" y="f68"/>
                    <a:pt x="f8" y="f68"/>
                  </a:cubicBezTo>
                  <a:cubicBezTo>
                    <a:pt x="f69" y="f68"/>
                    <a:pt x="f70" y="f66"/>
                    <a:pt x="f71" y="f64"/>
                  </a:cubicBezTo>
                  <a:cubicBezTo>
                    <a:pt x="f72" y="f73"/>
                    <a:pt x="f74" y="f75"/>
                    <a:pt x="f76" y="f20"/>
                  </a:cubicBezTo>
                  <a:cubicBezTo>
                    <a:pt x="f77" y="f78"/>
                    <a:pt x="f79" y="f80"/>
                    <a:pt x="f81" y="f35"/>
                  </a:cubicBezTo>
                  <a:cubicBezTo>
                    <a:pt x="f82" y="f83"/>
                    <a:pt x="f84" y="f85"/>
                    <a:pt x="f86" y="f63"/>
                  </a:cubicBezTo>
                  <a:cubicBezTo>
                    <a:pt x="f87" y="f88"/>
                    <a:pt x="f89" y="f80"/>
                    <a:pt x="f90" y="f65"/>
                  </a:cubicBezTo>
                  <a:cubicBezTo>
                    <a:pt x="f91" y="f92"/>
                    <a:pt x="f31" y="f93"/>
                    <a:pt x="f94" y="f18"/>
                  </a:cubicBezTo>
                  <a:cubicBezTo>
                    <a:pt x="f95" y="f23"/>
                    <a:pt x="f96" y="f97"/>
                    <a:pt x="f98" y="f99"/>
                  </a:cubicBezTo>
                  <a:cubicBezTo>
                    <a:pt x="f83" y="f100"/>
                    <a:pt x="f101" y="f28"/>
                    <a:pt x="f63" y="f64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reeform 27">
              <a:extLst>
                <a:ext uri="{FF2B5EF4-FFF2-40B4-BE49-F238E27FC236}">
                  <a16:creationId xmlns:a16="http://schemas.microsoft.com/office/drawing/2014/main" id="{736C8827-ACF5-47C5-9308-E3745B9B86B4}"/>
                </a:ext>
              </a:extLst>
            </p:cNvPr>
            <p:cNvSpPr/>
            <p:nvPr/>
          </p:nvSpPr>
          <p:spPr>
            <a:xfrm>
              <a:off x="8536097" y="46277"/>
              <a:ext cx="223726" cy="1331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3"/>
                <a:gd name="f7" fmla="val 121"/>
                <a:gd name="f8" fmla="val 12"/>
                <a:gd name="f9" fmla="val 2"/>
                <a:gd name="f10" fmla="val 21"/>
                <a:gd name="f11" fmla="val 1"/>
                <a:gd name="f12" fmla="val 91"/>
                <a:gd name="f13" fmla="val 186"/>
                <a:gd name="f14" fmla="val 192"/>
                <a:gd name="f15" fmla="val 198"/>
                <a:gd name="f16" fmla="val 201"/>
                <a:gd name="f17" fmla="val 7"/>
                <a:gd name="f18" fmla="val 202"/>
                <a:gd name="f19" fmla="val 16"/>
                <a:gd name="f20" fmla="val 17"/>
                <a:gd name="f21" fmla="val 197"/>
                <a:gd name="f22" fmla="val 52"/>
                <a:gd name="f23" fmla="val 191"/>
                <a:gd name="f24" fmla="val 86"/>
                <a:gd name="f25" fmla="val 174"/>
                <a:gd name="f26" fmla="val 113"/>
                <a:gd name="f27" fmla="val 145"/>
                <a:gd name="f28" fmla="val 97"/>
                <a:gd name="f29" fmla="val 105"/>
                <a:gd name="f30" fmla="val 96"/>
                <a:gd name="f31" fmla="val 61"/>
                <a:gd name="f32" fmla="val 95"/>
                <a:gd name="f33" fmla="val 29"/>
                <a:gd name="f34" fmla="val 18"/>
                <a:gd name="f35" fmla="val 120"/>
                <a:gd name="f36" fmla="val 85"/>
                <a:gd name="f37" fmla="val 6"/>
                <a:gd name="f38" fmla="val 50"/>
                <a:gd name="f39" fmla="val 15"/>
                <a:gd name="f40" fmla="val 13"/>
                <a:gd name="f41" fmla="val 8"/>
                <a:gd name="f42" fmla="val 3"/>
                <a:gd name="f43" fmla="val 5"/>
                <a:gd name="f44" fmla="val 10"/>
                <a:gd name="f45" fmla="+- 0 0 -90"/>
                <a:gd name="f46" fmla="*/ f3 1 203"/>
                <a:gd name="f47" fmla="*/ f4 1 121"/>
                <a:gd name="f48" fmla="val f5"/>
                <a:gd name="f49" fmla="val f6"/>
                <a:gd name="f50" fmla="val f7"/>
                <a:gd name="f51" fmla="*/ f45 f0 1"/>
                <a:gd name="f52" fmla="+- f50 0 f48"/>
                <a:gd name="f53" fmla="+- f49 0 f48"/>
                <a:gd name="f54" fmla="*/ f51 1 f2"/>
                <a:gd name="f55" fmla="*/ f53 1 203"/>
                <a:gd name="f56" fmla="*/ f52 1 121"/>
                <a:gd name="f57" fmla="*/ 12 f53 1"/>
                <a:gd name="f58" fmla="*/ 2 f52 1"/>
                <a:gd name="f59" fmla="*/ 186 f53 1"/>
                <a:gd name="f60" fmla="*/ 0 f52 1"/>
                <a:gd name="f61" fmla="*/ 201 f53 1"/>
                <a:gd name="f62" fmla="*/ 7 f52 1"/>
                <a:gd name="f63" fmla="*/ 202 f53 1"/>
                <a:gd name="f64" fmla="*/ 17 f52 1"/>
                <a:gd name="f65" fmla="*/ 121 f52 1"/>
                <a:gd name="f66" fmla="*/ 105 f53 1"/>
                <a:gd name="f67" fmla="*/ 96 f52 1"/>
                <a:gd name="f68" fmla="*/ 18 f53 1"/>
                <a:gd name="f69" fmla="*/ 120 f52 1"/>
                <a:gd name="f70" fmla="*/ 1 f53 1"/>
                <a:gd name="f71" fmla="*/ 15 f52 1"/>
                <a:gd name="f72" fmla="*/ 3 f53 1"/>
                <a:gd name="f73" fmla="*/ 5 f52 1"/>
                <a:gd name="f74" fmla="+- f54 0 f1"/>
                <a:gd name="f75" fmla="*/ f57 1 203"/>
                <a:gd name="f76" fmla="*/ f58 1 121"/>
                <a:gd name="f77" fmla="*/ f59 1 203"/>
                <a:gd name="f78" fmla="*/ f60 1 121"/>
                <a:gd name="f79" fmla="*/ f61 1 203"/>
                <a:gd name="f80" fmla="*/ f62 1 121"/>
                <a:gd name="f81" fmla="*/ f63 1 203"/>
                <a:gd name="f82" fmla="*/ f64 1 121"/>
                <a:gd name="f83" fmla="*/ f65 1 121"/>
                <a:gd name="f84" fmla="*/ f66 1 203"/>
                <a:gd name="f85" fmla="*/ f67 1 121"/>
                <a:gd name="f86" fmla="*/ f68 1 203"/>
                <a:gd name="f87" fmla="*/ f69 1 121"/>
                <a:gd name="f88" fmla="*/ f70 1 203"/>
                <a:gd name="f89" fmla="*/ f71 1 121"/>
                <a:gd name="f90" fmla="*/ f72 1 203"/>
                <a:gd name="f91" fmla="*/ f73 1 121"/>
                <a:gd name="f92" fmla="*/ 0 1 f55"/>
                <a:gd name="f93" fmla="*/ f49 1 f55"/>
                <a:gd name="f94" fmla="*/ 0 1 f56"/>
                <a:gd name="f95" fmla="*/ f50 1 f56"/>
                <a:gd name="f96" fmla="*/ f75 1 f55"/>
                <a:gd name="f97" fmla="*/ f76 1 f56"/>
                <a:gd name="f98" fmla="*/ f77 1 f55"/>
                <a:gd name="f99" fmla="*/ f78 1 f56"/>
                <a:gd name="f100" fmla="*/ f79 1 f55"/>
                <a:gd name="f101" fmla="*/ f80 1 f56"/>
                <a:gd name="f102" fmla="*/ f81 1 f55"/>
                <a:gd name="f103" fmla="*/ f82 1 f56"/>
                <a:gd name="f104" fmla="*/ f83 1 f56"/>
                <a:gd name="f105" fmla="*/ f84 1 f55"/>
                <a:gd name="f106" fmla="*/ f85 1 f56"/>
                <a:gd name="f107" fmla="*/ f86 1 f55"/>
                <a:gd name="f108" fmla="*/ f87 1 f56"/>
                <a:gd name="f109" fmla="*/ f88 1 f55"/>
                <a:gd name="f110" fmla="*/ f89 1 f56"/>
                <a:gd name="f111" fmla="*/ f90 1 f55"/>
                <a:gd name="f112" fmla="*/ f91 1 f56"/>
                <a:gd name="f113" fmla="*/ f92 f46 1"/>
                <a:gd name="f114" fmla="*/ f93 f46 1"/>
                <a:gd name="f115" fmla="*/ f95 f47 1"/>
                <a:gd name="f116" fmla="*/ f94 f47 1"/>
                <a:gd name="f117" fmla="*/ f96 f46 1"/>
                <a:gd name="f118" fmla="*/ f97 f47 1"/>
                <a:gd name="f119" fmla="*/ f98 f46 1"/>
                <a:gd name="f120" fmla="*/ f99 f47 1"/>
                <a:gd name="f121" fmla="*/ f100 f46 1"/>
                <a:gd name="f122" fmla="*/ f101 f47 1"/>
                <a:gd name="f123" fmla="*/ f102 f46 1"/>
                <a:gd name="f124" fmla="*/ f103 f47 1"/>
                <a:gd name="f125" fmla="*/ f104 f47 1"/>
                <a:gd name="f126" fmla="*/ f105 f46 1"/>
                <a:gd name="f127" fmla="*/ f106 f47 1"/>
                <a:gd name="f128" fmla="*/ f107 f46 1"/>
                <a:gd name="f129" fmla="*/ f108 f47 1"/>
                <a:gd name="f130" fmla="*/ f109 f46 1"/>
                <a:gd name="f131" fmla="*/ f110 f47 1"/>
                <a:gd name="f132" fmla="*/ f111 f46 1"/>
                <a:gd name="f133" fmla="*/ f112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4">
                  <a:pos x="f117" y="f118"/>
                </a:cxn>
                <a:cxn ang="f74">
                  <a:pos x="f119" y="f120"/>
                </a:cxn>
                <a:cxn ang="f74">
                  <a:pos x="f121" y="f122"/>
                </a:cxn>
                <a:cxn ang="f74">
                  <a:pos x="f123" y="f124"/>
                </a:cxn>
                <a:cxn ang="f74">
                  <a:pos x="f119" y="f125"/>
                </a:cxn>
                <a:cxn ang="f74">
                  <a:pos x="f126" y="f127"/>
                </a:cxn>
                <a:cxn ang="f74">
                  <a:pos x="f128" y="f129"/>
                </a:cxn>
                <a:cxn ang="f74">
                  <a:pos x="f130" y="f131"/>
                </a:cxn>
                <a:cxn ang="f74">
                  <a:pos x="f132" y="f133"/>
                </a:cxn>
                <a:cxn ang="f74">
                  <a:pos x="f117" y="f118"/>
                </a:cxn>
              </a:cxnLst>
              <a:rect l="f113" t="f116" r="f114" b="f115"/>
              <a:pathLst>
                <a:path w="203" h="121">
                  <a:moveTo>
                    <a:pt x="f8" y="f9"/>
                  </a:moveTo>
                  <a:cubicBezTo>
                    <a:pt x="f10" y="f11"/>
                    <a:pt x="f12" y="f11"/>
                    <a:pt x="f13" y="f5"/>
                  </a:cubicBezTo>
                  <a:cubicBezTo>
                    <a:pt x="f14" y="f5"/>
                    <a:pt x="f15" y="f9"/>
                    <a:pt x="f16" y="f17"/>
                  </a:cubicBezTo>
                  <a:cubicBezTo>
                    <a:pt x="f6" y="f8"/>
                    <a:pt x="f18" y="f19"/>
                    <a:pt x="f18" y="f20"/>
                  </a:cubicBezTo>
                  <a:cubicBezTo>
                    <a:pt x="f21" y="f22"/>
                    <a:pt x="f23" y="f24"/>
                    <a:pt x="f13" y="f7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26"/>
                    <a:pt x="f34" y="f35"/>
                  </a:cubicBezTo>
                  <a:cubicBezTo>
                    <a:pt x="f8" y="f36"/>
                    <a:pt x="f37" y="f38"/>
                    <a:pt x="f11" y="f39"/>
                  </a:cubicBezTo>
                  <a:cubicBezTo>
                    <a:pt x="f5" y="f40"/>
                    <a:pt x="f5" y="f41"/>
                    <a:pt x="f42" y="f43"/>
                  </a:cubicBezTo>
                  <a:cubicBezTo>
                    <a:pt x="f37" y="f9"/>
                    <a:pt x="f44" y="f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reeform 28">
              <a:extLst>
                <a:ext uri="{FF2B5EF4-FFF2-40B4-BE49-F238E27FC236}">
                  <a16:creationId xmlns:a16="http://schemas.microsoft.com/office/drawing/2014/main" id="{6727B4BE-DF22-423E-B2EE-EA7EE04B7586}"/>
                </a:ext>
              </a:extLst>
            </p:cNvPr>
            <p:cNvSpPr/>
            <p:nvPr/>
          </p:nvSpPr>
          <p:spPr>
            <a:xfrm>
              <a:off x="8531123" y="41349"/>
              <a:ext cx="233665" cy="14790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3"/>
                <a:gd name="f7" fmla="val 134"/>
                <a:gd name="f8" fmla="val 195"/>
                <a:gd name="f9" fmla="val 188"/>
                <a:gd name="f10" fmla="val 130"/>
                <a:gd name="f11" fmla="val 172"/>
                <a:gd name="f12" fmla="val 120"/>
                <a:gd name="f13" fmla="val 145"/>
                <a:gd name="f14" fmla="val 107"/>
                <a:gd name="f15" fmla="val 110"/>
                <a:gd name="f16" fmla="val 106"/>
                <a:gd name="f17" fmla="val 70"/>
                <a:gd name="f18" fmla="val 105"/>
                <a:gd name="f19" fmla="val 40"/>
                <a:gd name="f20" fmla="val 25"/>
                <a:gd name="f21" fmla="val 129"/>
                <a:gd name="f22" fmla="val 19"/>
                <a:gd name="f23" fmla="val 1"/>
                <a:gd name="f24" fmla="val 21"/>
                <a:gd name="f25" fmla="val 13"/>
                <a:gd name="f26" fmla="val 2"/>
                <a:gd name="f27" fmla="val 9"/>
                <a:gd name="f28" fmla="val 5"/>
                <a:gd name="f29" fmla="val 7"/>
                <a:gd name="f30" fmla="val 15"/>
                <a:gd name="f31" fmla="val 17"/>
                <a:gd name="f32" fmla="val 27"/>
                <a:gd name="f33" fmla="val 98"/>
                <a:gd name="f34" fmla="val 191"/>
                <a:gd name="f35" fmla="val 199"/>
                <a:gd name="f36" fmla="val 206"/>
                <a:gd name="f37" fmla="val 3"/>
                <a:gd name="f38" fmla="val 210"/>
                <a:gd name="f39" fmla="val 10"/>
                <a:gd name="f40" fmla="val 212"/>
                <a:gd name="f41" fmla="val 24"/>
                <a:gd name="f42" fmla="val 96"/>
                <a:gd name="f43" fmla="val 108"/>
                <a:gd name="f44" fmla="val 109"/>
                <a:gd name="f45" fmla="val 111"/>
                <a:gd name="f46" fmla="val 143"/>
                <a:gd name="f47" fmla="val 97"/>
                <a:gd name="f48" fmla="val 169"/>
                <a:gd name="f49" fmla="val 187"/>
                <a:gd name="f50" fmla="val 118"/>
                <a:gd name="f51" fmla="val 202"/>
                <a:gd name="f52" fmla="val 22"/>
                <a:gd name="f53" fmla="val 203"/>
                <a:gd name="f54" fmla="val 20"/>
                <a:gd name="f55" fmla="val 201"/>
                <a:gd name="f56" fmla="val 200"/>
                <a:gd name="f57" fmla="val 12"/>
                <a:gd name="f58" fmla="val 196"/>
                <a:gd name="f59" fmla="val 100"/>
                <a:gd name="f60" fmla="val 11"/>
                <a:gd name="f61" fmla="val 16"/>
                <a:gd name="f62" fmla="val 14"/>
                <a:gd name="f63" fmla="val 18"/>
                <a:gd name="f64" fmla="val 26"/>
                <a:gd name="f65" fmla="val 117"/>
                <a:gd name="f66" fmla="val 43"/>
                <a:gd name="f67" fmla="val 71"/>
                <a:gd name="f68" fmla="+- 0 0 -90"/>
                <a:gd name="f69" fmla="*/ f3 1 213"/>
                <a:gd name="f70" fmla="*/ f4 1 134"/>
                <a:gd name="f71" fmla="val f5"/>
                <a:gd name="f72" fmla="val f6"/>
                <a:gd name="f73" fmla="val f7"/>
                <a:gd name="f74" fmla="*/ f68 f0 1"/>
                <a:gd name="f75" fmla="+- f73 0 f71"/>
                <a:gd name="f76" fmla="+- f72 0 f71"/>
                <a:gd name="f77" fmla="*/ f74 1 f2"/>
                <a:gd name="f78" fmla="*/ f76 1 213"/>
                <a:gd name="f79" fmla="*/ f75 1 134"/>
                <a:gd name="f80" fmla="*/ 195 f76 1"/>
                <a:gd name="f81" fmla="*/ 134 f75 1"/>
                <a:gd name="f82" fmla="*/ 188 f76 1"/>
                <a:gd name="f83" fmla="*/ 130 f75 1"/>
                <a:gd name="f84" fmla="*/ 110 f76 1"/>
                <a:gd name="f85" fmla="*/ 106 f75 1"/>
                <a:gd name="f86" fmla="*/ 25 f76 1"/>
                <a:gd name="f87" fmla="*/ 129 f75 1"/>
                <a:gd name="f88" fmla="*/ 19 f76 1"/>
                <a:gd name="f89" fmla="*/ 1 f76 1"/>
                <a:gd name="f90" fmla="*/ 21 f75 1"/>
                <a:gd name="f91" fmla="*/ 5 f76 1"/>
                <a:gd name="f92" fmla="*/ 7 f75 1"/>
                <a:gd name="f93" fmla="*/ 17 f76 1"/>
                <a:gd name="f94" fmla="*/ 2 f75 1"/>
                <a:gd name="f95" fmla="*/ 191 f76 1"/>
                <a:gd name="f96" fmla="*/ 0 f75 1"/>
                <a:gd name="f97" fmla="*/ 210 f76 1"/>
                <a:gd name="f98" fmla="*/ 10 f75 1"/>
                <a:gd name="f99" fmla="*/ 212 f76 1"/>
                <a:gd name="f100" fmla="*/ 24 f75 1"/>
                <a:gd name="f101" fmla="*/ 106 f76 1"/>
                <a:gd name="f102" fmla="*/ 96 f75 1"/>
                <a:gd name="f103" fmla="*/ 111 f76 1"/>
                <a:gd name="f104" fmla="*/ 187 f76 1"/>
                <a:gd name="f105" fmla="*/ 118 f75 1"/>
                <a:gd name="f106" fmla="*/ 202 f76 1"/>
                <a:gd name="f107" fmla="*/ 22 f75 1"/>
                <a:gd name="f108" fmla="*/ 201 f76 1"/>
                <a:gd name="f109" fmla="*/ 15 f75 1"/>
                <a:gd name="f110" fmla="*/ 12 f75 1"/>
                <a:gd name="f111" fmla="*/ 12 f76 1"/>
                <a:gd name="f112" fmla="*/ 14 f75 1"/>
                <a:gd name="f113" fmla="*/ 11 f76 1"/>
                <a:gd name="f114" fmla="*/ 20 f75 1"/>
                <a:gd name="f115" fmla="*/ 26 f76 1"/>
                <a:gd name="f116" fmla="*/ 117 f75 1"/>
                <a:gd name="f117" fmla="+- f77 0 f1"/>
                <a:gd name="f118" fmla="*/ f80 1 213"/>
                <a:gd name="f119" fmla="*/ f81 1 134"/>
                <a:gd name="f120" fmla="*/ f82 1 213"/>
                <a:gd name="f121" fmla="*/ f83 1 134"/>
                <a:gd name="f122" fmla="*/ f84 1 213"/>
                <a:gd name="f123" fmla="*/ f85 1 134"/>
                <a:gd name="f124" fmla="*/ f86 1 213"/>
                <a:gd name="f125" fmla="*/ f87 1 134"/>
                <a:gd name="f126" fmla="*/ f88 1 213"/>
                <a:gd name="f127" fmla="*/ f89 1 213"/>
                <a:gd name="f128" fmla="*/ f90 1 134"/>
                <a:gd name="f129" fmla="*/ f91 1 213"/>
                <a:gd name="f130" fmla="*/ f92 1 134"/>
                <a:gd name="f131" fmla="*/ f93 1 213"/>
                <a:gd name="f132" fmla="*/ f94 1 134"/>
                <a:gd name="f133" fmla="*/ f95 1 213"/>
                <a:gd name="f134" fmla="*/ f96 1 134"/>
                <a:gd name="f135" fmla="*/ f97 1 213"/>
                <a:gd name="f136" fmla="*/ f98 1 134"/>
                <a:gd name="f137" fmla="*/ f99 1 213"/>
                <a:gd name="f138" fmla="*/ f100 1 134"/>
                <a:gd name="f139" fmla="*/ f101 1 213"/>
                <a:gd name="f140" fmla="*/ f102 1 134"/>
                <a:gd name="f141" fmla="*/ f103 1 213"/>
                <a:gd name="f142" fmla="*/ f104 1 213"/>
                <a:gd name="f143" fmla="*/ f105 1 134"/>
                <a:gd name="f144" fmla="*/ f106 1 213"/>
                <a:gd name="f145" fmla="*/ f107 1 134"/>
                <a:gd name="f146" fmla="*/ f108 1 213"/>
                <a:gd name="f147" fmla="*/ f109 1 134"/>
                <a:gd name="f148" fmla="*/ f110 1 134"/>
                <a:gd name="f149" fmla="*/ f111 1 213"/>
                <a:gd name="f150" fmla="*/ f112 1 134"/>
                <a:gd name="f151" fmla="*/ f113 1 213"/>
                <a:gd name="f152" fmla="*/ f114 1 134"/>
                <a:gd name="f153" fmla="*/ f115 1 213"/>
                <a:gd name="f154" fmla="*/ f116 1 134"/>
                <a:gd name="f155" fmla="*/ 0 1 f78"/>
                <a:gd name="f156" fmla="*/ f72 1 f78"/>
                <a:gd name="f157" fmla="*/ 0 1 f79"/>
                <a:gd name="f158" fmla="*/ f73 1 f79"/>
                <a:gd name="f159" fmla="*/ f118 1 f78"/>
                <a:gd name="f160" fmla="*/ f119 1 f79"/>
                <a:gd name="f161" fmla="*/ f120 1 f78"/>
                <a:gd name="f162" fmla="*/ f121 1 f79"/>
                <a:gd name="f163" fmla="*/ f122 1 f78"/>
                <a:gd name="f164" fmla="*/ f123 1 f79"/>
                <a:gd name="f165" fmla="*/ f124 1 f78"/>
                <a:gd name="f166" fmla="*/ f125 1 f79"/>
                <a:gd name="f167" fmla="*/ f126 1 f78"/>
                <a:gd name="f168" fmla="*/ f127 1 f78"/>
                <a:gd name="f169" fmla="*/ f128 1 f79"/>
                <a:gd name="f170" fmla="*/ f129 1 f78"/>
                <a:gd name="f171" fmla="*/ f130 1 f79"/>
                <a:gd name="f172" fmla="*/ f131 1 f78"/>
                <a:gd name="f173" fmla="*/ f132 1 f79"/>
                <a:gd name="f174" fmla="*/ f133 1 f78"/>
                <a:gd name="f175" fmla="*/ f134 1 f79"/>
                <a:gd name="f176" fmla="*/ f135 1 f78"/>
                <a:gd name="f177" fmla="*/ f136 1 f79"/>
                <a:gd name="f178" fmla="*/ f137 1 f78"/>
                <a:gd name="f179" fmla="*/ f138 1 f79"/>
                <a:gd name="f180" fmla="*/ f139 1 f78"/>
                <a:gd name="f181" fmla="*/ f140 1 f79"/>
                <a:gd name="f182" fmla="*/ f141 1 f78"/>
                <a:gd name="f183" fmla="*/ f142 1 f78"/>
                <a:gd name="f184" fmla="*/ f143 1 f79"/>
                <a:gd name="f185" fmla="*/ f144 1 f78"/>
                <a:gd name="f186" fmla="*/ f145 1 f79"/>
                <a:gd name="f187" fmla="*/ f146 1 f78"/>
                <a:gd name="f188" fmla="*/ f147 1 f79"/>
                <a:gd name="f189" fmla="*/ f148 1 f79"/>
                <a:gd name="f190" fmla="*/ f149 1 f78"/>
                <a:gd name="f191" fmla="*/ f150 1 f79"/>
                <a:gd name="f192" fmla="*/ f151 1 f78"/>
                <a:gd name="f193" fmla="*/ f152 1 f79"/>
                <a:gd name="f194" fmla="*/ f153 1 f78"/>
                <a:gd name="f195" fmla="*/ f154 1 f79"/>
                <a:gd name="f196" fmla="*/ f155 f69 1"/>
                <a:gd name="f197" fmla="*/ f156 f69 1"/>
                <a:gd name="f198" fmla="*/ f158 f70 1"/>
                <a:gd name="f199" fmla="*/ f157 f70 1"/>
                <a:gd name="f200" fmla="*/ f159 f69 1"/>
                <a:gd name="f201" fmla="*/ f160 f70 1"/>
                <a:gd name="f202" fmla="*/ f161 f69 1"/>
                <a:gd name="f203" fmla="*/ f162 f70 1"/>
                <a:gd name="f204" fmla="*/ f163 f69 1"/>
                <a:gd name="f205" fmla="*/ f164 f70 1"/>
                <a:gd name="f206" fmla="*/ f165 f69 1"/>
                <a:gd name="f207" fmla="*/ f166 f70 1"/>
                <a:gd name="f208" fmla="*/ f167 f69 1"/>
                <a:gd name="f209" fmla="*/ f168 f69 1"/>
                <a:gd name="f210" fmla="*/ f169 f70 1"/>
                <a:gd name="f211" fmla="*/ f170 f69 1"/>
                <a:gd name="f212" fmla="*/ f171 f70 1"/>
                <a:gd name="f213" fmla="*/ f172 f69 1"/>
                <a:gd name="f214" fmla="*/ f173 f70 1"/>
                <a:gd name="f215" fmla="*/ f174 f69 1"/>
                <a:gd name="f216" fmla="*/ f175 f70 1"/>
                <a:gd name="f217" fmla="*/ f176 f69 1"/>
                <a:gd name="f218" fmla="*/ f177 f70 1"/>
                <a:gd name="f219" fmla="*/ f178 f69 1"/>
                <a:gd name="f220" fmla="*/ f179 f70 1"/>
                <a:gd name="f221" fmla="*/ f180 f69 1"/>
                <a:gd name="f222" fmla="*/ f181 f70 1"/>
                <a:gd name="f223" fmla="*/ f182 f69 1"/>
                <a:gd name="f224" fmla="*/ f183 f69 1"/>
                <a:gd name="f225" fmla="*/ f184 f70 1"/>
                <a:gd name="f226" fmla="*/ f185 f69 1"/>
                <a:gd name="f227" fmla="*/ f186 f70 1"/>
                <a:gd name="f228" fmla="*/ f187 f69 1"/>
                <a:gd name="f229" fmla="*/ f188 f70 1"/>
                <a:gd name="f230" fmla="*/ f189 f70 1"/>
                <a:gd name="f231" fmla="*/ f190 f69 1"/>
                <a:gd name="f232" fmla="*/ f191 f70 1"/>
                <a:gd name="f233" fmla="*/ f192 f69 1"/>
                <a:gd name="f234" fmla="*/ f193 f70 1"/>
                <a:gd name="f235" fmla="*/ f194 f69 1"/>
                <a:gd name="f236" fmla="*/ f195 f7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7">
                  <a:pos x="f200" y="f201"/>
                </a:cxn>
                <a:cxn ang="f117">
                  <a:pos x="f202" y="f203"/>
                </a:cxn>
                <a:cxn ang="f117">
                  <a:pos x="f204" y="f205"/>
                </a:cxn>
                <a:cxn ang="f117">
                  <a:pos x="f206" y="f207"/>
                </a:cxn>
                <a:cxn ang="f117">
                  <a:pos x="f208" y="f201"/>
                </a:cxn>
                <a:cxn ang="f117">
                  <a:pos x="f209" y="f210"/>
                </a:cxn>
                <a:cxn ang="f117">
                  <a:pos x="f211" y="f212"/>
                </a:cxn>
                <a:cxn ang="f117">
                  <a:pos x="f213" y="f214"/>
                </a:cxn>
                <a:cxn ang="f117">
                  <a:pos x="f215" y="f216"/>
                </a:cxn>
                <a:cxn ang="f117">
                  <a:pos x="f217" y="f218"/>
                </a:cxn>
                <a:cxn ang="f117">
                  <a:pos x="f219" y="f220"/>
                </a:cxn>
                <a:cxn ang="f117">
                  <a:pos x="f200" y="f201"/>
                </a:cxn>
                <a:cxn ang="f117">
                  <a:pos x="f221" y="f222"/>
                </a:cxn>
                <a:cxn ang="f117">
                  <a:pos x="f223" y="f222"/>
                </a:cxn>
                <a:cxn ang="f117">
                  <a:pos x="f224" y="f225"/>
                </a:cxn>
                <a:cxn ang="f117">
                  <a:pos x="f226" y="f227"/>
                </a:cxn>
                <a:cxn ang="f117">
                  <a:pos x="f228" y="f229"/>
                </a:cxn>
                <a:cxn ang="f117">
                  <a:pos x="f215" y="f218"/>
                </a:cxn>
                <a:cxn ang="f117">
                  <a:pos x="f215" y="f218"/>
                </a:cxn>
                <a:cxn ang="f117">
                  <a:pos x="f213" y="f230"/>
                </a:cxn>
                <a:cxn ang="f117">
                  <a:pos x="f213" y="f230"/>
                </a:cxn>
                <a:cxn ang="f117">
                  <a:pos x="f231" y="f232"/>
                </a:cxn>
                <a:cxn ang="f117">
                  <a:pos x="f233" y="f234"/>
                </a:cxn>
                <a:cxn ang="f117">
                  <a:pos x="f235" y="f236"/>
                </a:cxn>
                <a:cxn ang="f117">
                  <a:pos x="f221" y="f222"/>
                </a:cxn>
                <a:cxn ang="f117">
                  <a:pos x="f213" y="f212"/>
                </a:cxn>
                <a:cxn ang="f117">
                  <a:pos x="f213" y="f212"/>
                </a:cxn>
              </a:cxnLst>
              <a:rect l="f196" t="f199" r="f197" b="f198"/>
              <a:pathLst>
                <a:path w="213" h="134">
                  <a:moveTo>
                    <a:pt x="f8" y="f7"/>
                  </a:moveTo>
                  <a:cubicBezTo>
                    <a:pt x="f9" y="f10"/>
                    <a:pt x="f9" y="f10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12"/>
                    <a:pt x="f20" y="f21"/>
                  </a:cubicBezTo>
                  <a:cubicBezTo>
                    <a:pt x="f22" y="f7"/>
                    <a:pt x="f22" y="f7"/>
                    <a:pt x="f22" y="f7"/>
                  </a:cubicBezTo>
                  <a:cubicBezTo>
                    <a:pt x="f23" y="f24"/>
                    <a:pt x="f23" y="f24"/>
                    <a:pt x="f23" y="f24"/>
                  </a:cubicBezTo>
                  <a:cubicBezTo>
                    <a:pt x="f5" y="f25"/>
                    <a:pt x="f26" y="f27"/>
                    <a:pt x="f28" y="f29"/>
                  </a:cubicBezTo>
                  <a:cubicBezTo>
                    <a:pt x="f27" y="f26"/>
                    <a:pt x="f30" y="f26"/>
                    <a:pt x="f31" y="f26"/>
                  </a:cubicBezTo>
                  <a:cubicBezTo>
                    <a:pt x="f32" y="f23"/>
                    <a:pt x="f33" y="f23"/>
                    <a:pt x="f34" y="f5"/>
                  </a:cubicBezTo>
                  <a:cubicBezTo>
                    <a:pt x="f35" y="f5"/>
                    <a:pt x="f36" y="f37"/>
                    <a:pt x="f38" y="f39"/>
                  </a:cubicBezTo>
                  <a:cubicBezTo>
                    <a:pt x="f6" y="f30"/>
                    <a:pt x="f6" y="f24"/>
                    <a:pt x="f40" y="f41"/>
                  </a:cubicBezTo>
                  <a:lnTo>
                    <a:pt x="f8" y="f7"/>
                  </a:lnTo>
                  <a:close/>
                  <a:moveTo>
                    <a:pt x="f16" y="f42"/>
                  </a:moveTo>
                  <a:cubicBezTo>
                    <a:pt x="f43" y="f42"/>
                    <a:pt x="f44" y="f42"/>
                    <a:pt x="f45" y="f42"/>
                  </a:cubicBezTo>
                  <a:cubicBezTo>
                    <a:pt x="f46" y="f47"/>
                    <a:pt x="f48" y="f14"/>
                    <a:pt x="f49" y="f50"/>
                  </a:cubicBezTo>
                  <a:cubicBezTo>
                    <a:pt x="f51" y="f52"/>
                    <a:pt x="f51" y="f52"/>
                    <a:pt x="f51" y="f52"/>
                  </a:cubicBezTo>
                  <a:cubicBezTo>
                    <a:pt x="f53" y="f54"/>
                    <a:pt x="f53" y="f31"/>
                    <a:pt x="f55" y="f30"/>
                  </a:cubicBezTo>
                  <a:cubicBezTo>
                    <a:pt x="f56" y="f57"/>
                    <a:pt x="f58" y="f39"/>
                    <a:pt x="f34" y="f39"/>
                  </a:cubicBezTo>
                  <a:cubicBezTo>
                    <a:pt x="f34" y="f39"/>
                    <a:pt x="f34" y="f39"/>
                    <a:pt x="f34" y="f39"/>
                  </a:cubicBezTo>
                  <a:cubicBezTo>
                    <a:pt x="f59" y="f60"/>
                    <a:pt x="f32" y="f60"/>
                    <a:pt x="f31" y="f57"/>
                  </a:cubicBezTo>
                  <a:cubicBezTo>
                    <a:pt x="f31" y="f57"/>
                    <a:pt x="f31" y="f57"/>
                    <a:pt x="f31" y="f57"/>
                  </a:cubicBezTo>
                  <a:cubicBezTo>
                    <a:pt x="f61" y="f57"/>
                    <a:pt x="f25" y="f57"/>
                    <a:pt x="f57" y="f62"/>
                  </a:cubicBezTo>
                  <a:cubicBezTo>
                    <a:pt x="f60" y="f30"/>
                    <a:pt x="f39" y="f63"/>
                    <a:pt x="f60" y="f54"/>
                  </a:cubicBezTo>
                  <a:cubicBezTo>
                    <a:pt x="f64" y="f65"/>
                    <a:pt x="f64" y="f65"/>
                    <a:pt x="f64" y="f65"/>
                  </a:cubicBezTo>
                  <a:cubicBezTo>
                    <a:pt x="f66" y="f43"/>
                    <a:pt x="f67" y="f42"/>
                    <a:pt x="f16" y="f42"/>
                  </a:cubicBezTo>
                  <a:close/>
                  <a:moveTo>
                    <a:pt x="f31" y="f29"/>
                  </a:moveTo>
                  <a:cubicBezTo>
                    <a:pt x="f31" y="f29"/>
                    <a:pt x="f31" y="f29"/>
                    <a:pt x="f31" y="f29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reeform 29">
              <a:extLst>
                <a:ext uri="{FF2B5EF4-FFF2-40B4-BE49-F238E27FC236}">
                  <a16:creationId xmlns:a16="http://schemas.microsoft.com/office/drawing/2014/main" id="{2FFA436C-A72D-458A-A090-7E2AE6B31346}"/>
                </a:ext>
              </a:extLst>
            </p:cNvPr>
            <p:cNvSpPr/>
            <p:nvPr/>
          </p:nvSpPr>
          <p:spPr>
            <a:xfrm>
              <a:off x="8424230" y="724159"/>
              <a:ext cx="472315" cy="838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7"/>
                <a:gd name="f7" fmla="val 75"/>
                <a:gd name="f8" fmla="val 208"/>
                <a:gd name="f9" fmla="val 205"/>
                <a:gd name="f10" fmla="val 203"/>
                <a:gd name="f11" fmla="val 200"/>
                <a:gd name="f12" fmla="val 112"/>
                <a:gd name="f13" fmla="val 73"/>
                <a:gd name="f14" fmla="val 44"/>
                <a:gd name="f15" fmla="val 42"/>
                <a:gd name="f16" fmla="val 3"/>
                <a:gd name="f17" fmla="val 17"/>
                <a:gd name="f18" fmla="val 15"/>
                <a:gd name="f19" fmla="val 12"/>
                <a:gd name="f20" fmla="val 1"/>
                <a:gd name="f21" fmla="val 10"/>
                <a:gd name="f22" fmla="val 7"/>
                <a:gd name="f23" fmla="val 6"/>
                <a:gd name="f24" fmla="val 8"/>
                <a:gd name="f25" fmla="val 49"/>
                <a:gd name="f26" fmla="val 33"/>
                <a:gd name="f27" fmla="val 115"/>
                <a:gd name="f28" fmla="val 63"/>
                <a:gd name="f29" fmla="val 65"/>
                <a:gd name="f30" fmla="val 303"/>
                <a:gd name="f31" fmla="val 67"/>
                <a:gd name="f32" fmla="val 381"/>
                <a:gd name="f33" fmla="val 26"/>
                <a:gd name="f34" fmla="val 418"/>
                <a:gd name="f35" fmla="val 2"/>
                <a:gd name="f36" fmla="val 421"/>
                <a:gd name="f37" fmla="val 424"/>
                <a:gd name="f38" fmla="val 425"/>
                <a:gd name="f39" fmla="val 5"/>
                <a:gd name="f40" fmla="val 426"/>
                <a:gd name="f41" fmla="val 386"/>
                <a:gd name="f42" fmla="val 34"/>
                <a:gd name="f43" fmla="val 309"/>
                <a:gd name="f44" fmla="+- 0 0 -90"/>
                <a:gd name="f45" fmla="*/ f3 1 427"/>
                <a:gd name="f46" fmla="*/ f4 1 75"/>
                <a:gd name="f47" fmla="val f5"/>
                <a:gd name="f48" fmla="val f6"/>
                <a:gd name="f49" fmla="val f7"/>
                <a:gd name="f50" fmla="*/ f44 f0 1"/>
                <a:gd name="f51" fmla="+- f49 0 f47"/>
                <a:gd name="f52" fmla="+- f48 0 f47"/>
                <a:gd name="f53" fmla="*/ f50 1 f2"/>
                <a:gd name="f54" fmla="*/ f52 1 427"/>
                <a:gd name="f55" fmla="*/ f51 1 75"/>
                <a:gd name="f56" fmla="*/ 208 f52 1"/>
                <a:gd name="f57" fmla="*/ 75 f51 1"/>
                <a:gd name="f58" fmla="*/ 200 f52 1"/>
                <a:gd name="f59" fmla="*/ 3 f52 1"/>
                <a:gd name="f60" fmla="*/ 17 f51 1"/>
                <a:gd name="f61" fmla="*/ 1 f52 1"/>
                <a:gd name="f62" fmla="*/ 10 f51 1"/>
                <a:gd name="f63" fmla="*/ 8 f52 1"/>
                <a:gd name="f64" fmla="*/ 8 f51 1"/>
                <a:gd name="f65" fmla="*/ 65 f51 1"/>
                <a:gd name="f66" fmla="*/ 418 f52 1"/>
                <a:gd name="f67" fmla="*/ 2 f51 1"/>
                <a:gd name="f68" fmla="*/ 425 f52 1"/>
                <a:gd name="f69" fmla="*/ 3 f51 1"/>
                <a:gd name="f70" fmla="*/ 424 f52 1"/>
                <a:gd name="f71" fmla="+- f53 0 f1"/>
                <a:gd name="f72" fmla="*/ f56 1 427"/>
                <a:gd name="f73" fmla="*/ f57 1 75"/>
                <a:gd name="f74" fmla="*/ f58 1 427"/>
                <a:gd name="f75" fmla="*/ f59 1 427"/>
                <a:gd name="f76" fmla="*/ f60 1 75"/>
                <a:gd name="f77" fmla="*/ f61 1 427"/>
                <a:gd name="f78" fmla="*/ f62 1 75"/>
                <a:gd name="f79" fmla="*/ f63 1 427"/>
                <a:gd name="f80" fmla="*/ f64 1 75"/>
                <a:gd name="f81" fmla="*/ f65 1 75"/>
                <a:gd name="f82" fmla="*/ f66 1 427"/>
                <a:gd name="f83" fmla="*/ f67 1 75"/>
                <a:gd name="f84" fmla="*/ f68 1 427"/>
                <a:gd name="f85" fmla="*/ f69 1 75"/>
                <a:gd name="f86" fmla="*/ f70 1 427"/>
                <a:gd name="f87" fmla="*/ 0 1 f54"/>
                <a:gd name="f88" fmla="*/ f48 1 f54"/>
                <a:gd name="f89" fmla="*/ 0 1 f55"/>
                <a:gd name="f90" fmla="*/ f49 1 f55"/>
                <a:gd name="f91" fmla="*/ f72 1 f54"/>
                <a:gd name="f92" fmla="*/ f73 1 f55"/>
                <a:gd name="f93" fmla="*/ f74 1 f54"/>
                <a:gd name="f94" fmla="*/ f75 1 f54"/>
                <a:gd name="f95" fmla="*/ f76 1 f55"/>
                <a:gd name="f96" fmla="*/ f77 1 f54"/>
                <a:gd name="f97" fmla="*/ f78 1 f55"/>
                <a:gd name="f98" fmla="*/ f79 1 f54"/>
                <a:gd name="f99" fmla="*/ f80 1 f55"/>
                <a:gd name="f100" fmla="*/ f81 1 f55"/>
                <a:gd name="f101" fmla="*/ f82 1 f54"/>
                <a:gd name="f102" fmla="*/ f83 1 f55"/>
                <a:gd name="f103" fmla="*/ f84 1 f54"/>
                <a:gd name="f104" fmla="*/ f85 1 f55"/>
                <a:gd name="f105" fmla="*/ f86 1 f54"/>
                <a:gd name="f106" fmla="*/ f87 f45 1"/>
                <a:gd name="f107" fmla="*/ f88 f45 1"/>
                <a:gd name="f108" fmla="*/ f90 f46 1"/>
                <a:gd name="f109" fmla="*/ f89 f46 1"/>
                <a:gd name="f110" fmla="*/ f91 f45 1"/>
                <a:gd name="f111" fmla="*/ f92 f46 1"/>
                <a:gd name="f112" fmla="*/ f93 f45 1"/>
                <a:gd name="f113" fmla="*/ f94 f45 1"/>
                <a:gd name="f114" fmla="*/ f95 f46 1"/>
                <a:gd name="f115" fmla="*/ f96 f45 1"/>
                <a:gd name="f116" fmla="*/ f97 f46 1"/>
                <a:gd name="f117" fmla="*/ f98 f45 1"/>
                <a:gd name="f118" fmla="*/ f99 f46 1"/>
                <a:gd name="f119" fmla="*/ f100 f46 1"/>
                <a:gd name="f120" fmla="*/ f101 f45 1"/>
                <a:gd name="f121" fmla="*/ f102 f46 1"/>
                <a:gd name="f122" fmla="*/ f103 f45 1"/>
                <a:gd name="f123" fmla="*/ f104 f46 1"/>
                <a:gd name="f124" fmla="*/ f10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1">
                  <a:pos x="f110" y="f111"/>
                </a:cxn>
                <a:cxn ang="f71">
                  <a:pos x="f112" y="f111"/>
                </a:cxn>
                <a:cxn ang="f71">
                  <a:pos x="f113" y="f114"/>
                </a:cxn>
                <a:cxn ang="f71">
                  <a:pos x="f115" y="f116"/>
                </a:cxn>
                <a:cxn ang="f71">
                  <a:pos x="f117" y="f118"/>
                </a:cxn>
                <a:cxn ang="f71">
                  <a:pos x="f112" y="f119"/>
                </a:cxn>
                <a:cxn ang="f71">
                  <a:pos x="f120" y="f121"/>
                </a:cxn>
                <a:cxn ang="f71">
                  <a:pos x="f122" y="f123"/>
                </a:cxn>
                <a:cxn ang="f71">
                  <a:pos x="f124" y="f116"/>
                </a:cxn>
                <a:cxn ang="f71">
                  <a:pos x="f110" y="f111"/>
                </a:cxn>
              </a:cxnLst>
              <a:rect l="f106" t="f109" r="f107" b="f108"/>
              <a:pathLst>
                <a:path w="427" h="75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5" y="f18"/>
                    <a:pt x="f5" y="f19"/>
                    <a:pt x="f20" y="f21"/>
                  </a:cubicBezTo>
                  <a:cubicBezTo>
                    <a:pt x="f16" y="f22"/>
                    <a:pt x="f23" y="f22"/>
                    <a:pt x="f24" y="f24"/>
                  </a:cubicBezTo>
                  <a:cubicBezTo>
                    <a:pt x="f25" y="f26"/>
                    <a:pt x="f27" y="f28"/>
                    <a:pt x="f11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5"/>
                    <a:pt x="f37" y="f20"/>
                    <a:pt x="f38" y="f16"/>
                  </a:cubicBezTo>
                  <a:cubicBezTo>
                    <a:pt x="f6" y="f39"/>
                    <a:pt x="f40" y="f24"/>
                    <a:pt x="f37" y="f21"/>
                  </a:cubicBezTo>
                  <a:cubicBezTo>
                    <a:pt x="f41" y="f42"/>
                    <a:pt x="f43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reeform 30">
              <a:extLst>
                <a:ext uri="{FF2B5EF4-FFF2-40B4-BE49-F238E27FC236}">
                  <a16:creationId xmlns:a16="http://schemas.microsoft.com/office/drawing/2014/main" id="{932B6001-C632-43D3-B071-07ABE1153E49}"/>
                </a:ext>
              </a:extLst>
            </p:cNvPr>
            <p:cNvSpPr/>
            <p:nvPr/>
          </p:nvSpPr>
          <p:spPr>
            <a:xfrm>
              <a:off x="8645469" y="70930"/>
              <a:ext cx="12426" cy="542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48"/>
                <a:gd name="f8" fmla="val 5"/>
                <a:gd name="f9" fmla="val 2"/>
                <a:gd name="f10" fmla="val 46"/>
                <a:gd name="f11" fmla="val 43"/>
                <a:gd name="f12" fmla="val 7"/>
                <a:gd name="f13" fmla="val 8"/>
                <a:gd name="f14" fmla="+- 0 0 -90"/>
                <a:gd name="f15" fmla="*/ f3 1 10"/>
                <a:gd name="f16" fmla="*/ f4 1 48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2 1 10"/>
                <a:gd name="f25" fmla="*/ f21 1 48"/>
                <a:gd name="f26" fmla="*/ 5 f22 1"/>
                <a:gd name="f27" fmla="*/ 48 f21 1"/>
                <a:gd name="f28" fmla="*/ 0 f22 1"/>
                <a:gd name="f29" fmla="*/ 43 f21 1"/>
                <a:gd name="f30" fmla="*/ 5 f21 1"/>
                <a:gd name="f31" fmla="*/ 0 f21 1"/>
                <a:gd name="f32" fmla="*/ 10 f22 1"/>
                <a:gd name="f33" fmla="+- f23 0 f1"/>
                <a:gd name="f34" fmla="*/ f26 1 10"/>
                <a:gd name="f35" fmla="*/ f27 1 48"/>
                <a:gd name="f36" fmla="*/ f28 1 10"/>
                <a:gd name="f37" fmla="*/ f29 1 48"/>
                <a:gd name="f38" fmla="*/ f30 1 48"/>
                <a:gd name="f39" fmla="*/ f31 1 48"/>
                <a:gd name="f40" fmla="*/ f32 1 10"/>
                <a:gd name="f41" fmla="*/ 0 1 f24"/>
                <a:gd name="f42" fmla="*/ f18 1 f24"/>
                <a:gd name="f43" fmla="*/ 0 1 f25"/>
                <a:gd name="f44" fmla="*/ f19 1 f25"/>
                <a:gd name="f45" fmla="*/ f34 1 f24"/>
                <a:gd name="f46" fmla="*/ f35 1 f25"/>
                <a:gd name="f47" fmla="*/ f36 1 f24"/>
                <a:gd name="f48" fmla="*/ f37 1 f25"/>
                <a:gd name="f49" fmla="*/ f38 1 f25"/>
                <a:gd name="f50" fmla="*/ f39 1 f25"/>
                <a:gd name="f51" fmla="*/ f40 1 f24"/>
                <a:gd name="f52" fmla="*/ f41 f15 1"/>
                <a:gd name="f53" fmla="*/ f42 f15 1"/>
                <a:gd name="f54" fmla="*/ f44 f16 1"/>
                <a:gd name="f55" fmla="*/ f43 f16 1"/>
                <a:gd name="f56" fmla="*/ f45 f15 1"/>
                <a:gd name="f57" fmla="*/ f46 f16 1"/>
                <a:gd name="f58" fmla="*/ f47 f15 1"/>
                <a:gd name="f59" fmla="*/ f48 f16 1"/>
                <a:gd name="f60" fmla="*/ f49 f16 1"/>
                <a:gd name="f61" fmla="*/ f50 f16 1"/>
                <a:gd name="f62" fmla="*/ f51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6" y="f57"/>
                </a:cxn>
                <a:cxn ang="f33">
                  <a:pos x="f58" y="f59"/>
                </a:cxn>
                <a:cxn ang="f33">
                  <a:pos x="f58" y="f60"/>
                </a:cxn>
                <a:cxn ang="f33">
                  <a:pos x="f56" y="f61"/>
                </a:cxn>
                <a:cxn ang="f33">
                  <a:pos x="f56" y="f61"/>
                </a:cxn>
                <a:cxn ang="f33">
                  <a:pos x="f62" y="f60"/>
                </a:cxn>
                <a:cxn ang="f33">
                  <a:pos x="f62" y="f59"/>
                </a:cxn>
                <a:cxn ang="f33">
                  <a:pos x="f56" y="f57"/>
                </a:cxn>
              </a:cxnLst>
              <a:rect l="f52" t="f55" r="f53" b="f54"/>
              <a:pathLst>
                <a:path w="10" h="48">
                  <a:moveTo>
                    <a:pt x="f8" y="f7"/>
                  </a:moveTo>
                  <a:cubicBezTo>
                    <a:pt x="f9" y="f7"/>
                    <a:pt x="f5" y="f10"/>
                    <a:pt x="f5" y="f11"/>
                  </a:cubicBezTo>
                  <a:cubicBezTo>
                    <a:pt x="f5" y="f8"/>
                    <a:pt x="f5" y="f8"/>
                    <a:pt x="f5" y="f8"/>
                  </a:cubicBezTo>
                  <a:cubicBezTo>
                    <a:pt x="f5" y="f9"/>
                    <a:pt x="f9" y="f5"/>
                    <a:pt x="f8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2" y="f5"/>
                    <a:pt x="f6" y="f9"/>
                    <a:pt x="f6" y="f8"/>
                  </a:cubicBezTo>
                  <a:cubicBezTo>
                    <a:pt x="f6" y="f11"/>
                    <a:pt x="f6" y="f11"/>
                    <a:pt x="f6" y="f11"/>
                  </a:cubicBezTo>
                  <a:cubicBezTo>
                    <a:pt x="f6" y="f10"/>
                    <a:pt x="f13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reeform 31">
              <a:extLst>
                <a:ext uri="{FF2B5EF4-FFF2-40B4-BE49-F238E27FC236}">
                  <a16:creationId xmlns:a16="http://schemas.microsoft.com/office/drawing/2014/main" id="{D390EDDB-45B5-488E-93BC-DEE470A38A07}"/>
                </a:ext>
              </a:extLst>
            </p:cNvPr>
            <p:cNvSpPr/>
            <p:nvPr/>
          </p:nvSpPr>
          <p:spPr>
            <a:xfrm>
              <a:off x="8625590" y="90644"/>
              <a:ext cx="52203" cy="123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8"/>
                <a:gd name="f7" fmla="val 11"/>
                <a:gd name="f8" fmla="val 5"/>
                <a:gd name="f9" fmla="val 2"/>
                <a:gd name="f10" fmla="val 9"/>
                <a:gd name="f11" fmla="val 6"/>
                <a:gd name="f12" fmla="val 3"/>
                <a:gd name="f13" fmla="val 1"/>
                <a:gd name="f14" fmla="val 43"/>
                <a:gd name="f15" fmla="val 45"/>
                <a:gd name="f16" fmla="val 8"/>
                <a:gd name="f17" fmla="val 46"/>
                <a:gd name="f18" fmla="+- 0 0 -90"/>
                <a:gd name="f19" fmla="*/ f3 1 48"/>
                <a:gd name="f20" fmla="*/ f4 1 11"/>
                <a:gd name="f21" fmla="val f5"/>
                <a:gd name="f22" fmla="val f6"/>
                <a:gd name="f23" fmla="val f7"/>
                <a:gd name="f24" fmla="*/ f18 f0 1"/>
                <a:gd name="f25" fmla="+- f23 0 f21"/>
                <a:gd name="f26" fmla="+- f22 0 f21"/>
                <a:gd name="f27" fmla="*/ f24 1 f2"/>
                <a:gd name="f28" fmla="*/ f26 1 48"/>
                <a:gd name="f29" fmla="*/ f25 1 11"/>
                <a:gd name="f30" fmla="*/ 5 f26 1"/>
                <a:gd name="f31" fmla="*/ 11 f25 1"/>
                <a:gd name="f32" fmla="*/ 0 f26 1"/>
                <a:gd name="f33" fmla="*/ 6 f25 1"/>
                <a:gd name="f34" fmla="*/ 1 f25 1"/>
                <a:gd name="f35" fmla="*/ 43 f26 1"/>
                <a:gd name="f36" fmla="*/ 48 f26 1"/>
                <a:gd name="f37" fmla="+- f27 0 f1"/>
                <a:gd name="f38" fmla="*/ f30 1 48"/>
                <a:gd name="f39" fmla="*/ f31 1 11"/>
                <a:gd name="f40" fmla="*/ f32 1 48"/>
                <a:gd name="f41" fmla="*/ f33 1 11"/>
                <a:gd name="f42" fmla="*/ f34 1 11"/>
                <a:gd name="f43" fmla="*/ f35 1 48"/>
                <a:gd name="f44" fmla="*/ f36 1 48"/>
                <a:gd name="f45" fmla="*/ 0 1 f28"/>
                <a:gd name="f46" fmla="*/ f22 1 f28"/>
                <a:gd name="f47" fmla="*/ 0 1 f29"/>
                <a:gd name="f48" fmla="*/ f23 1 f29"/>
                <a:gd name="f49" fmla="*/ f38 1 f28"/>
                <a:gd name="f50" fmla="*/ f39 1 f29"/>
                <a:gd name="f51" fmla="*/ f40 1 f28"/>
                <a:gd name="f52" fmla="*/ f41 1 f29"/>
                <a:gd name="f53" fmla="*/ f42 1 f29"/>
                <a:gd name="f54" fmla="*/ f43 1 f28"/>
                <a:gd name="f55" fmla="*/ f44 1 f28"/>
                <a:gd name="f56" fmla="*/ f45 f19 1"/>
                <a:gd name="f57" fmla="*/ f46 f19 1"/>
                <a:gd name="f58" fmla="*/ f48 f20 1"/>
                <a:gd name="f59" fmla="*/ f47 f20 1"/>
                <a:gd name="f60" fmla="*/ f49 f19 1"/>
                <a:gd name="f61" fmla="*/ f50 f20 1"/>
                <a:gd name="f62" fmla="*/ f51 f19 1"/>
                <a:gd name="f63" fmla="*/ f52 f20 1"/>
                <a:gd name="f64" fmla="*/ f53 f20 1"/>
                <a:gd name="f65" fmla="*/ f54 f19 1"/>
                <a:gd name="f66" fmla="*/ f55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60" y="f61"/>
                </a:cxn>
                <a:cxn ang="f37">
                  <a:pos x="f62" y="f63"/>
                </a:cxn>
                <a:cxn ang="f37">
                  <a:pos x="f60" y="f64"/>
                </a:cxn>
                <a:cxn ang="f37">
                  <a:pos x="f65" y="f64"/>
                </a:cxn>
                <a:cxn ang="f37">
                  <a:pos x="f66" y="f63"/>
                </a:cxn>
                <a:cxn ang="f37">
                  <a:pos x="f65" y="f61"/>
                </a:cxn>
                <a:cxn ang="f37">
                  <a:pos x="f60" y="f61"/>
                </a:cxn>
              </a:cxnLst>
              <a:rect l="f56" t="f59" r="f57" b="f58"/>
              <a:pathLst>
                <a:path w="48" h="11">
                  <a:moveTo>
                    <a:pt x="f8" y="f7"/>
                  </a:moveTo>
                  <a:cubicBezTo>
                    <a:pt x="f9" y="f7"/>
                    <a:pt x="f5" y="f10"/>
                    <a:pt x="f5" y="f11"/>
                  </a:cubicBezTo>
                  <a:cubicBezTo>
                    <a:pt x="f5" y="f12"/>
                    <a:pt x="f9" y="f13"/>
                    <a:pt x="f8" y="f13"/>
                  </a:cubicBezTo>
                  <a:cubicBezTo>
                    <a:pt x="f14" y="f13"/>
                    <a:pt x="f14" y="f13"/>
                    <a:pt x="f14" y="f13"/>
                  </a:cubicBezTo>
                  <a:cubicBezTo>
                    <a:pt x="f15" y="f5"/>
                    <a:pt x="f6" y="f12"/>
                    <a:pt x="f6" y="f11"/>
                  </a:cubicBezTo>
                  <a:cubicBezTo>
                    <a:pt x="f6" y="f16"/>
                    <a:pt x="f17" y="f7"/>
                    <a:pt x="f14" y="f7"/>
                  </a:cubicBezTo>
                  <a:cubicBezTo>
                    <a:pt x="f8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id="{2E88000C-D9C4-495B-9BDD-55318C87E83F}"/>
                </a:ext>
              </a:extLst>
            </p:cNvPr>
            <p:cNvSpPr/>
            <p:nvPr/>
          </p:nvSpPr>
          <p:spPr>
            <a:xfrm>
              <a:off x="8526149" y="184315"/>
              <a:ext cx="246101" cy="2810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3"/>
                <a:gd name="f7" fmla="val 257"/>
                <a:gd name="f8" fmla="val 111"/>
                <a:gd name="f9" fmla="val 110"/>
                <a:gd name="f10" fmla="val 109"/>
                <a:gd name="f11" fmla="val 83"/>
                <a:gd name="f12" fmla="val 256"/>
                <a:gd name="f13" fmla="val 65"/>
                <a:gd name="f14" fmla="val 241"/>
                <a:gd name="f15" fmla="val 53"/>
                <a:gd name="f16" fmla="val 230"/>
                <a:gd name="f17" fmla="val 22"/>
                <a:gd name="f18" fmla="val 204"/>
                <a:gd name="f19" fmla="val 12"/>
                <a:gd name="f20" fmla="val 171"/>
                <a:gd name="f21" fmla="val 9"/>
                <a:gd name="f22" fmla="val 158"/>
                <a:gd name="f23" fmla="val 121"/>
                <a:gd name="f24" fmla="val 10"/>
                <a:gd name="f25" fmla="val 91"/>
                <a:gd name="f26" fmla="val 14"/>
                <a:gd name="f27" fmla="val 78"/>
                <a:gd name="f28" fmla="val 25"/>
                <a:gd name="f29" fmla="val 42"/>
                <a:gd name="f30" fmla="val 46"/>
                <a:gd name="f31" fmla="val 18"/>
                <a:gd name="f32" fmla="val 62"/>
                <a:gd name="f33" fmla="val 3"/>
                <a:gd name="f34" fmla="val 66"/>
                <a:gd name="f35" fmla="val 69"/>
                <a:gd name="f36" fmla="val 4"/>
                <a:gd name="f37" fmla="val 81"/>
                <a:gd name="f38" fmla="val 20"/>
                <a:gd name="f39" fmla="val 95"/>
                <a:gd name="f40" fmla="val 34"/>
                <a:gd name="f41" fmla="val 55"/>
                <a:gd name="f42" fmla="val 154"/>
                <a:gd name="f43" fmla="val 202"/>
                <a:gd name="f44" fmla="val 89"/>
                <a:gd name="f45" fmla="val 90"/>
                <a:gd name="f46" fmla="val 205"/>
                <a:gd name="f47" fmla="val 206"/>
                <a:gd name="f48" fmla="val 209"/>
                <a:gd name="f49" fmla="val 207"/>
                <a:gd name="f50" fmla="val 74"/>
                <a:gd name="f51" fmla="val 67"/>
                <a:gd name="f52" fmla="val 199"/>
                <a:gd name="f53" fmla="val 57"/>
                <a:gd name="f54" fmla="val 195"/>
                <a:gd name="f55" fmla="val 51"/>
                <a:gd name="f56" fmla="val 194"/>
                <a:gd name="f57" fmla="val 49"/>
                <a:gd name="f58" fmla="val 48"/>
                <a:gd name="f59" fmla="val 192"/>
                <a:gd name="f60" fmla="val 193"/>
                <a:gd name="f61" fmla="val 44"/>
                <a:gd name="f62" fmla="val 41"/>
                <a:gd name="f63" fmla="val 198"/>
                <a:gd name="f64" fmla="val 40"/>
                <a:gd name="f65" fmla="val 200"/>
                <a:gd name="f66" fmla="val 201"/>
                <a:gd name="f67" fmla="val 43"/>
                <a:gd name="f68" fmla="val 47"/>
                <a:gd name="f69" fmla="val 52"/>
                <a:gd name="f70" fmla="val 210"/>
                <a:gd name="f71" fmla="val 60"/>
                <a:gd name="f72" fmla="val 214"/>
                <a:gd name="f73" fmla="val 217"/>
                <a:gd name="f74" fmla="val 80"/>
                <a:gd name="f75" fmla="val 220"/>
                <a:gd name="f76" fmla="val 93"/>
                <a:gd name="f77" fmla="val 221"/>
                <a:gd name="f78" fmla="val 99"/>
                <a:gd name="f79" fmla="val 222"/>
                <a:gd name="f80" fmla="val 105"/>
                <a:gd name="f81" fmla="val 117"/>
                <a:gd name="f82" fmla="val 138"/>
                <a:gd name="f83" fmla="val 219"/>
                <a:gd name="f84" fmla="val 168"/>
                <a:gd name="f85" fmla="val 179"/>
                <a:gd name="f86" fmla="val 232"/>
                <a:gd name="f87" fmla="val 147"/>
                <a:gd name="f88" fmla="val 247"/>
                <a:gd name="f89" fmla="val 139"/>
                <a:gd name="f90" fmla="val 251"/>
                <a:gd name="f91" fmla="val 127"/>
                <a:gd name="f92" fmla="val 15"/>
                <a:gd name="f93" fmla="val 28"/>
                <a:gd name="f94" fmla="val 33"/>
                <a:gd name="f95" fmla="val 50"/>
                <a:gd name="f96" fmla="val 23"/>
                <a:gd name="f97" fmla="val 19"/>
                <a:gd name="f98" fmla="val 156"/>
                <a:gd name="f99" fmla="val 21"/>
                <a:gd name="f100" fmla="val 31"/>
                <a:gd name="f101" fmla="val 59"/>
                <a:gd name="f102" fmla="val 70"/>
                <a:gd name="f103" fmla="val 87"/>
                <a:gd name="f104" fmla="val 246"/>
                <a:gd name="f105" fmla="val 124"/>
                <a:gd name="f106" fmla="val 134"/>
                <a:gd name="f107" fmla="val 242"/>
                <a:gd name="f108" fmla="val 143"/>
                <a:gd name="f109" fmla="val 238"/>
                <a:gd name="f110" fmla="val 172"/>
                <a:gd name="f111" fmla="val 224"/>
                <a:gd name="f112" fmla="val 187"/>
                <a:gd name="f113" fmla="val 165"/>
                <a:gd name="f114" fmla="val 213"/>
                <a:gd name="f115" fmla="val 137"/>
                <a:gd name="f116" fmla="val 212"/>
                <a:gd name="f117" fmla="val 118"/>
                <a:gd name="f118" fmla="val 211"/>
                <a:gd name="f119" fmla="val 100"/>
                <a:gd name="f120" fmla="val 150"/>
                <a:gd name="f121" fmla="val 115"/>
                <a:gd name="f122" fmla="val 63"/>
                <a:gd name="f123" fmla="val 104"/>
                <a:gd name="f124" fmla="val 54"/>
                <a:gd name="f125" fmla="val 76"/>
                <a:gd name="f126" fmla="val 29"/>
                <a:gd name="f127" fmla="+- 0 0 -90"/>
                <a:gd name="f128" fmla="*/ f3 1 223"/>
                <a:gd name="f129" fmla="*/ f4 1 257"/>
                <a:gd name="f130" fmla="val f5"/>
                <a:gd name="f131" fmla="val f6"/>
                <a:gd name="f132" fmla="val f7"/>
                <a:gd name="f133" fmla="*/ f127 f0 1"/>
                <a:gd name="f134" fmla="+- f132 0 f130"/>
                <a:gd name="f135" fmla="+- f131 0 f130"/>
                <a:gd name="f136" fmla="*/ f133 1 f2"/>
                <a:gd name="f137" fmla="*/ f135 1 223"/>
                <a:gd name="f138" fmla="*/ f134 1 257"/>
                <a:gd name="f139" fmla="*/ 111 f135 1"/>
                <a:gd name="f140" fmla="*/ 257 f134 1"/>
                <a:gd name="f141" fmla="*/ 109 f135 1"/>
                <a:gd name="f142" fmla="*/ 53 f135 1"/>
                <a:gd name="f143" fmla="*/ 230 f134 1"/>
                <a:gd name="f144" fmla="*/ 9 f135 1"/>
                <a:gd name="f145" fmla="*/ 158 f134 1"/>
                <a:gd name="f146" fmla="*/ 14 f135 1"/>
                <a:gd name="f147" fmla="*/ 78 f134 1"/>
                <a:gd name="f148" fmla="*/ 62 f135 1"/>
                <a:gd name="f149" fmla="*/ 3 f134 1"/>
                <a:gd name="f150" fmla="*/ 66 f135 1"/>
                <a:gd name="f151" fmla="*/ 0 f134 1"/>
                <a:gd name="f152" fmla="*/ 69 f135 1"/>
                <a:gd name="f153" fmla="*/ 4 f134 1"/>
                <a:gd name="f154" fmla="*/ 110 f135 1"/>
                <a:gd name="f155" fmla="*/ 46 f134 1"/>
                <a:gd name="f156" fmla="*/ 202 f135 1"/>
                <a:gd name="f157" fmla="*/ 89 f134 1"/>
                <a:gd name="f158" fmla="*/ 206 f135 1"/>
                <a:gd name="f159" fmla="*/ 90 f134 1"/>
                <a:gd name="f160" fmla="*/ 209 f135 1"/>
                <a:gd name="f161" fmla="*/ 67 f134 1"/>
                <a:gd name="f162" fmla="*/ 194 f135 1"/>
                <a:gd name="f163" fmla="*/ 49 f134 1"/>
                <a:gd name="f164" fmla="*/ 48 f134 1"/>
                <a:gd name="f165" fmla="*/ 192 f135 1"/>
                <a:gd name="f166" fmla="*/ 193 f135 1"/>
                <a:gd name="f167" fmla="*/ 44 f134 1"/>
                <a:gd name="f168" fmla="*/ 41 f134 1"/>
                <a:gd name="f169" fmla="*/ 198 f135 1"/>
                <a:gd name="f170" fmla="*/ 40 f134 1"/>
                <a:gd name="f171" fmla="*/ 200 f135 1"/>
                <a:gd name="f172" fmla="*/ 43 f134 1"/>
                <a:gd name="f173" fmla="*/ 210 f135 1"/>
                <a:gd name="f174" fmla="*/ 60 f134 1"/>
                <a:gd name="f175" fmla="*/ 220 f135 1"/>
                <a:gd name="f176" fmla="*/ 93 f134 1"/>
                <a:gd name="f177" fmla="*/ 221 f135 1"/>
                <a:gd name="f178" fmla="*/ 99 f134 1"/>
                <a:gd name="f179" fmla="*/ 222 f135 1"/>
                <a:gd name="f180" fmla="*/ 117 f134 1"/>
                <a:gd name="f181" fmla="*/ 198 f134 1"/>
                <a:gd name="f182" fmla="*/ 147 f135 1"/>
                <a:gd name="f183" fmla="*/ 247 f134 1"/>
                <a:gd name="f184" fmla="*/ 65 f135 1"/>
                <a:gd name="f185" fmla="*/ 15 f134 1"/>
                <a:gd name="f186" fmla="*/ 23 f135 1"/>
                <a:gd name="f187" fmla="*/ 81 f134 1"/>
                <a:gd name="f188" fmla="*/ 19 f135 1"/>
                <a:gd name="f189" fmla="*/ 156 f134 1"/>
                <a:gd name="f190" fmla="*/ 59 f135 1"/>
                <a:gd name="f191" fmla="*/ 223 f134 1"/>
                <a:gd name="f192" fmla="*/ 143 f135 1"/>
                <a:gd name="f193" fmla="*/ 238 f134 1"/>
                <a:gd name="f194" fmla="*/ 193 f134 1"/>
                <a:gd name="f195" fmla="*/ 212 f135 1"/>
                <a:gd name="f196" fmla="*/ 118 f134 1"/>
                <a:gd name="f197" fmla="*/ 211 f135 1"/>
                <a:gd name="f198" fmla="*/ 100 f134 1"/>
                <a:gd name="f199" fmla="*/ 205 f135 1"/>
                <a:gd name="f200" fmla="*/ 104 f135 1"/>
                <a:gd name="f201" fmla="*/ 54 f134 1"/>
                <a:gd name="f202" fmla="+- f136 0 f1"/>
                <a:gd name="f203" fmla="*/ f139 1 223"/>
                <a:gd name="f204" fmla="*/ f140 1 257"/>
                <a:gd name="f205" fmla="*/ f141 1 223"/>
                <a:gd name="f206" fmla="*/ f142 1 223"/>
                <a:gd name="f207" fmla="*/ f143 1 257"/>
                <a:gd name="f208" fmla="*/ f144 1 223"/>
                <a:gd name="f209" fmla="*/ f145 1 257"/>
                <a:gd name="f210" fmla="*/ f146 1 223"/>
                <a:gd name="f211" fmla="*/ f147 1 257"/>
                <a:gd name="f212" fmla="*/ f148 1 223"/>
                <a:gd name="f213" fmla="*/ f149 1 257"/>
                <a:gd name="f214" fmla="*/ f150 1 223"/>
                <a:gd name="f215" fmla="*/ f151 1 257"/>
                <a:gd name="f216" fmla="*/ f152 1 223"/>
                <a:gd name="f217" fmla="*/ f153 1 257"/>
                <a:gd name="f218" fmla="*/ f154 1 223"/>
                <a:gd name="f219" fmla="*/ f155 1 257"/>
                <a:gd name="f220" fmla="*/ f156 1 223"/>
                <a:gd name="f221" fmla="*/ f157 1 257"/>
                <a:gd name="f222" fmla="*/ f158 1 223"/>
                <a:gd name="f223" fmla="*/ f159 1 257"/>
                <a:gd name="f224" fmla="*/ f160 1 223"/>
                <a:gd name="f225" fmla="*/ f161 1 257"/>
                <a:gd name="f226" fmla="*/ f162 1 223"/>
                <a:gd name="f227" fmla="*/ f163 1 257"/>
                <a:gd name="f228" fmla="*/ f164 1 257"/>
                <a:gd name="f229" fmla="*/ f165 1 223"/>
                <a:gd name="f230" fmla="*/ f166 1 223"/>
                <a:gd name="f231" fmla="*/ f167 1 257"/>
                <a:gd name="f232" fmla="*/ f168 1 257"/>
                <a:gd name="f233" fmla="*/ f169 1 223"/>
                <a:gd name="f234" fmla="*/ f170 1 257"/>
                <a:gd name="f235" fmla="*/ f171 1 223"/>
                <a:gd name="f236" fmla="*/ f172 1 257"/>
                <a:gd name="f237" fmla="*/ f173 1 223"/>
                <a:gd name="f238" fmla="*/ f174 1 257"/>
                <a:gd name="f239" fmla="*/ f175 1 223"/>
                <a:gd name="f240" fmla="*/ f176 1 257"/>
                <a:gd name="f241" fmla="*/ f177 1 223"/>
                <a:gd name="f242" fmla="*/ f178 1 257"/>
                <a:gd name="f243" fmla="*/ f179 1 223"/>
                <a:gd name="f244" fmla="*/ f180 1 257"/>
                <a:gd name="f245" fmla="*/ f181 1 257"/>
                <a:gd name="f246" fmla="*/ f182 1 223"/>
                <a:gd name="f247" fmla="*/ f183 1 257"/>
                <a:gd name="f248" fmla="*/ f184 1 223"/>
                <a:gd name="f249" fmla="*/ f185 1 257"/>
                <a:gd name="f250" fmla="*/ f186 1 223"/>
                <a:gd name="f251" fmla="*/ f187 1 257"/>
                <a:gd name="f252" fmla="*/ f188 1 223"/>
                <a:gd name="f253" fmla="*/ f189 1 257"/>
                <a:gd name="f254" fmla="*/ f190 1 223"/>
                <a:gd name="f255" fmla="*/ f191 1 257"/>
                <a:gd name="f256" fmla="*/ f192 1 223"/>
                <a:gd name="f257" fmla="*/ f193 1 257"/>
                <a:gd name="f258" fmla="*/ f194 1 257"/>
                <a:gd name="f259" fmla="*/ f195 1 223"/>
                <a:gd name="f260" fmla="*/ f196 1 257"/>
                <a:gd name="f261" fmla="*/ f197 1 223"/>
                <a:gd name="f262" fmla="*/ f198 1 257"/>
                <a:gd name="f263" fmla="*/ f199 1 223"/>
                <a:gd name="f264" fmla="*/ f200 1 223"/>
                <a:gd name="f265" fmla="*/ f201 1 257"/>
                <a:gd name="f266" fmla="*/ 0 1 f137"/>
                <a:gd name="f267" fmla="*/ f131 1 f137"/>
                <a:gd name="f268" fmla="*/ 0 1 f138"/>
                <a:gd name="f269" fmla="*/ f132 1 f138"/>
                <a:gd name="f270" fmla="*/ f203 1 f137"/>
                <a:gd name="f271" fmla="*/ f204 1 f138"/>
                <a:gd name="f272" fmla="*/ f205 1 f137"/>
                <a:gd name="f273" fmla="*/ f206 1 f137"/>
                <a:gd name="f274" fmla="*/ f207 1 f138"/>
                <a:gd name="f275" fmla="*/ f208 1 f137"/>
                <a:gd name="f276" fmla="*/ f209 1 f138"/>
                <a:gd name="f277" fmla="*/ f210 1 f137"/>
                <a:gd name="f278" fmla="*/ f211 1 f138"/>
                <a:gd name="f279" fmla="*/ f212 1 f137"/>
                <a:gd name="f280" fmla="*/ f213 1 f138"/>
                <a:gd name="f281" fmla="*/ f214 1 f137"/>
                <a:gd name="f282" fmla="*/ f215 1 f138"/>
                <a:gd name="f283" fmla="*/ f216 1 f137"/>
                <a:gd name="f284" fmla="*/ f217 1 f138"/>
                <a:gd name="f285" fmla="*/ f218 1 f137"/>
                <a:gd name="f286" fmla="*/ f219 1 f138"/>
                <a:gd name="f287" fmla="*/ f220 1 f137"/>
                <a:gd name="f288" fmla="*/ f221 1 f138"/>
                <a:gd name="f289" fmla="*/ f222 1 f137"/>
                <a:gd name="f290" fmla="*/ f223 1 f138"/>
                <a:gd name="f291" fmla="*/ f224 1 f137"/>
                <a:gd name="f292" fmla="*/ f225 1 f138"/>
                <a:gd name="f293" fmla="*/ f226 1 f137"/>
                <a:gd name="f294" fmla="*/ f227 1 f138"/>
                <a:gd name="f295" fmla="*/ f228 1 f138"/>
                <a:gd name="f296" fmla="*/ f229 1 f137"/>
                <a:gd name="f297" fmla="*/ f230 1 f137"/>
                <a:gd name="f298" fmla="*/ f231 1 f138"/>
                <a:gd name="f299" fmla="*/ f232 1 f138"/>
                <a:gd name="f300" fmla="*/ f233 1 f137"/>
                <a:gd name="f301" fmla="*/ f234 1 f138"/>
                <a:gd name="f302" fmla="*/ f235 1 f137"/>
                <a:gd name="f303" fmla="*/ f236 1 f138"/>
                <a:gd name="f304" fmla="*/ f237 1 f137"/>
                <a:gd name="f305" fmla="*/ f238 1 f138"/>
                <a:gd name="f306" fmla="*/ f239 1 f137"/>
                <a:gd name="f307" fmla="*/ f240 1 f138"/>
                <a:gd name="f308" fmla="*/ f241 1 f137"/>
                <a:gd name="f309" fmla="*/ f242 1 f138"/>
                <a:gd name="f310" fmla="*/ f243 1 f137"/>
                <a:gd name="f311" fmla="*/ f244 1 f138"/>
                <a:gd name="f312" fmla="*/ f245 1 f138"/>
                <a:gd name="f313" fmla="*/ f246 1 f137"/>
                <a:gd name="f314" fmla="*/ f247 1 f138"/>
                <a:gd name="f315" fmla="*/ f248 1 f137"/>
                <a:gd name="f316" fmla="*/ f249 1 f138"/>
                <a:gd name="f317" fmla="*/ f250 1 f137"/>
                <a:gd name="f318" fmla="*/ f251 1 f138"/>
                <a:gd name="f319" fmla="*/ f252 1 f137"/>
                <a:gd name="f320" fmla="*/ f253 1 f138"/>
                <a:gd name="f321" fmla="*/ f254 1 f137"/>
                <a:gd name="f322" fmla="*/ f255 1 f138"/>
                <a:gd name="f323" fmla="*/ f256 1 f137"/>
                <a:gd name="f324" fmla="*/ f257 1 f138"/>
                <a:gd name="f325" fmla="*/ f258 1 f138"/>
                <a:gd name="f326" fmla="*/ f259 1 f137"/>
                <a:gd name="f327" fmla="*/ f260 1 f138"/>
                <a:gd name="f328" fmla="*/ f261 1 f137"/>
                <a:gd name="f329" fmla="*/ f262 1 f138"/>
                <a:gd name="f330" fmla="*/ f263 1 f137"/>
                <a:gd name="f331" fmla="*/ f264 1 f137"/>
                <a:gd name="f332" fmla="*/ f265 1 f138"/>
                <a:gd name="f333" fmla="*/ f266 f128 1"/>
                <a:gd name="f334" fmla="*/ f267 f128 1"/>
                <a:gd name="f335" fmla="*/ f269 f129 1"/>
                <a:gd name="f336" fmla="*/ f268 f129 1"/>
                <a:gd name="f337" fmla="*/ f270 f128 1"/>
                <a:gd name="f338" fmla="*/ f271 f129 1"/>
                <a:gd name="f339" fmla="*/ f272 f128 1"/>
                <a:gd name="f340" fmla="*/ f273 f128 1"/>
                <a:gd name="f341" fmla="*/ f274 f129 1"/>
                <a:gd name="f342" fmla="*/ f275 f128 1"/>
                <a:gd name="f343" fmla="*/ f276 f129 1"/>
                <a:gd name="f344" fmla="*/ f277 f128 1"/>
                <a:gd name="f345" fmla="*/ f278 f129 1"/>
                <a:gd name="f346" fmla="*/ f279 f128 1"/>
                <a:gd name="f347" fmla="*/ f280 f129 1"/>
                <a:gd name="f348" fmla="*/ f281 f128 1"/>
                <a:gd name="f349" fmla="*/ f282 f129 1"/>
                <a:gd name="f350" fmla="*/ f283 f128 1"/>
                <a:gd name="f351" fmla="*/ f284 f129 1"/>
                <a:gd name="f352" fmla="*/ f285 f128 1"/>
                <a:gd name="f353" fmla="*/ f286 f129 1"/>
                <a:gd name="f354" fmla="*/ f287 f128 1"/>
                <a:gd name="f355" fmla="*/ f288 f129 1"/>
                <a:gd name="f356" fmla="*/ f289 f128 1"/>
                <a:gd name="f357" fmla="*/ f290 f129 1"/>
                <a:gd name="f358" fmla="*/ f291 f128 1"/>
                <a:gd name="f359" fmla="*/ f292 f129 1"/>
                <a:gd name="f360" fmla="*/ f293 f128 1"/>
                <a:gd name="f361" fmla="*/ f294 f129 1"/>
                <a:gd name="f362" fmla="*/ f295 f129 1"/>
                <a:gd name="f363" fmla="*/ f296 f128 1"/>
                <a:gd name="f364" fmla="*/ f297 f128 1"/>
                <a:gd name="f365" fmla="*/ f298 f129 1"/>
                <a:gd name="f366" fmla="*/ f299 f129 1"/>
                <a:gd name="f367" fmla="*/ f300 f128 1"/>
                <a:gd name="f368" fmla="*/ f301 f129 1"/>
                <a:gd name="f369" fmla="*/ f302 f128 1"/>
                <a:gd name="f370" fmla="*/ f303 f129 1"/>
                <a:gd name="f371" fmla="*/ f304 f128 1"/>
                <a:gd name="f372" fmla="*/ f305 f129 1"/>
                <a:gd name="f373" fmla="*/ f306 f128 1"/>
                <a:gd name="f374" fmla="*/ f307 f129 1"/>
                <a:gd name="f375" fmla="*/ f308 f128 1"/>
                <a:gd name="f376" fmla="*/ f309 f129 1"/>
                <a:gd name="f377" fmla="*/ f310 f128 1"/>
                <a:gd name="f378" fmla="*/ f311 f129 1"/>
                <a:gd name="f379" fmla="*/ f312 f129 1"/>
                <a:gd name="f380" fmla="*/ f313 f128 1"/>
                <a:gd name="f381" fmla="*/ f314 f129 1"/>
                <a:gd name="f382" fmla="*/ f315 f128 1"/>
                <a:gd name="f383" fmla="*/ f316 f129 1"/>
                <a:gd name="f384" fmla="*/ f317 f128 1"/>
                <a:gd name="f385" fmla="*/ f318 f129 1"/>
                <a:gd name="f386" fmla="*/ f319 f128 1"/>
                <a:gd name="f387" fmla="*/ f320 f129 1"/>
                <a:gd name="f388" fmla="*/ f321 f128 1"/>
                <a:gd name="f389" fmla="*/ f322 f129 1"/>
                <a:gd name="f390" fmla="*/ f323 f128 1"/>
                <a:gd name="f391" fmla="*/ f324 f129 1"/>
                <a:gd name="f392" fmla="*/ f325 f129 1"/>
                <a:gd name="f393" fmla="*/ f326 f128 1"/>
                <a:gd name="f394" fmla="*/ f327 f129 1"/>
                <a:gd name="f395" fmla="*/ f328 f128 1"/>
                <a:gd name="f396" fmla="*/ f329 f129 1"/>
                <a:gd name="f397" fmla="*/ f330 f128 1"/>
                <a:gd name="f398" fmla="*/ f331 f128 1"/>
                <a:gd name="f399" fmla="*/ f332 f1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02">
                  <a:pos x="f337" y="f338"/>
                </a:cxn>
                <a:cxn ang="f202">
                  <a:pos x="f339" y="f338"/>
                </a:cxn>
                <a:cxn ang="f202">
                  <a:pos x="f340" y="f341"/>
                </a:cxn>
                <a:cxn ang="f202">
                  <a:pos x="f342" y="f343"/>
                </a:cxn>
                <a:cxn ang="f202">
                  <a:pos x="f344" y="f345"/>
                </a:cxn>
                <a:cxn ang="f202">
                  <a:pos x="f346" y="f347"/>
                </a:cxn>
                <a:cxn ang="f202">
                  <a:pos x="f348" y="f349"/>
                </a:cxn>
                <a:cxn ang="f202">
                  <a:pos x="f350" y="f351"/>
                </a:cxn>
                <a:cxn ang="f202">
                  <a:pos x="f352" y="f353"/>
                </a:cxn>
                <a:cxn ang="f202">
                  <a:pos x="f354" y="f355"/>
                </a:cxn>
                <a:cxn ang="f202">
                  <a:pos x="f356" y="f357"/>
                </a:cxn>
                <a:cxn ang="f202">
                  <a:pos x="f358" y="f357"/>
                </a:cxn>
                <a:cxn ang="f202">
                  <a:pos x="f354" y="f359"/>
                </a:cxn>
                <a:cxn ang="f202">
                  <a:pos x="f360" y="f361"/>
                </a:cxn>
                <a:cxn ang="f202">
                  <a:pos x="f360" y="f362"/>
                </a:cxn>
                <a:cxn ang="f202">
                  <a:pos x="f363" y="f353"/>
                </a:cxn>
                <a:cxn ang="f202">
                  <a:pos x="f364" y="f365"/>
                </a:cxn>
                <a:cxn ang="f202">
                  <a:pos x="f364" y="f366"/>
                </a:cxn>
                <a:cxn ang="f202">
                  <a:pos x="f367" y="f368"/>
                </a:cxn>
                <a:cxn ang="f202">
                  <a:pos x="f369" y="f366"/>
                </a:cxn>
                <a:cxn ang="f202">
                  <a:pos x="f354" y="f370"/>
                </a:cxn>
                <a:cxn ang="f202">
                  <a:pos x="f354" y="f370"/>
                </a:cxn>
                <a:cxn ang="f202">
                  <a:pos x="f371" y="f372"/>
                </a:cxn>
                <a:cxn ang="f202">
                  <a:pos x="f373" y="f374"/>
                </a:cxn>
                <a:cxn ang="f202">
                  <a:pos x="f373" y="f374"/>
                </a:cxn>
                <a:cxn ang="f202">
                  <a:pos x="f375" y="f376"/>
                </a:cxn>
                <a:cxn ang="f202">
                  <a:pos x="f375" y="f376"/>
                </a:cxn>
                <a:cxn ang="f202">
                  <a:pos x="f377" y="f378"/>
                </a:cxn>
                <a:cxn ang="f202">
                  <a:pos x="f369" y="f379"/>
                </a:cxn>
                <a:cxn ang="f202">
                  <a:pos x="f380" y="f381"/>
                </a:cxn>
                <a:cxn ang="f202">
                  <a:pos x="f337" y="f338"/>
                </a:cxn>
                <a:cxn ang="f202">
                  <a:pos x="f382" y="f383"/>
                </a:cxn>
                <a:cxn ang="f202">
                  <a:pos x="f384" y="f385"/>
                </a:cxn>
                <a:cxn ang="f202">
                  <a:pos x="f386" y="f387"/>
                </a:cxn>
                <a:cxn ang="f202">
                  <a:pos x="f388" y="f389"/>
                </a:cxn>
                <a:cxn ang="f202">
                  <a:pos x="f352" y="f381"/>
                </a:cxn>
                <a:cxn ang="f202">
                  <a:pos x="f390" y="f391"/>
                </a:cxn>
                <a:cxn ang="f202">
                  <a:pos x="f363" y="f392"/>
                </a:cxn>
                <a:cxn ang="f202">
                  <a:pos x="f393" y="f394"/>
                </a:cxn>
                <a:cxn ang="f202">
                  <a:pos x="f395" y="f396"/>
                </a:cxn>
                <a:cxn ang="f202">
                  <a:pos x="f356" y="f396"/>
                </a:cxn>
                <a:cxn ang="f202">
                  <a:pos x="f397" y="f396"/>
                </a:cxn>
                <a:cxn ang="f202">
                  <a:pos x="f369" y="f376"/>
                </a:cxn>
                <a:cxn ang="f202">
                  <a:pos x="f398" y="f399"/>
                </a:cxn>
                <a:cxn ang="f202">
                  <a:pos x="f382" y="f383"/>
                </a:cxn>
              </a:cxnLst>
              <a:rect l="f333" t="f336" r="f334" b="f335"/>
              <a:pathLst>
                <a:path w="223" h="257">
                  <a:moveTo>
                    <a:pt x="f8" y="f7"/>
                  </a:moveTo>
                  <a:cubicBezTo>
                    <a:pt x="f9" y="f7"/>
                    <a:pt x="f9" y="f7"/>
                    <a:pt x="f10" y="f7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5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5"/>
                    <a:pt x="f34" y="f5"/>
                    <a:pt x="f34" y="f5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8"/>
                    <a:pt x="f39" y="f40"/>
                    <a:pt x="f9" y="f30"/>
                  </a:cubicBezTo>
                  <a:cubicBezTo>
                    <a:pt x="f23" y="f41"/>
                    <a:pt x="f42" y="f37"/>
                    <a:pt x="f43" y="f44"/>
                  </a:cubicBezTo>
                  <a:cubicBezTo>
                    <a:pt x="f18" y="f45"/>
                    <a:pt x="f46" y="f45"/>
                    <a:pt x="f47" y="f45"/>
                  </a:cubicBezTo>
                  <a:cubicBezTo>
                    <a:pt x="f48" y="f45"/>
                    <a:pt x="f48" y="f45"/>
                    <a:pt x="f48" y="f45"/>
                  </a:cubicBezTo>
                  <a:cubicBezTo>
                    <a:pt x="f49" y="f37"/>
                    <a:pt x="f18" y="f50"/>
                    <a:pt x="f43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6" y="f58"/>
                    <a:pt x="f56" y="f58"/>
                    <a:pt x="f56" y="f58"/>
                  </a:cubicBezTo>
                  <a:cubicBezTo>
                    <a:pt x="f59" y="f30"/>
                    <a:pt x="f59" y="f30"/>
                    <a:pt x="f59" y="f30"/>
                  </a:cubicBezTo>
                  <a:cubicBezTo>
                    <a:pt x="f60" y="f61"/>
                    <a:pt x="f60" y="f61"/>
                    <a:pt x="f60" y="f61"/>
                  </a:cubicBezTo>
                  <a:cubicBezTo>
                    <a:pt x="f60" y="f62"/>
                    <a:pt x="f60" y="f62"/>
                    <a:pt x="f60" y="f62"/>
                  </a:cubicBezTo>
                  <a:cubicBezTo>
                    <a:pt x="f63" y="f64"/>
                    <a:pt x="f63" y="f64"/>
                    <a:pt x="f63" y="f64"/>
                  </a:cubicBezTo>
                  <a:cubicBezTo>
                    <a:pt x="f65" y="f62"/>
                    <a:pt x="f65" y="f62"/>
                    <a:pt x="f65" y="f62"/>
                  </a:cubicBezTo>
                  <a:cubicBezTo>
                    <a:pt x="f66" y="f62"/>
                    <a:pt x="f66" y="f29"/>
                    <a:pt x="f43" y="f67"/>
                  </a:cubicBezTo>
                  <a:cubicBezTo>
                    <a:pt x="f43" y="f67"/>
                    <a:pt x="f43" y="f67"/>
                    <a:pt x="f43" y="f67"/>
                  </a:cubicBezTo>
                  <a:cubicBezTo>
                    <a:pt x="f46" y="f68"/>
                    <a:pt x="f49" y="f69"/>
                    <a:pt x="f70" y="f71"/>
                  </a:cubicBezTo>
                  <a:cubicBezTo>
                    <a:pt x="f72" y="f35"/>
                    <a:pt x="f73" y="f74"/>
                    <a:pt x="f75" y="f76"/>
                  </a:cubicBezTo>
                  <a:cubicBezTo>
                    <a:pt x="f75" y="f76"/>
                    <a:pt x="f75" y="f76"/>
                    <a:pt x="f75" y="f76"/>
                  </a:cubicBezTo>
                  <a:cubicBezTo>
                    <a:pt x="f77" y="f78"/>
                    <a:pt x="f77" y="f78"/>
                    <a:pt x="f77" y="f78"/>
                  </a:cubicBezTo>
                  <a:cubicBezTo>
                    <a:pt x="f77" y="f78"/>
                    <a:pt x="f77" y="f78"/>
                    <a:pt x="f77" y="f78"/>
                  </a:cubicBezTo>
                  <a:cubicBezTo>
                    <a:pt x="f79" y="f80"/>
                    <a:pt x="f79" y="f8"/>
                    <a:pt x="f79" y="f81"/>
                  </a:cubicBezTo>
                  <a:cubicBezTo>
                    <a:pt x="f6" y="f82"/>
                    <a:pt x="f83" y="f84"/>
                    <a:pt x="f65" y="f63"/>
                  </a:cubicBezTo>
                  <a:cubicBezTo>
                    <a:pt x="f54" y="f49"/>
                    <a:pt x="f85" y="f86"/>
                    <a:pt x="f87" y="f88"/>
                  </a:cubicBezTo>
                  <a:cubicBezTo>
                    <a:pt x="f89" y="f90"/>
                    <a:pt x="f91" y="f7"/>
                    <a:pt x="f8" y="f7"/>
                  </a:cubicBezTo>
                  <a:close/>
                  <a:moveTo>
                    <a:pt x="f13" y="f92"/>
                  </a:moveTo>
                  <a:cubicBezTo>
                    <a:pt x="f55" y="f93"/>
                    <a:pt x="f94" y="f95"/>
                    <a:pt x="f96" y="f37"/>
                  </a:cubicBezTo>
                  <a:cubicBezTo>
                    <a:pt x="f97" y="f76"/>
                    <a:pt x="f24" y="f23"/>
                    <a:pt x="f97" y="f98"/>
                  </a:cubicBezTo>
                  <a:cubicBezTo>
                    <a:pt x="f99" y="f84"/>
                    <a:pt x="f100" y="f63"/>
                    <a:pt x="f101" y="f6"/>
                  </a:cubicBezTo>
                  <a:cubicBezTo>
                    <a:pt x="f102" y="f86"/>
                    <a:pt x="f103" y="f104"/>
                    <a:pt x="f9" y="f88"/>
                  </a:cubicBezTo>
                  <a:cubicBezTo>
                    <a:pt x="f105" y="f88"/>
                    <a:pt x="f106" y="f107"/>
                    <a:pt x="f108" y="f109"/>
                  </a:cubicBezTo>
                  <a:cubicBezTo>
                    <a:pt x="f110" y="f111"/>
                    <a:pt x="f112" y="f66"/>
                    <a:pt x="f59" y="f60"/>
                  </a:cubicBezTo>
                  <a:cubicBezTo>
                    <a:pt x="f70" y="f113"/>
                    <a:pt x="f114" y="f115"/>
                    <a:pt x="f116" y="f117"/>
                  </a:cubicBezTo>
                  <a:cubicBezTo>
                    <a:pt x="f116" y="f8"/>
                    <a:pt x="f116" y="f80"/>
                    <a:pt x="f118" y="f119"/>
                  </a:cubicBezTo>
                  <a:cubicBezTo>
                    <a:pt x="f47" y="f119"/>
                    <a:pt x="f47" y="f119"/>
                    <a:pt x="f47" y="f119"/>
                  </a:cubicBezTo>
                  <a:cubicBezTo>
                    <a:pt x="f46" y="f119"/>
                    <a:pt x="f46" y="f119"/>
                    <a:pt x="f46" y="f119"/>
                  </a:cubicBezTo>
                  <a:cubicBezTo>
                    <a:pt x="f18" y="f119"/>
                    <a:pt x="f43" y="f119"/>
                    <a:pt x="f65" y="f78"/>
                  </a:cubicBezTo>
                  <a:cubicBezTo>
                    <a:pt x="f120" y="f45"/>
                    <a:pt x="f121" y="f122"/>
                    <a:pt x="f123" y="f124"/>
                  </a:cubicBezTo>
                  <a:cubicBezTo>
                    <a:pt x="f44" y="f29"/>
                    <a:pt x="f125" y="f126"/>
                    <a:pt x="f13" y="f92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:a16="http://schemas.microsoft.com/office/drawing/2014/main" id="{28D4F254-1221-4891-98B6-35719AA53FFC}"/>
                </a:ext>
              </a:extLst>
            </p:cNvPr>
            <p:cNvSpPr/>
            <p:nvPr/>
          </p:nvSpPr>
          <p:spPr>
            <a:xfrm>
              <a:off x="8578352" y="300170"/>
              <a:ext cx="39776" cy="123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"/>
                <a:gd name="f7" fmla="val 10"/>
                <a:gd name="f8" fmla="val 31"/>
                <a:gd name="f9" fmla="val 5"/>
                <a:gd name="f10" fmla="val 3"/>
                <a:gd name="f11" fmla="val 8"/>
                <a:gd name="f12" fmla="val 2"/>
                <a:gd name="f13" fmla="val 34"/>
                <a:gd name="f14" fmla="+- 0 0 -90"/>
                <a:gd name="f15" fmla="*/ f3 1 36"/>
                <a:gd name="f16" fmla="*/ f4 1 10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1 1 10"/>
                <a:gd name="f25" fmla="*/ f22 1 36"/>
                <a:gd name="f26" fmla="*/ 31 f22 1"/>
                <a:gd name="f27" fmla="*/ 10 f21 1"/>
                <a:gd name="f28" fmla="*/ 5 f22 1"/>
                <a:gd name="f29" fmla="*/ 0 f22 1"/>
                <a:gd name="f30" fmla="*/ 5 f21 1"/>
                <a:gd name="f31" fmla="*/ 0 f21 1"/>
                <a:gd name="f32" fmla="*/ 36 f22 1"/>
                <a:gd name="f33" fmla="+- f23 0 f1"/>
                <a:gd name="f34" fmla="*/ f26 1 36"/>
                <a:gd name="f35" fmla="*/ f27 1 10"/>
                <a:gd name="f36" fmla="*/ f28 1 36"/>
                <a:gd name="f37" fmla="*/ f29 1 36"/>
                <a:gd name="f38" fmla="*/ f30 1 10"/>
                <a:gd name="f39" fmla="*/ f31 1 10"/>
                <a:gd name="f40" fmla="*/ f32 1 36"/>
                <a:gd name="f41" fmla="*/ 0 1 f25"/>
                <a:gd name="f42" fmla="*/ f18 1 f25"/>
                <a:gd name="f43" fmla="*/ 0 1 f24"/>
                <a:gd name="f44" fmla="*/ f19 1 f24"/>
                <a:gd name="f45" fmla="*/ f34 1 f25"/>
                <a:gd name="f46" fmla="*/ f35 1 f24"/>
                <a:gd name="f47" fmla="*/ f36 1 f25"/>
                <a:gd name="f48" fmla="*/ f37 1 f25"/>
                <a:gd name="f49" fmla="*/ f38 1 f24"/>
                <a:gd name="f50" fmla="*/ f39 1 f24"/>
                <a:gd name="f51" fmla="*/ f40 1 f25"/>
                <a:gd name="f52" fmla="*/ f41 f15 1"/>
                <a:gd name="f53" fmla="*/ f42 f15 1"/>
                <a:gd name="f54" fmla="*/ f44 f16 1"/>
                <a:gd name="f55" fmla="*/ f43 f16 1"/>
                <a:gd name="f56" fmla="*/ f45 f15 1"/>
                <a:gd name="f57" fmla="*/ f46 f16 1"/>
                <a:gd name="f58" fmla="*/ f47 f15 1"/>
                <a:gd name="f59" fmla="*/ f48 f15 1"/>
                <a:gd name="f60" fmla="*/ f49 f16 1"/>
                <a:gd name="f61" fmla="*/ f50 f16 1"/>
                <a:gd name="f62" fmla="*/ f51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6" y="f57"/>
                </a:cxn>
                <a:cxn ang="f33">
                  <a:pos x="f58" y="f57"/>
                </a:cxn>
                <a:cxn ang="f33">
                  <a:pos x="f59" y="f60"/>
                </a:cxn>
                <a:cxn ang="f33">
                  <a:pos x="f58" y="f61"/>
                </a:cxn>
                <a:cxn ang="f33">
                  <a:pos x="f56" y="f61"/>
                </a:cxn>
                <a:cxn ang="f33">
                  <a:pos x="f62" y="f60"/>
                </a:cxn>
                <a:cxn ang="f33">
                  <a:pos x="f56" y="f57"/>
                </a:cxn>
              </a:cxnLst>
              <a:rect l="f52" t="f55" r="f53" b="f54"/>
              <a:pathLst>
                <a:path w="36" h="10">
                  <a:moveTo>
                    <a:pt x="f8" y="f7"/>
                  </a:moveTo>
                  <a:cubicBezTo>
                    <a:pt x="f9" y="f7"/>
                    <a:pt x="f9" y="f7"/>
                    <a:pt x="f9" y="f7"/>
                  </a:cubicBezTo>
                  <a:cubicBezTo>
                    <a:pt x="f10" y="f7"/>
                    <a:pt x="f5" y="f11"/>
                    <a:pt x="f5" y="f9"/>
                  </a:cubicBezTo>
                  <a:cubicBezTo>
                    <a:pt x="f5" y="f12"/>
                    <a:pt x="f10" y="f5"/>
                    <a:pt x="f9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3" y="f5"/>
                    <a:pt x="f6" y="f12"/>
                    <a:pt x="f6" y="f9"/>
                  </a:cubicBezTo>
                  <a:cubicBezTo>
                    <a:pt x="f6" y="f11"/>
                    <a:pt x="f13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7" name="Freeform 34">
              <a:extLst>
                <a:ext uri="{FF2B5EF4-FFF2-40B4-BE49-F238E27FC236}">
                  <a16:creationId xmlns:a16="http://schemas.microsoft.com/office/drawing/2014/main" id="{EE1D7A52-A971-499D-A8EF-13C06E4B7A3F}"/>
                </a:ext>
              </a:extLst>
            </p:cNvPr>
            <p:cNvSpPr/>
            <p:nvPr/>
          </p:nvSpPr>
          <p:spPr>
            <a:xfrm>
              <a:off x="8682758" y="300170"/>
              <a:ext cx="42263" cy="123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8"/>
                <a:gd name="f7" fmla="val 11"/>
                <a:gd name="f8" fmla="val 6"/>
                <a:gd name="f9" fmla="val 3"/>
                <a:gd name="f10" fmla="val 1"/>
                <a:gd name="f11" fmla="val 9"/>
                <a:gd name="f12" fmla="val 4"/>
                <a:gd name="f13" fmla="val 5"/>
                <a:gd name="f14" fmla="val 33"/>
                <a:gd name="f15" fmla="val 36"/>
                <a:gd name="f16" fmla="val 8"/>
                <a:gd name="f17" fmla="val 10"/>
                <a:gd name="f18" fmla="+- 0 0 -90"/>
                <a:gd name="f19" fmla="*/ f3 1 38"/>
                <a:gd name="f20" fmla="*/ f4 1 11"/>
                <a:gd name="f21" fmla="val f5"/>
                <a:gd name="f22" fmla="val f6"/>
                <a:gd name="f23" fmla="val f7"/>
                <a:gd name="f24" fmla="*/ f18 f0 1"/>
                <a:gd name="f25" fmla="+- f23 0 f21"/>
                <a:gd name="f26" fmla="+- f22 0 f21"/>
                <a:gd name="f27" fmla="*/ f24 1 f2"/>
                <a:gd name="f28" fmla="*/ f26 1 38"/>
                <a:gd name="f29" fmla="*/ f25 1 11"/>
                <a:gd name="f30" fmla="*/ 6 f26 1"/>
                <a:gd name="f31" fmla="*/ 11 f25 1"/>
                <a:gd name="f32" fmla="*/ 1 f26 1"/>
                <a:gd name="f33" fmla="*/ 6 f25 1"/>
                <a:gd name="f34" fmla="*/ 5 f26 1"/>
                <a:gd name="f35" fmla="*/ 1 f25 1"/>
                <a:gd name="f36" fmla="*/ 33 f26 1"/>
                <a:gd name="f37" fmla="*/ 0 f25 1"/>
                <a:gd name="f38" fmla="*/ 38 f26 1"/>
                <a:gd name="f39" fmla="*/ 5 f25 1"/>
                <a:gd name="f40" fmla="*/ 10 f25 1"/>
                <a:gd name="f41" fmla="+- f27 0 f1"/>
                <a:gd name="f42" fmla="*/ f30 1 38"/>
                <a:gd name="f43" fmla="*/ f31 1 11"/>
                <a:gd name="f44" fmla="*/ f32 1 38"/>
                <a:gd name="f45" fmla="*/ f33 1 11"/>
                <a:gd name="f46" fmla="*/ f34 1 38"/>
                <a:gd name="f47" fmla="*/ f35 1 11"/>
                <a:gd name="f48" fmla="*/ f36 1 38"/>
                <a:gd name="f49" fmla="*/ f37 1 11"/>
                <a:gd name="f50" fmla="*/ f38 1 38"/>
                <a:gd name="f51" fmla="*/ f39 1 11"/>
                <a:gd name="f52" fmla="*/ f40 1 11"/>
                <a:gd name="f53" fmla="*/ 0 1 f28"/>
                <a:gd name="f54" fmla="*/ f22 1 f28"/>
                <a:gd name="f55" fmla="*/ 0 1 f29"/>
                <a:gd name="f56" fmla="*/ f23 1 f29"/>
                <a:gd name="f57" fmla="*/ f42 1 f28"/>
                <a:gd name="f58" fmla="*/ f43 1 f29"/>
                <a:gd name="f59" fmla="*/ f44 1 f28"/>
                <a:gd name="f60" fmla="*/ f45 1 f29"/>
                <a:gd name="f61" fmla="*/ f46 1 f28"/>
                <a:gd name="f62" fmla="*/ f47 1 f29"/>
                <a:gd name="f63" fmla="*/ f48 1 f28"/>
                <a:gd name="f64" fmla="*/ f49 1 f29"/>
                <a:gd name="f65" fmla="*/ f50 1 f28"/>
                <a:gd name="f66" fmla="*/ f51 1 f29"/>
                <a:gd name="f67" fmla="*/ f52 1 f29"/>
                <a:gd name="f68" fmla="*/ f53 f19 1"/>
                <a:gd name="f69" fmla="*/ f54 f19 1"/>
                <a:gd name="f70" fmla="*/ f56 f20 1"/>
                <a:gd name="f71" fmla="*/ f55 f20 1"/>
                <a:gd name="f72" fmla="*/ f57 f19 1"/>
                <a:gd name="f73" fmla="*/ f58 f20 1"/>
                <a:gd name="f74" fmla="*/ f59 f19 1"/>
                <a:gd name="f75" fmla="*/ f60 f20 1"/>
                <a:gd name="f76" fmla="*/ f61 f19 1"/>
                <a:gd name="f77" fmla="*/ f62 f20 1"/>
                <a:gd name="f78" fmla="*/ f63 f19 1"/>
                <a:gd name="f79" fmla="*/ f64 f20 1"/>
                <a:gd name="f80" fmla="*/ f65 f19 1"/>
                <a:gd name="f81" fmla="*/ f66 f20 1"/>
                <a:gd name="f82" fmla="*/ f67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72" y="f73"/>
                </a:cxn>
                <a:cxn ang="f41">
                  <a:pos x="f74" y="f75"/>
                </a:cxn>
                <a:cxn ang="f41">
                  <a:pos x="f76" y="f77"/>
                </a:cxn>
                <a:cxn ang="f41">
                  <a:pos x="f78" y="f79"/>
                </a:cxn>
                <a:cxn ang="f41">
                  <a:pos x="f80" y="f81"/>
                </a:cxn>
                <a:cxn ang="f41">
                  <a:pos x="f78" y="f82"/>
                </a:cxn>
                <a:cxn ang="f41">
                  <a:pos x="f72" y="f73"/>
                </a:cxn>
              </a:cxnLst>
              <a:rect l="f68" t="f71" r="f69" b="f70"/>
              <a:pathLst>
                <a:path w="38" h="11">
                  <a:moveTo>
                    <a:pt x="f8" y="f7"/>
                  </a:moveTo>
                  <a:cubicBezTo>
                    <a:pt x="f9" y="f7"/>
                    <a:pt x="f10" y="f11"/>
                    <a:pt x="f10" y="f8"/>
                  </a:cubicBezTo>
                  <a:cubicBezTo>
                    <a:pt x="f5" y="f12"/>
                    <a:pt x="f9" y="f10"/>
                    <a:pt x="f13" y="f10"/>
                  </a:cubicBezTo>
                  <a:cubicBezTo>
                    <a:pt x="f14" y="f5"/>
                    <a:pt x="f14" y="f5"/>
                    <a:pt x="f14" y="f5"/>
                  </a:cubicBezTo>
                  <a:cubicBezTo>
                    <a:pt x="f15" y="f10"/>
                    <a:pt x="f6" y="f9"/>
                    <a:pt x="f6" y="f13"/>
                  </a:cubicBezTo>
                  <a:cubicBezTo>
                    <a:pt x="f6" y="f16"/>
                    <a:pt x="f15" y="f17"/>
                    <a:pt x="f14" y="f17"/>
                  </a:cubicBezTo>
                  <a:cubicBezTo>
                    <a:pt x="f8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8" name="Freeform 35">
              <a:extLst>
                <a:ext uri="{FF2B5EF4-FFF2-40B4-BE49-F238E27FC236}">
                  <a16:creationId xmlns:a16="http://schemas.microsoft.com/office/drawing/2014/main" id="{F0955679-B7AA-4335-A494-8404BA3D64C5}"/>
                </a:ext>
              </a:extLst>
            </p:cNvPr>
            <p:cNvSpPr/>
            <p:nvPr/>
          </p:nvSpPr>
          <p:spPr>
            <a:xfrm>
              <a:off x="8615641" y="391381"/>
              <a:ext cx="77065" cy="246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"/>
                <a:gd name="f7" fmla="val 22"/>
                <a:gd name="f8" fmla="val 35"/>
                <a:gd name="f9" fmla="val 34"/>
                <a:gd name="f10" fmla="val 33"/>
                <a:gd name="f11" fmla="val 18"/>
                <a:gd name="f12" fmla="val 21"/>
                <a:gd name="f13" fmla="val 7"/>
                <a:gd name="f14" fmla="val 14"/>
                <a:gd name="f15" fmla="val 2"/>
                <a:gd name="f16" fmla="val 9"/>
                <a:gd name="f17" fmla="val 8"/>
                <a:gd name="f18" fmla="val 4"/>
                <a:gd name="f19" fmla="val 13"/>
                <a:gd name="f20" fmla="val 5"/>
                <a:gd name="f21" fmla="val 11"/>
                <a:gd name="f22" fmla="val 12"/>
                <a:gd name="f23" fmla="val 48"/>
                <a:gd name="f24" fmla="val 57"/>
                <a:gd name="f25" fmla="val 61"/>
                <a:gd name="f26" fmla="val 63"/>
                <a:gd name="f27" fmla="val 66"/>
                <a:gd name="f28" fmla="val 68"/>
                <a:gd name="f29" fmla="val 52"/>
                <a:gd name="f30" fmla="+- 0 0 -90"/>
                <a:gd name="f31" fmla="*/ f3 1 70"/>
                <a:gd name="f32" fmla="*/ f4 1 22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70"/>
                <a:gd name="f41" fmla="*/ f37 1 22"/>
                <a:gd name="f42" fmla="*/ 35 f38 1"/>
                <a:gd name="f43" fmla="*/ 22 f37 1"/>
                <a:gd name="f44" fmla="*/ 33 f38 1"/>
                <a:gd name="f45" fmla="*/ 2 f38 1"/>
                <a:gd name="f46" fmla="*/ 9 f37 1"/>
                <a:gd name="f47" fmla="*/ 2 f37 1"/>
                <a:gd name="f48" fmla="*/ 9 f38 1"/>
                <a:gd name="f49" fmla="*/ 34 f38 1"/>
                <a:gd name="f50" fmla="*/ 12 f37 1"/>
                <a:gd name="f51" fmla="*/ 61 f38 1"/>
                <a:gd name="f52" fmla="*/ 68 f38 1"/>
                <a:gd name="f53" fmla="+- f39 0 f1"/>
                <a:gd name="f54" fmla="*/ f42 1 70"/>
                <a:gd name="f55" fmla="*/ f43 1 22"/>
                <a:gd name="f56" fmla="*/ f44 1 70"/>
                <a:gd name="f57" fmla="*/ f45 1 70"/>
                <a:gd name="f58" fmla="*/ f46 1 22"/>
                <a:gd name="f59" fmla="*/ f47 1 22"/>
                <a:gd name="f60" fmla="*/ f48 1 70"/>
                <a:gd name="f61" fmla="*/ f49 1 70"/>
                <a:gd name="f62" fmla="*/ f50 1 22"/>
                <a:gd name="f63" fmla="*/ f51 1 70"/>
                <a:gd name="f64" fmla="*/ f52 1 70"/>
                <a:gd name="f65" fmla="*/ 0 1 f40"/>
                <a:gd name="f66" fmla="*/ f34 1 f40"/>
                <a:gd name="f67" fmla="*/ 0 1 f41"/>
                <a:gd name="f68" fmla="*/ f35 1 f41"/>
                <a:gd name="f69" fmla="*/ f54 1 f40"/>
                <a:gd name="f70" fmla="*/ f55 1 f41"/>
                <a:gd name="f71" fmla="*/ f56 1 f40"/>
                <a:gd name="f72" fmla="*/ f57 1 f40"/>
                <a:gd name="f73" fmla="*/ f58 1 f41"/>
                <a:gd name="f74" fmla="*/ f59 1 f41"/>
                <a:gd name="f75" fmla="*/ f60 1 f40"/>
                <a:gd name="f76" fmla="*/ f61 1 f40"/>
                <a:gd name="f77" fmla="*/ f62 1 f41"/>
                <a:gd name="f78" fmla="*/ f63 1 f40"/>
                <a:gd name="f79" fmla="*/ f64 1 f40"/>
                <a:gd name="f80" fmla="*/ f65 f31 1"/>
                <a:gd name="f81" fmla="*/ f66 f31 1"/>
                <a:gd name="f82" fmla="*/ f68 f32 1"/>
                <a:gd name="f83" fmla="*/ f67 f32 1"/>
                <a:gd name="f84" fmla="*/ f69 f31 1"/>
                <a:gd name="f85" fmla="*/ f70 f32 1"/>
                <a:gd name="f86" fmla="*/ f71 f31 1"/>
                <a:gd name="f87" fmla="*/ f72 f31 1"/>
                <a:gd name="f88" fmla="*/ f73 f32 1"/>
                <a:gd name="f89" fmla="*/ f74 f32 1"/>
                <a:gd name="f90" fmla="*/ f75 f31 1"/>
                <a:gd name="f91" fmla="*/ f76 f31 1"/>
                <a:gd name="f92" fmla="*/ f77 f32 1"/>
                <a:gd name="f93" fmla="*/ f78 f31 1"/>
                <a:gd name="f94" fmla="*/ f79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3">
                  <a:pos x="f84" y="f85"/>
                </a:cxn>
                <a:cxn ang="f53">
                  <a:pos x="f86" y="f85"/>
                </a:cxn>
                <a:cxn ang="f53">
                  <a:pos x="f87" y="f88"/>
                </a:cxn>
                <a:cxn ang="f53">
                  <a:pos x="f87" y="f89"/>
                </a:cxn>
                <a:cxn ang="f53">
                  <a:pos x="f90" y="f89"/>
                </a:cxn>
                <a:cxn ang="f53">
                  <a:pos x="f91" y="f92"/>
                </a:cxn>
                <a:cxn ang="f53">
                  <a:pos x="f93" y="f89"/>
                </a:cxn>
                <a:cxn ang="f53">
                  <a:pos x="f94" y="f89"/>
                </a:cxn>
                <a:cxn ang="f53">
                  <a:pos x="f94" y="f88"/>
                </a:cxn>
                <a:cxn ang="f53">
                  <a:pos x="f84" y="f85"/>
                </a:cxn>
              </a:cxnLst>
              <a:rect l="f80" t="f83" r="f81" b="f82"/>
              <a:pathLst>
                <a:path w="70" h="22">
                  <a:moveTo>
                    <a:pt x="f8" y="f7"/>
                  </a:moveTo>
                  <a:cubicBezTo>
                    <a:pt x="f9" y="f7"/>
                    <a:pt x="f9" y="f7"/>
                    <a:pt x="f10" y="f7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5" y="f17"/>
                    <a:pt x="f5" y="f18"/>
                    <a:pt x="f15" y="f15"/>
                  </a:cubicBezTo>
                  <a:cubicBezTo>
                    <a:pt x="f18" y="f5"/>
                    <a:pt x="f13" y="f5"/>
                    <a:pt x="f16" y="f15"/>
                  </a:cubicBezTo>
                  <a:cubicBezTo>
                    <a:pt x="f19" y="f20"/>
                    <a:pt x="f12" y="f21"/>
                    <a:pt x="f9" y="f22"/>
                  </a:cubicBezTo>
                  <a:cubicBezTo>
                    <a:pt x="f23" y="f22"/>
                    <a:pt x="f24" y="f20"/>
                    <a:pt x="f25" y="f15"/>
                  </a:cubicBezTo>
                  <a:cubicBezTo>
                    <a:pt x="f26" y="f5"/>
                    <a:pt x="f27" y="f5"/>
                    <a:pt x="f28" y="f15"/>
                  </a:cubicBezTo>
                  <a:cubicBezTo>
                    <a:pt x="f6" y="f18"/>
                    <a:pt x="f6" y="f13"/>
                    <a:pt x="f28" y="f16"/>
                  </a:cubicBezTo>
                  <a:cubicBezTo>
                    <a:pt x="f26" y="f19"/>
                    <a:pt x="f29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9" name="Freeform 36">
              <a:extLst>
                <a:ext uri="{FF2B5EF4-FFF2-40B4-BE49-F238E27FC236}">
                  <a16:creationId xmlns:a16="http://schemas.microsoft.com/office/drawing/2014/main" id="{A0D1A4D9-B419-49B5-A7AA-E2C1281A2459}"/>
                </a:ext>
              </a:extLst>
            </p:cNvPr>
            <p:cNvSpPr/>
            <p:nvPr/>
          </p:nvSpPr>
          <p:spPr>
            <a:xfrm>
              <a:off x="8720047" y="645273"/>
              <a:ext cx="32314" cy="985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0"/>
                <a:gd name="f7" fmla="val 10"/>
                <a:gd name="f8" fmla="val 25"/>
                <a:gd name="f9" fmla="val 5"/>
                <a:gd name="f10" fmla="val 2"/>
                <a:gd name="f11" fmla="val 7"/>
                <a:gd name="f12" fmla="val 28"/>
                <a:gd name="f13" fmla="+- 0 0 -90"/>
                <a:gd name="f14" fmla="*/ f3 1 30"/>
                <a:gd name="f15" fmla="*/ f4 1 10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0 1 10"/>
                <a:gd name="f24" fmla="*/ f21 1 30"/>
                <a:gd name="f25" fmla="*/ 25 f21 1"/>
                <a:gd name="f26" fmla="*/ 10 f20 1"/>
                <a:gd name="f27" fmla="*/ 5 f21 1"/>
                <a:gd name="f28" fmla="*/ 0 f21 1"/>
                <a:gd name="f29" fmla="*/ 5 f20 1"/>
                <a:gd name="f30" fmla="*/ 0 f20 1"/>
                <a:gd name="f31" fmla="*/ 30 f21 1"/>
                <a:gd name="f32" fmla="+- f22 0 f1"/>
                <a:gd name="f33" fmla="*/ f25 1 30"/>
                <a:gd name="f34" fmla="*/ f26 1 10"/>
                <a:gd name="f35" fmla="*/ f27 1 30"/>
                <a:gd name="f36" fmla="*/ f28 1 30"/>
                <a:gd name="f37" fmla="*/ f29 1 10"/>
                <a:gd name="f38" fmla="*/ f30 1 10"/>
                <a:gd name="f39" fmla="*/ f31 1 30"/>
                <a:gd name="f40" fmla="*/ 0 1 f24"/>
                <a:gd name="f41" fmla="*/ f17 1 f24"/>
                <a:gd name="f42" fmla="*/ 0 1 f23"/>
                <a:gd name="f43" fmla="*/ f18 1 f23"/>
                <a:gd name="f44" fmla="*/ f33 1 f24"/>
                <a:gd name="f45" fmla="*/ f34 1 f23"/>
                <a:gd name="f46" fmla="*/ f35 1 f24"/>
                <a:gd name="f47" fmla="*/ f36 1 f24"/>
                <a:gd name="f48" fmla="*/ f37 1 f23"/>
                <a:gd name="f49" fmla="*/ f38 1 f23"/>
                <a:gd name="f50" fmla="*/ f39 1 f24"/>
                <a:gd name="f51" fmla="*/ f40 f14 1"/>
                <a:gd name="f52" fmla="*/ f41 f14 1"/>
                <a:gd name="f53" fmla="*/ f43 f15 1"/>
                <a:gd name="f54" fmla="*/ f42 f15 1"/>
                <a:gd name="f55" fmla="*/ f44 f14 1"/>
                <a:gd name="f56" fmla="*/ f45 f15 1"/>
                <a:gd name="f57" fmla="*/ f46 f14 1"/>
                <a:gd name="f58" fmla="*/ f47 f14 1"/>
                <a:gd name="f59" fmla="*/ f48 f15 1"/>
                <a:gd name="f60" fmla="*/ f49 f15 1"/>
                <a:gd name="f61" fmla="*/ f50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55" y="f56"/>
                </a:cxn>
                <a:cxn ang="f32">
                  <a:pos x="f57" y="f56"/>
                </a:cxn>
                <a:cxn ang="f32">
                  <a:pos x="f58" y="f59"/>
                </a:cxn>
                <a:cxn ang="f32">
                  <a:pos x="f57" y="f60"/>
                </a:cxn>
                <a:cxn ang="f32">
                  <a:pos x="f55" y="f60"/>
                </a:cxn>
                <a:cxn ang="f32">
                  <a:pos x="f61" y="f59"/>
                </a:cxn>
                <a:cxn ang="f32">
                  <a:pos x="f55" y="f56"/>
                </a:cxn>
              </a:cxnLst>
              <a:rect l="f51" t="f54" r="f52" b="f53"/>
              <a:pathLst>
                <a:path w="30" h="10">
                  <a:moveTo>
                    <a:pt x="f8" y="f7"/>
                  </a:moveTo>
                  <a:cubicBezTo>
                    <a:pt x="f9" y="f7"/>
                    <a:pt x="f9" y="f7"/>
                    <a:pt x="f9" y="f7"/>
                  </a:cubicBezTo>
                  <a:cubicBezTo>
                    <a:pt x="f10" y="f7"/>
                    <a:pt x="f5" y="f11"/>
                    <a:pt x="f5" y="f9"/>
                  </a:cubicBezTo>
                  <a:cubicBezTo>
                    <a:pt x="f5" y="f10"/>
                    <a:pt x="f10" y="f5"/>
                    <a:pt x="f9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2" y="f5"/>
                    <a:pt x="f6" y="f10"/>
                    <a:pt x="f6" y="f9"/>
                  </a:cubicBezTo>
                  <a:cubicBezTo>
                    <a:pt x="f6" y="f11"/>
                    <a:pt x="f12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0" name="Freeform 37">
              <a:extLst>
                <a:ext uri="{FF2B5EF4-FFF2-40B4-BE49-F238E27FC236}">
                  <a16:creationId xmlns:a16="http://schemas.microsoft.com/office/drawing/2014/main" id="{8C10698D-D52A-44C5-A975-E70917FBB179}"/>
                </a:ext>
              </a:extLst>
            </p:cNvPr>
            <p:cNvSpPr/>
            <p:nvPr/>
          </p:nvSpPr>
          <p:spPr>
            <a:xfrm>
              <a:off x="8802078" y="637876"/>
              <a:ext cx="9939" cy="887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82"/>
                <a:gd name="f8" fmla="val 5"/>
                <a:gd name="f9" fmla="val 2"/>
                <a:gd name="f10" fmla="val 79"/>
                <a:gd name="f11" fmla="val 77"/>
                <a:gd name="f12" fmla="val 8"/>
                <a:gd name="f13" fmla="+- 0 0 -90"/>
                <a:gd name="f14" fmla="*/ f3 1 10"/>
                <a:gd name="f15" fmla="*/ f4 1 82"/>
                <a:gd name="f16" fmla="val f5"/>
                <a:gd name="f17" fmla="val f6"/>
                <a:gd name="f18" fmla="val f7"/>
                <a:gd name="f19" fmla="*/ f13 f0 1"/>
                <a:gd name="f20" fmla="+- f18 0 f16"/>
                <a:gd name="f21" fmla="+- f17 0 f16"/>
                <a:gd name="f22" fmla="*/ f19 1 f2"/>
                <a:gd name="f23" fmla="*/ f21 1 10"/>
                <a:gd name="f24" fmla="*/ f20 1 82"/>
                <a:gd name="f25" fmla="*/ 5 f21 1"/>
                <a:gd name="f26" fmla="*/ 82 f20 1"/>
                <a:gd name="f27" fmla="*/ 0 f21 1"/>
                <a:gd name="f28" fmla="*/ 77 f20 1"/>
                <a:gd name="f29" fmla="*/ 5 f20 1"/>
                <a:gd name="f30" fmla="*/ 0 f20 1"/>
                <a:gd name="f31" fmla="*/ 10 f21 1"/>
                <a:gd name="f32" fmla="+- f22 0 f1"/>
                <a:gd name="f33" fmla="*/ f25 1 10"/>
                <a:gd name="f34" fmla="*/ f26 1 82"/>
                <a:gd name="f35" fmla="*/ f27 1 10"/>
                <a:gd name="f36" fmla="*/ f28 1 82"/>
                <a:gd name="f37" fmla="*/ f29 1 82"/>
                <a:gd name="f38" fmla="*/ f30 1 82"/>
                <a:gd name="f39" fmla="*/ f31 1 10"/>
                <a:gd name="f40" fmla="*/ 0 1 f23"/>
                <a:gd name="f41" fmla="*/ f17 1 f23"/>
                <a:gd name="f42" fmla="*/ 0 1 f24"/>
                <a:gd name="f43" fmla="*/ f18 1 f24"/>
                <a:gd name="f44" fmla="*/ f33 1 f23"/>
                <a:gd name="f45" fmla="*/ f34 1 f24"/>
                <a:gd name="f46" fmla="*/ f35 1 f23"/>
                <a:gd name="f47" fmla="*/ f36 1 f24"/>
                <a:gd name="f48" fmla="*/ f37 1 f24"/>
                <a:gd name="f49" fmla="*/ f38 1 f24"/>
                <a:gd name="f50" fmla="*/ f39 1 f23"/>
                <a:gd name="f51" fmla="*/ f40 f14 1"/>
                <a:gd name="f52" fmla="*/ f41 f14 1"/>
                <a:gd name="f53" fmla="*/ f43 f15 1"/>
                <a:gd name="f54" fmla="*/ f42 f15 1"/>
                <a:gd name="f55" fmla="*/ f44 f14 1"/>
                <a:gd name="f56" fmla="*/ f45 f15 1"/>
                <a:gd name="f57" fmla="*/ f46 f14 1"/>
                <a:gd name="f58" fmla="*/ f47 f15 1"/>
                <a:gd name="f59" fmla="*/ f48 f15 1"/>
                <a:gd name="f60" fmla="*/ f49 f15 1"/>
                <a:gd name="f61" fmla="*/ f50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55" y="f56"/>
                </a:cxn>
                <a:cxn ang="f32">
                  <a:pos x="f57" y="f58"/>
                </a:cxn>
                <a:cxn ang="f32">
                  <a:pos x="f57" y="f59"/>
                </a:cxn>
                <a:cxn ang="f32">
                  <a:pos x="f55" y="f60"/>
                </a:cxn>
                <a:cxn ang="f32">
                  <a:pos x="f61" y="f59"/>
                </a:cxn>
                <a:cxn ang="f32">
                  <a:pos x="f61" y="f58"/>
                </a:cxn>
                <a:cxn ang="f32">
                  <a:pos x="f55" y="f56"/>
                </a:cxn>
              </a:cxnLst>
              <a:rect l="f51" t="f54" r="f52" b="f53"/>
              <a:pathLst>
                <a:path w="10" h="82">
                  <a:moveTo>
                    <a:pt x="f8" y="f7"/>
                  </a:moveTo>
                  <a:cubicBezTo>
                    <a:pt x="f9" y="f7"/>
                    <a:pt x="f5" y="f10"/>
                    <a:pt x="f5" y="f11"/>
                  </a:cubicBezTo>
                  <a:cubicBezTo>
                    <a:pt x="f5" y="f8"/>
                    <a:pt x="f5" y="f8"/>
                    <a:pt x="f5" y="f8"/>
                  </a:cubicBezTo>
                  <a:cubicBezTo>
                    <a:pt x="f5" y="f9"/>
                    <a:pt x="f9" y="f5"/>
                    <a:pt x="f8" y="f5"/>
                  </a:cubicBezTo>
                  <a:cubicBezTo>
                    <a:pt x="f12" y="f5"/>
                    <a:pt x="f6" y="f9"/>
                    <a:pt x="f6" y="f8"/>
                  </a:cubicBezTo>
                  <a:cubicBezTo>
                    <a:pt x="f6" y="f11"/>
                    <a:pt x="f6" y="f11"/>
                    <a:pt x="f6" y="f11"/>
                  </a:cubicBezTo>
                  <a:cubicBezTo>
                    <a:pt x="f6" y="f10"/>
                    <a:pt x="f12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1" name="Freeform 38">
              <a:extLst>
                <a:ext uri="{FF2B5EF4-FFF2-40B4-BE49-F238E27FC236}">
                  <a16:creationId xmlns:a16="http://schemas.microsoft.com/office/drawing/2014/main" id="{FFF5CA7C-F8BB-423C-B6DE-00D5EA7D0A82}"/>
                </a:ext>
              </a:extLst>
            </p:cNvPr>
            <p:cNvSpPr/>
            <p:nvPr/>
          </p:nvSpPr>
          <p:spPr>
            <a:xfrm>
              <a:off x="8496321" y="637876"/>
              <a:ext cx="9939" cy="887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"/>
                <a:gd name="f7" fmla="val 81"/>
                <a:gd name="f8" fmla="val 5"/>
                <a:gd name="f9" fmla="val 3"/>
                <a:gd name="f10" fmla="val 79"/>
                <a:gd name="f11" fmla="val 76"/>
                <a:gd name="f12" fmla="val 2"/>
                <a:gd name="f13" fmla="val 8"/>
                <a:gd name="f14" fmla="+- 0 0 -90"/>
                <a:gd name="f15" fmla="*/ f3 1 10"/>
                <a:gd name="f16" fmla="*/ f4 1 81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2 1 10"/>
                <a:gd name="f25" fmla="*/ f21 1 81"/>
                <a:gd name="f26" fmla="*/ 5 f22 1"/>
                <a:gd name="f27" fmla="*/ 81 f21 1"/>
                <a:gd name="f28" fmla="*/ 0 f22 1"/>
                <a:gd name="f29" fmla="*/ 76 f21 1"/>
                <a:gd name="f30" fmla="*/ 5 f21 1"/>
                <a:gd name="f31" fmla="*/ 0 f21 1"/>
                <a:gd name="f32" fmla="*/ 10 f22 1"/>
                <a:gd name="f33" fmla="+- f23 0 f1"/>
                <a:gd name="f34" fmla="*/ f26 1 10"/>
                <a:gd name="f35" fmla="*/ f27 1 81"/>
                <a:gd name="f36" fmla="*/ f28 1 10"/>
                <a:gd name="f37" fmla="*/ f29 1 81"/>
                <a:gd name="f38" fmla="*/ f30 1 81"/>
                <a:gd name="f39" fmla="*/ f31 1 81"/>
                <a:gd name="f40" fmla="*/ f32 1 10"/>
                <a:gd name="f41" fmla="*/ 0 1 f24"/>
                <a:gd name="f42" fmla="*/ f18 1 f24"/>
                <a:gd name="f43" fmla="*/ 0 1 f25"/>
                <a:gd name="f44" fmla="*/ f19 1 f25"/>
                <a:gd name="f45" fmla="*/ f34 1 f24"/>
                <a:gd name="f46" fmla="*/ f35 1 f25"/>
                <a:gd name="f47" fmla="*/ f36 1 f24"/>
                <a:gd name="f48" fmla="*/ f37 1 f25"/>
                <a:gd name="f49" fmla="*/ f38 1 f25"/>
                <a:gd name="f50" fmla="*/ f39 1 f25"/>
                <a:gd name="f51" fmla="*/ f40 1 f24"/>
                <a:gd name="f52" fmla="*/ f41 f15 1"/>
                <a:gd name="f53" fmla="*/ f42 f15 1"/>
                <a:gd name="f54" fmla="*/ f44 f16 1"/>
                <a:gd name="f55" fmla="*/ f43 f16 1"/>
                <a:gd name="f56" fmla="*/ f45 f15 1"/>
                <a:gd name="f57" fmla="*/ f46 f16 1"/>
                <a:gd name="f58" fmla="*/ f47 f15 1"/>
                <a:gd name="f59" fmla="*/ f48 f16 1"/>
                <a:gd name="f60" fmla="*/ f49 f16 1"/>
                <a:gd name="f61" fmla="*/ f50 f16 1"/>
                <a:gd name="f62" fmla="*/ f51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6" y="f57"/>
                </a:cxn>
                <a:cxn ang="f33">
                  <a:pos x="f58" y="f59"/>
                </a:cxn>
                <a:cxn ang="f33">
                  <a:pos x="f58" y="f60"/>
                </a:cxn>
                <a:cxn ang="f33">
                  <a:pos x="f56" y="f61"/>
                </a:cxn>
                <a:cxn ang="f33">
                  <a:pos x="f62" y="f60"/>
                </a:cxn>
                <a:cxn ang="f33">
                  <a:pos x="f62" y="f59"/>
                </a:cxn>
                <a:cxn ang="f33">
                  <a:pos x="f56" y="f57"/>
                </a:cxn>
              </a:cxnLst>
              <a:rect l="f52" t="f55" r="f53" b="f54"/>
              <a:pathLst>
                <a:path w="10" h="81">
                  <a:moveTo>
                    <a:pt x="f8" y="f7"/>
                  </a:moveTo>
                  <a:cubicBezTo>
                    <a:pt x="f9" y="f7"/>
                    <a:pt x="f5" y="f10"/>
                    <a:pt x="f5" y="f11"/>
                  </a:cubicBezTo>
                  <a:cubicBezTo>
                    <a:pt x="f5" y="f8"/>
                    <a:pt x="f5" y="f8"/>
                    <a:pt x="f5" y="f8"/>
                  </a:cubicBezTo>
                  <a:cubicBezTo>
                    <a:pt x="f5" y="f12"/>
                    <a:pt x="f12" y="f5"/>
                    <a:pt x="f8" y="f5"/>
                  </a:cubicBezTo>
                  <a:cubicBezTo>
                    <a:pt x="f13" y="f5"/>
                    <a:pt x="f6" y="f12"/>
                    <a:pt x="f6" y="f8"/>
                  </a:cubicBezTo>
                  <a:cubicBezTo>
                    <a:pt x="f6" y="f11"/>
                    <a:pt x="f6" y="f11"/>
                    <a:pt x="f6" y="f11"/>
                  </a:cubicBezTo>
                  <a:cubicBezTo>
                    <a:pt x="f6" y="f10"/>
                    <a:pt x="f13" y="f7"/>
                    <a:pt x="f8" y="f7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reeform 39">
              <a:extLst>
                <a:ext uri="{FF2B5EF4-FFF2-40B4-BE49-F238E27FC236}">
                  <a16:creationId xmlns:a16="http://schemas.microsoft.com/office/drawing/2014/main" id="{58699B19-D6EE-48B1-A963-6CD61BF43A43}"/>
                </a:ext>
              </a:extLst>
            </p:cNvPr>
            <p:cNvSpPr/>
            <p:nvPr/>
          </p:nvSpPr>
          <p:spPr>
            <a:xfrm>
              <a:off x="8546037" y="519562"/>
              <a:ext cx="211299" cy="1503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0"/>
                <a:gd name="f7" fmla="val 136"/>
                <a:gd name="f8" fmla="val 90"/>
                <a:gd name="f9" fmla="val 86"/>
                <a:gd name="f10" fmla="val 128"/>
                <a:gd name="f11" fmla="val 74"/>
                <a:gd name="f12" fmla="val 104"/>
                <a:gd name="f13" fmla="val 61"/>
                <a:gd name="f14" fmla="val 81"/>
                <a:gd name="f15" fmla="val 45"/>
                <a:gd name="f16" fmla="val 60"/>
                <a:gd name="f17" fmla="val 32"/>
                <a:gd name="f18" fmla="val 43"/>
                <a:gd name="f19" fmla="val 17"/>
                <a:gd name="f20" fmla="val 26"/>
                <a:gd name="f21" fmla="val 2"/>
                <a:gd name="f22" fmla="val 10"/>
                <a:gd name="f23" fmla="val 8"/>
                <a:gd name="f24" fmla="val 5"/>
                <a:gd name="f25" fmla="val 3"/>
                <a:gd name="f26" fmla="val 4"/>
                <a:gd name="f27" fmla="val 1"/>
                <a:gd name="f28" fmla="val 7"/>
                <a:gd name="f29" fmla="val 9"/>
                <a:gd name="f30" fmla="val 25"/>
                <a:gd name="f31" fmla="val 19"/>
                <a:gd name="f32" fmla="val 40"/>
                <a:gd name="f33" fmla="val 36"/>
                <a:gd name="f34" fmla="val 53"/>
                <a:gd name="f35" fmla="val 54"/>
                <a:gd name="f36" fmla="val 67"/>
                <a:gd name="f37" fmla="val 80"/>
                <a:gd name="f38" fmla="val 94"/>
                <a:gd name="f39" fmla="val 91"/>
                <a:gd name="f40" fmla="val 115"/>
                <a:gd name="f41" fmla="val 107"/>
                <a:gd name="f42" fmla="val 125"/>
                <a:gd name="f43" fmla="val 65"/>
                <a:gd name="f44" fmla="val 144"/>
                <a:gd name="f45" fmla="val 42"/>
                <a:gd name="f46" fmla="val 156"/>
                <a:gd name="f47" fmla="val 29"/>
                <a:gd name="f48" fmla="val 169"/>
                <a:gd name="f49" fmla="val 15"/>
                <a:gd name="f50" fmla="val 181"/>
                <a:gd name="f51" fmla="val 183"/>
                <a:gd name="f52" fmla="val 187"/>
                <a:gd name="f53" fmla="val 189"/>
                <a:gd name="f54" fmla="val 176"/>
                <a:gd name="f55" fmla="val 22"/>
                <a:gd name="f56" fmla="val 164"/>
                <a:gd name="f57" fmla="val 35"/>
                <a:gd name="f58" fmla="val 152"/>
                <a:gd name="f59" fmla="val 49"/>
                <a:gd name="f60" fmla="val 131"/>
                <a:gd name="f61" fmla="val 112"/>
                <a:gd name="f62" fmla="val 100"/>
                <a:gd name="f63" fmla="val 95"/>
                <a:gd name="f64" fmla="+- 0 0 -90"/>
                <a:gd name="f65" fmla="*/ f3 1 190"/>
                <a:gd name="f66" fmla="*/ f4 1 136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90"/>
                <a:gd name="f75" fmla="*/ f71 1 136"/>
                <a:gd name="f76" fmla="*/ 90 f72 1"/>
                <a:gd name="f77" fmla="*/ 136 f71 1"/>
                <a:gd name="f78" fmla="*/ 86 f72 1"/>
                <a:gd name="f79" fmla="*/ 128 f71 1"/>
                <a:gd name="f80" fmla="*/ 45 f72 1"/>
                <a:gd name="f81" fmla="*/ 60 f71 1"/>
                <a:gd name="f82" fmla="*/ 2 f72 1"/>
                <a:gd name="f83" fmla="*/ 10 f71 1"/>
                <a:gd name="f84" fmla="*/ 3 f71 1"/>
                <a:gd name="f85" fmla="*/ 9 f72 1"/>
                <a:gd name="f86" fmla="*/ 53 f72 1"/>
                <a:gd name="f87" fmla="*/ 54 f71 1"/>
                <a:gd name="f88" fmla="*/ 91 f72 1"/>
                <a:gd name="f89" fmla="*/ 115 f71 1"/>
                <a:gd name="f90" fmla="*/ 144 f72 1"/>
                <a:gd name="f91" fmla="*/ 42 f71 1"/>
                <a:gd name="f92" fmla="*/ 181 f72 1"/>
                <a:gd name="f93" fmla="*/ 2 f71 1"/>
                <a:gd name="f94" fmla="*/ 189 f72 1"/>
                <a:gd name="f95" fmla="*/ 9 f71 1"/>
                <a:gd name="f96" fmla="*/ 152 f72 1"/>
                <a:gd name="f97" fmla="*/ 49 f71 1"/>
                <a:gd name="f98" fmla="*/ 95 f72 1"/>
                <a:gd name="f99" fmla="+- f73 0 f1"/>
                <a:gd name="f100" fmla="*/ f76 1 190"/>
                <a:gd name="f101" fmla="*/ f77 1 136"/>
                <a:gd name="f102" fmla="*/ f78 1 190"/>
                <a:gd name="f103" fmla="*/ f79 1 136"/>
                <a:gd name="f104" fmla="*/ f80 1 190"/>
                <a:gd name="f105" fmla="*/ f81 1 136"/>
                <a:gd name="f106" fmla="*/ f82 1 190"/>
                <a:gd name="f107" fmla="*/ f83 1 136"/>
                <a:gd name="f108" fmla="*/ f84 1 136"/>
                <a:gd name="f109" fmla="*/ f85 1 190"/>
                <a:gd name="f110" fmla="*/ f86 1 190"/>
                <a:gd name="f111" fmla="*/ f87 1 136"/>
                <a:gd name="f112" fmla="*/ f88 1 190"/>
                <a:gd name="f113" fmla="*/ f89 1 136"/>
                <a:gd name="f114" fmla="*/ f90 1 190"/>
                <a:gd name="f115" fmla="*/ f91 1 136"/>
                <a:gd name="f116" fmla="*/ f92 1 190"/>
                <a:gd name="f117" fmla="*/ f93 1 136"/>
                <a:gd name="f118" fmla="*/ f94 1 190"/>
                <a:gd name="f119" fmla="*/ f95 1 136"/>
                <a:gd name="f120" fmla="*/ f96 1 190"/>
                <a:gd name="f121" fmla="*/ f97 1 136"/>
                <a:gd name="f122" fmla="*/ f98 1 190"/>
                <a:gd name="f123" fmla="*/ 0 1 f74"/>
                <a:gd name="f124" fmla="*/ f68 1 f74"/>
                <a:gd name="f125" fmla="*/ 0 1 f75"/>
                <a:gd name="f126" fmla="*/ f69 1 f75"/>
                <a:gd name="f127" fmla="*/ f100 1 f74"/>
                <a:gd name="f128" fmla="*/ f101 1 f75"/>
                <a:gd name="f129" fmla="*/ f102 1 f74"/>
                <a:gd name="f130" fmla="*/ f103 1 f75"/>
                <a:gd name="f131" fmla="*/ f104 1 f74"/>
                <a:gd name="f132" fmla="*/ f105 1 f75"/>
                <a:gd name="f133" fmla="*/ f106 1 f74"/>
                <a:gd name="f134" fmla="*/ f107 1 f75"/>
                <a:gd name="f135" fmla="*/ f108 1 f75"/>
                <a:gd name="f136" fmla="*/ f109 1 f74"/>
                <a:gd name="f137" fmla="*/ f110 1 f74"/>
                <a:gd name="f138" fmla="*/ f111 1 f75"/>
                <a:gd name="f139" fmla="*/ f112 1 f74"/>
                <a:gd name="f140" fmla="*/ f113 1 f75"/>
                <a:gd name="f141" fmla="*/ f114 1 f74"/>
                <a:gd name="f142" fmla="*/ f115 1 f75"/>
                <a:gd name="f143" fmla="*/ f116 1 f74"/>
                <a:gd name="f144" fmla="*/ f117 1 f75"/>
                <a:gd name="f145" fmla="*/ f118 1 f74"/>
                <a:gd name="f146" fmla="*/ f119 1 f75"/>
                <a:gd name="f147" fmla="*/ f120 1 f74"/>
                <a:gd name="f148" fmla="*/ f121 1 f75"/>
                <a:gd name="f149" fmla="*/ f122 1 f74"/>
                <a:gd name="f150" fmla="*/ f123 f65 1"/>
                <a:gd name="f151" fmla="*/ f124 f65 1"/>
                <a:gd name="f152" fmla="*/ f126 f66 1"/>
                <a:gd name="f153" fmla="*/ f125 f66 1"/>
                <a:gd name="f154" fmla="*/ f127 f65 1"/>
                <a:gd name="f155" fmla="*/ f128 f66 1"/>
                <a:gd name="f156" fmla="*/ f129 f65 1"/>
                <a:gd name="f157" fmla="*/ f130 f66 1"/>
                <a:gd name="f158" fmla="*/ f131 f65 1"/>
                <a:gd name="f159" fmla="*/ f132 f66 1"/>
                <a:gd name="f160" fmla="*/ f133 f65 1"/>
                <a:gd name="f161" fmla="*/ f134 f66 1"/>
                <a:gd name="f162" fmla="*/ f135 f66 1"/>
                <a:gd name="f163" fmla="*/ f136 f65 1"/>
                <a:gd name="f164" fmla="*/ f137 f65 1"/>
                <a:gd name="f165" fmla="*/ f138 f66 1"/>
                <a:gd name="f166" fmla="*/ f139 f65 1"/>
                <a:gd name="f167" fmla="*/ f140 f66 1"/>
                <a:gd name="f168" fmla="*/ f141 f65 1"/>
                <a:gd name="f169" fmla="*/ f142 f66 1"/>
                <a:gd name="f170" fmla="*/ f143 f65 1"/>
                <a:gd name="f171" fmla="*/ f144 f66 1"/>
                <a:gd name="f172" fmla="*/ f145 f65 1"/>
                <a:gd name="f173" fmla="*/ f146 f66 1"/>
                <a:gd name="f174" fmla="*/ f147 f65 1"/>
                <a:gd name="f175" fmla="*/ f148 f66 1"/>
                <a:gd name="f176" fmla="*/ f149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54" y="f155"/>
                </a:cxn>
                <a:cxn ang="f99">
                  <a:pos x="f156" y="f157"/>
                </a:cxn>
                <a:cxn ang="f99">
                  <a:pos x="f158" y="f159"/>
                </a:cxn>
                <a:cxn ang="f99">
                  <a:pos x="f160" y="f161"/>
                </a:cxn>
                <a:cxn ang="f99">
                  <a:pos x="f160" y="f162"/>
                </a:cxn>
                <a:cxn ang="f99">
                  <a:pos x="f163" y="f162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68" y="f169"/>
                </a:cxn>
                <a:cxn ang="f99">
                  <a:pos x="f170" y="f171"/>
                </a:cxn>
                <a:cxn ang="f99">
                  <a:pos x="f172" y="f171"/>
                </a:cxn>
                <a:cxn ang="f99">
                  <a:pos x="f172" y="f173"/>
                </a:cxn>
                <a:cxn ang="f99">
                  <a:pos x="f174" y="f175"/>
                </a:cxn>
                <a:cxn ang="f99">
                  <a:pos x="f176" y="f157"/>
                </a:cxn>
                <a:cxn ang="f99">
                  <a:pos x="f154" y="f155"/>
                </a:cxn>
              </a:cxnLst>
              <a:rect l="f150" t="f153" r="f151" b="f152"/>
              <a:pathLst>
                <a:path w="190" h="136">
                  <a:moveTo>
                    <a:pt x="f8" y="f7"/>
                  </a:moveTo>
                  <a:cubicBezTo>
                    <a:pt x="f9" y="f10"/>
                    <a:pt x="f9" y="f10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5" y="f23"/>
                    <a:pt x="f5" y="f24"/>
                    <a:pt x="f21" y="f25"/>
                  </a:cubicBezTo>
                  <a:cubicBezTo>
                    <a:pt x="f26" y="f27"/>
                    <a:pt x="f28" y="f27"/>
                    <a:pt x="f29" y="f25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11"/>
                    <a:pt x="f37" y="f38"/>
                    <a:pt x="f39" y="f40"/>
                  </a:cubicBezTo>
                  <a:cubicBezTo>
                    <a:pt x="f41" y="f8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21"/>
                  </a:cubicBezTo>
                  <a:cubicBezTo>
                    <a:pt x="f51" y="f5"/>
                    <a:pt x="f52" y="f5"/>
                    <a:pt x="f53" y="f21"/>
                  </a:cubicBezTo>
                  <a:cubicBezTo>
                    <a:pt x="f6" y="f26"/>
                    <a:pt x="f6" y="f28"/>
                    <a:pt x="f53" y="f29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11"/>
                    <a:pt x="f61" y="f62"/>
                    <a:pt x="f63" y="f10"/>
                  </a:cubicBezTo>
                  <a:lnTo>
                    <a:pt x="f8" y="f7"/>
                  </a:ln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23" name="Rectangle 36">
            <a:extLst>
              <a:ext uri="{FF2B5EF4-FFF2-40B4-BE49-F238E27FC236}">
                <a16:creationId xmlns:a16="http://schemas.microsoft.com/office/drawing/2014/main" id="{9462E533-5CDD-480F-9862-11C155D49DAF}"/>
              </a:ext>
            </a:extLst>
          </p:cNvPr>
          <p:cNvSpPr/>
          <p:nvPr/>
        </p:nvSpPr>
        <p:spPr>
          <a:xfrm>
            <a:off x="12701" y="4975222"/>
            <a:ext cx="3830641" cy="169858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4" name="Rectangle 37">
            <a:extLst>
              <a:ext uri="{FF2B5EF4-FFF2-40B4-BE49-F238E27FC236}">
                <a16:creationId xmlns:a16="http://schemas.microsoft.com/office/drawing/2014/main" id="{073BB822-D1DE-41AB-AA9F-E297CF691278}"/>
              </a:ext>
            </a:extLst>
          </p:cNvPr>
          <p:cNvSpPr/>
          <p:nvPr/>
        </p:nvSpPr>
        <p:spPr>
          <a:xfrm>
            <a:off x="3827458" y="4975222"/>
            <a:ext cx="2727326" cy="169858"/>
          </a:xfrm>
          <a:prstGeom prst="rect">
            <a:avLst/>
          </a:prstGeom>
          <a:solidFill>
            <a:srgbClr val="276F8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5" name="Rectangle 38">
            <a:extLst>
              <a:ext uri="{FF2B5EF4-FFF2-40B4-BE49-F238E27FC236}">
                <a16:creationId xmlns:a16="http://schemas.microsoft.com/office/drawing/2014/main" id="{6AAE1115-C4D5-4E67-81CE-F7C8AE4540EC}"/>
              </a:ext>
            </a:extLst>
          </p:cNvPr>
          <p:cNvSpPr/>
          <p:nvPr/>
        </p:nvSpPr>
        <p:spPr>
          <a:xfrm>
            <a:off x="6554784" y="4975222"/>
            <a:ext cx="1612901" cy="169858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6" name="Rectangle 39">
            <a:extLst>
              <a:ext uri="{FF2B5EF4-FFF2-40B4-BE49-F238E27FC236}">
                <a16:creationId xmlns:a16="http://schemas.microsoft.com/office/drawing/2014/main" id="{E10BDF9A-30FA-4808-BD0B-3091E32FE3ED}"/>
              </a:ext>
            </a:extLst>
          </p:cNvPr>
          <p:cNvSpPr/>
          <p:nvPr/>
        </p:nvSpPr>
        <p:spPr>
          <a:xfrm>
            <a:off x="8167685" y="4975222"/>
            <a:ext cx="966785" cy="169858"/>
          </a:xfrm>
          <a:prstGeom prst="rect">
            <a:avLst/>
          </a:pr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7" name="Google Shape;27;p5">
            <a:extLst>
              <a:ext uri="{FF2B5EF4-FFF2-40B4-BE49-F238E27FC236}">
                <a16:creationId xmlns:a16="http://schemas.microsoft.com/office/drawing/2014/main" id="{5186F7E7-A624-4C3A-A226-A38CACE56B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8135" y="121962"/>
            <a:ext cx="7486650" cy="70830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28" name="Google Shape;26;p5">
            <a:extLst>
              <a:ext uri="{FF2B5EF4-FFF2-40B4-BE49-F238E27FC236}">
                <a16:creationId xmlns:a16="http://schemas.microsoft.com/office/drawing/2014/main" id="{81390663-6063-4491-A461-49667EBDCBD2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9" name="Google Shape;29;p5">
            <a:extLst>
              <a:ext uri="{FF2B5EF4-FFF2-40B4-BE49-F238E27FC236}">
                <a16:creationId xmlns:a16="http://schemas.microsoft.com/office/drawing/2014/main" id="{02CD93D9-6288-45B5-A6BF-ABEDC9766C7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4CD7F70-7730-46D5-8441-342E6FD497AF}" type="slidenum">
              <a:t>‹#›</a:t>
            </a:fld>
            <a:endParaRPr lang="en-US"/>
          </a:p>
        </p:txBody>
      </p:sp>
      <p:sp>
        <p:nvSpPr>
          <p:cNvPr id="30" name="직사각형 1">
            <a:extLst>
              <a:ext uri="{FF2B5EF4-FFF2-40B4-BE49-F238E27FC236}">
                <a16:creationId xmlns:a16="http://schemas.microsoft.com/office/drawing/2014/main" id="{B44AC0AC-D94F-405E-BC98-56455779D77C}"/>
              </a:ext>
            </a:extLst>
          </p:cNvPr>
          <p:cNvSpPr/>
          <p:nvPr/>
        </p:nvSpPr>
        <p:spPr>
          <a:xfrm>
            <a:off x="766349" y="2307771"/>
            <a:ext cx="2687997" cy="2090053"/>
          </a:xfrm>
          <a:prstGeom prst="rect">
            <a:avLst/>
          </a:prstGeom>
          <a:noFill/>
          <a:ln w="38103" cap="flat">
            <a:solidFill>
              <a:srgbClr val="3494BA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31" name="직사각형 1">
            <a:extLst>
              <a:ext uri="{FF2B5EF4-FFF2-40B4-BE49-F238E27FC236}">
                <a16:creationId xmlns:a16="http://schemas.microsoft.com/office/drawing/2014/main" id="{72C2C026-1EF6-4E04-A7E9-D769E1856345}"/>
              </a:ext>
            </a:extLst>
          </p:cNvPr>
          <p:cNvSpPr/>
          <p:nvPr/>
        </p:nvSpPr>
        <p:spPr>
          <a:xfrm>
            <a:off x="766349" y="1393362"/>
            <a:ext cx="2687997" cy="982632"/>
          </a:xfrm>
          <a:prstGeom prst="rect">
            <a:avLst/>
          </a:prstGeom>
          <a:noFill/>
          <a:ln w="38103" cap="flat">
            <a:solidFill>
              <a:srgbClr val="FFFFFF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32" name="그림 개체 틀 2">
            <a:extLst>
              <a:ext uri="{FF2B5EF4-FFF2-40B4-BE49-F238E27FC236}">
                <a16:creationId xmlns:a16="http://schemas.microsoft.com/office/drawing/2014/main" id="{1161BED1-1ED8-4E33-8269-DF401430E030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910349" y="1537463"/>
            <a:ext cx="2399998" cy="2664003"/>
          </a:xfrm>
          <a:solidFill>
            <a:srgbClr val="F2F2F2"/>
          </a:solidFill>
        </p:spPr>
        <p:txBody>
          <a:bodyPr anchor="ctr" anchorCtr="1"/>
          <a:lstStyle>
            <a:lvl1pPr marL="0" indent="0" algn="ctr">
              <a:buNone/>
              <a:defRPr lang="en-US" sz="12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Place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30931762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E10D096D-754D-4928-A5BA-47A65E8AF15C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26;p5">
            <a:extLst>
              <a:ext uri="{FF2B5EF4-FFF2-40B4-BE49-F238E27FC236}">
                <a16:creationId xmlns:a16="http://schemas.microsoft.com/office/drawing/2014/main" id="{53C0987B-0209-4333-A18E-BC289E4EC281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29;p5">
            <a:extLst>
              <a:ext uri="{FF2B5EF4-FFF2-40B4-BE49-F238E27FC236}">
                <a16:creationId xmlns:a16="http://schemas.microsoft.com/office/drawing/2014/main" id="{D0E1554E-6069-4C81-8CF6-558E2AFC7FE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1FDE7BF-4B0B-42E3-9F9D-3D501CB95C4F}" type="slidenum">
              <a:t>‹#›</a:t>
            </a:fld>
            <a:endParaRPr lang="en-US"/>
          </a:p>
        </p:txBody>
      </p:sp>
      <p:sp>
        <p:nvSpPr>
          <p:cNvPr id="5" name="Google Shape;7;p1">
            <a:extLst>
              <a:ext uri="{FF2B5EF4-FFF2-40B4-BE49-F238E27FC236}">
                <a16:creationId xmlns:a16="http://schemas.microsoft.com/office/drawing/2014/main" id="{2F427137-2D95-4D63-8E72-9AB6B2346B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4652" y="133072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grpSp>
        <p:nvGrpSpPr>
          <p:cNvPr id="6" name="Grupo 9">
            <a:extLst>
              <a:ext uri="{FF2B5EF4-FFF2-40B4-BE49-F238E27FC236}">
                <a16:creationId xmlns:a16="http://schemas.microsoft.com/office/drawing/2014/main" id="{9939433A-808B-484B-B6FB-51AF8B2FFA14}"/>
              </a:ext>
            </a:extLst>
          </p:cNvPr>
          <p:cNvGrpSpPr/>
          <p:nvPr/>
        </p:nvGrpSpPr>
        <p:grpSpPr>
          <a:xfrm>
            <a:off x="439441" y="4655896"/>
            <a:ext cx="8198995" cy="469800"/>
            <a:chOff x="439441" y="4655896"/>
            <a:chExt cx="8198995" cy="469800"/>
          </a:xfrm>
        </p:grpSpPr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AC8378EB-ED36-4874-AA6E-2E42836A7306}"/>
                </a:ext>
              </a:extLst>
            </p:cNvPr>
            <p:cNvGrpSpPr/>
            <p:nvPr/>
          </p:nvGrpSpPr>
          <p:grpSpPr>
            <a:xfrm>
              <a:off x="4669593" y="4655896"/>
              <a:ext cx="3968843" cy="469800"/>
              <a:chOff x="4669593" y="4655896"/>
              <a:chExt cx="3968843" cy="469800"/>
            </a:xfrm>
          </p:grpSpPr>
          <p:sp>
            <p:nvSpPr>
              <p:cNvPr id="8" name="Freeform: Shape 5">
                <a:extLst>
                  <a:ext uri="{FF2B5EF4-FFF2-40B4-BE49-F238E27FC236}">
                    <a16:creationId xmlns:a16="http://schemas.microsoft.com/office/drawing/2014/main" id="{0FE41BBE-BE84-4C6F-87B2-4129CF6DDCC7}"/>
                  </a:ext>
                </a:extLst>
              </p:cNvPr>
              <p:cNvSpPr/>
              <p:nvPr/>
            </p:nvSpPr>
            <p:spPr>
              <a:xfrm rot="10799991" flipH="1" flipV="1">
                <a:off x="6975426" y="4655896"/>
                <a:ext cx="1663010" cy="469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797505"/>
                  <a:gd name="f7" fmla="val 1771805"/>
                  <a:gd name="f8" fmla="val 4794342"/>
                  <a:gd name="f9" fmla="val 184721"/>
                  <a:gd name="f10" fmla="val 4799112"/>
                  <a:gd name="f11" fmla="val 137019"/>
                  <a:gd name="f12" fmla="val 4787527"/>
                  <a:gd name="f13" fmla="val 98176"/>
                  <a:gd name="f14" fmla="val 4759588"/>
                  <a:gd name="f15" fmla="val 70236"/>
                  <a:gd name="f16" fmla="val 4733692"/>
                  <a:gd name="f17" fmla="val 43658"/>
                  <a:gd name="f18" fmla="val 4698256"/>
                  <a:gd name="f19" fmla="val 32074"/>
                  <a:gd name="f20" fmla="val 4668953"/>
                  <a:gd name="f21" fmla="val 27303"/>
                  <a:gd name="f22" fmla="val 4659412"/>
                  <a:gd name="f23" fmla="val 16400"/>
                  <a:gd name="f24" fmla="val 4643739"/>
                  <a:gd name="f25" fmla="val 8222"/>
                  <a:gd name="f26" fmla="val 4624657"/>
                  <a:gd name="f27" fmla="val 6178"/>
                  <a:gd name="f28" fmla="val 4593310"/>
                  <a:gd name="f29" fmla="val 2771"/>
                  <a:gd name="f30" fmla="val 4566052"/>
                  <a:gd name="f31" fmla="val 18444"/>
                  <a:gd name="f32" fmla="val 4564007"/>
                  <a:gd name="f33" fmla="val 39570"/>
                  <a:gd name="f34" fmla="val 4561963"/>
                  <a:gd name="f35" fmla="val 61377"/>
                  <a:gd name="f36" fmla="val 4585814"/>
                  <a:gd name="f37" fmla="val 81820"/>
                  <a:gd name="f38" fmla="val 4616480"/>
                  <a:gd name="f39" fmla="val 84546"/>
                  <a:gd name="f40" fmla="val 4636242"/>
                  <a:gd name="f41" fmla="val 86591"/>
                  <a:gd name="f42" fmla="val 4653961"/>
                  <a:gd name="f43" fmla="val 81139"/>
                  <a:gd name="f44" fmla="val 4665545"/>
                  <a:gd name="f45" fmla="val 71598"/>
                  <a:gd name="f46" fmla="val 4686671"/>
                  <a:gd name="f47" fmla="val 75687"/>
                  <a:gd name="f48" fmla="val 4711203"/>
                  <a:gd name="f49" fmla="val 83865"/>
                  <a:gd name="f50" fmla="val 4727559"/>
                  <a:gd name="f51" fmla="val 101583"/>
                  <a:gd name="f52" fmla="val 4745958"/>
                  <a:gd name="f53" fmla="val 119982"/>
                  <a:gd name="f54" fmla="val 4753454"/>
                  <a:gd name="f55" fmla="val 145878"/>
                  <a:gd name="f56" fmla="val 4750047"/>
                  <a:gd name="f57" fmla="val 180633"/>
                  <a:gd name="f58" fmla="val 4742551"/>
                  <a:gd name="f59" fmla="val 254912"/>
                  <a:gd name="f60" fmla="val 4715974"/>
                  <a:gd name="f61" fmla="val 366672"/>
                  <a:gd name="f62" fmla="val 4663501"/>
                  <a:gd name="f63" fmla="val 456625"/>
                  <a:gd name="f64" fmla="val 4655323"/>
                  <a:gd name="f65" fmla="val 470255"/>
                  <a:gd name="f66" fmla="val 4647146"/>
                  <a:gd name="f67" fmla="val 483203"/>
                  <a:gd name="f68" fmla="val 4638968"/>
                  <a:gd name="f69" fmla="val 494787"/>
                  <a:gd name="f70" fmla="val 4629428"/>
                  <a:gd name="f71" fmla="val 4619888"/>
                  <a:gd name="f72" fmla="val 499558"/>
                  <a:gd name="f73" fmla="val 4613073"/>
                  <a:gd name="f74" fmla="val 507054"/>
                  <a:gd name="f75" fmla="val 567023"/>
                  <a:gd name="f76" fmla="val 4499268"/>
                  <a:gd name="f77" fmla="val 593600"/>
                  <a:gd name="f78" fmla="val 4430440"/>
                  <a:gd name="f79" fmla="val 4365020"/>
                  <a:gd name="f80" fmla="val 591555"/>
                  <a:gd name="f81" fmla="val 4306414"/>
                  <a:gd name="f82" fmla="val 562252"/>
                  <a:gd name="f83" fmla="val 4257349"/>
                  <a:gd name="f84" fmla="val 504328"/>
                  <a:gd name="f85" fmla="val 4250534"/>
                  <a:gd name="f86" fmla="val 496150"/>
                  <a:gd name="f87" fmla="val 4240993"/>
                  <a:gd name="f88" fmla="val 492062"/>
                  <a:gd name="f89" fmla="val 4231453"/>
                  <a:gd name="f90" fmla="val 4223275"/>
                  <a:gd name="f91" fmla="val 480477"/>
                  <a:gd name="f92" fmla="val 4214417"/>
                  <a:gd name="f93" fmla="val 467529"/>
                  <a:gd name="f94" fmla="val 4206920"/>
                  <a:gd name="f95" fmla="val 453900"/>
                  <a:gd name="f96" fmla="val 4153766"/>
                  <a:gd name="f97" fmla="val 363946"/>
                  <a:gd name="f98" fmla="val 4126507"/>
                  <a:gd name="f99" fmla="val 252186"/>
                  <a:gd name="f100" fmla="val 4119011"/>
                  <a:gd name="f101" fmla="val 178588"/>
                  <a:gd name="f102" fmla="val 4115604"/>
                  <a:gd name="f103" fmla="val 143834"/>
                  <a:gd name="f104" fmla="val 4122419"/>
                  <a:gd name="f105" fmla="val 117938"/>
                  <a:gd name="f106" fmla="val 4140818"/>
                  <a:gd name="f107" fmla="val 99538"/>
                  <a:gd name="f108" fmla="val 4157855"/>
                  <a:gd name="f109" fmla="val 4181706"/>
                  <a:gd name="f110" fmla="val 73643"/>
                  <a:gd name="f111" fmla="val 4203513"/>
                  <a:gd name="f112" fmla="val 69554"/>
                  <a:gd name="f113" fmla="val 79095"/>
                  <a:gd name="f114" fmla="val 4232816"/>
                  <a:gd name="f115" fmla="val 4252578"/>
                  <a:gd name="f116" fmla="val 82502"/>
                  <a:gd name="f117" fmla="val 4283926"/>
                  <a:gd name="f118" fmla="val 4307777"/>
                  <a:gd name="f119" fmla="val 59332"/>
                  <a:gd name="f120" fmla="val 4305051"/>
                  <a:gd name="f121" fmla="val 37525"/>
                  <a:gd name="f122" fmla="val 4303007"/>
                  <a:gd name="f123" fmla="val 15718"/>
                  <a:gd name="f124" fmla="val 4275748"/>
                  <a:gd name="f125" fmla="val 726"/>
                  <a:gd name="f126" fmla="val 4244401"/>
                  <a:gd name="f127" fmla="val 4134"/>
                  <a:gd name="f128" fmla="val 4225320"/>
                  <a:gd name="f129" fmla="val 4208964"/>
                  <a:gd name="f130" fmla="val 14356"/>
                  <a:gd name="f131" fmla="val 4199424"/>
                  <a:gd name="f132" fmla="val 25259"/>
                  <a:gd name="f133" fmla="val 4170121"/>
                  <a:gd name="f134" fmla="val 30029"/>
                  <a:gd name="f135" fmla="val 4135366"/>
                  <a:gd name="f136" fmla="val 42296"/>
                  <a:gd name="f137" fmla="val 4109471"/>
                  <a:gd name="f138" fmla="val 68191"/>
                  <a:gd name="f139" fmla="val 4081531"/>
                  <a:gd name="f140" fmla="val 96131"/>
                  <a:gd name="f141" fmla="val 4069946"/>
                  <a:gd name="f142" fmla="val 134975"/>
                  <a:gd name="f143" fmla="val 4075398"/>
                  <a:gd name="f144" fmla="val 183359"/>
                  <a:gd name="f145" fmla="val 4083575"/>
                  <a:gd name="f146" fmla="val 262408"/>
                  <a:gd name="f147" fmla="val 4118330"/>
                  <a:gd name="f148" fmla="val 413012"/>
                  <a:gd name="f149" fmla="val 4196698"/>
                  <a:gd name="f150" fmla="val 520002"/>
                  <a:gd name="f151" fmla="val 4194654"/>
                  <a:gd name="f152" fmla="val 530224"/>
                  <a:gd name="f153" fmla="val 4197380"/>
                  <a:gd name="f154" fmla="val 541127"/>
                  <a:gd name="f155" fmla="val 4204195"/>
                  <a:gd name="f156" fmla="val 549986"/>
                  <a:gd name="f157" fmla="val 4258712"/>
                  <a:gd name="f158" fmla="val 614044"/>
                  <a:gd name="f159" fmla="val 4319362"/>
                  <a:gd name="f160" fmla="val 647435"/>
                  <a:gd name="f161" fmla="val 4391597"/>
                  <a:gd name="f162" fmla="val 660383"/>
                  <a:gd name="f163" fmla="val 928880"/>
                  <a:gd name="f164" fmla="val 4392960"/>
                  <a:gd name="f165" fmla="val 972494"/>
                  <a:gd name="f166" fmla="val 4385464"/>
                  <a:gd name="f167" fmla="val 1027011"/>
                  <a:gd name="f168" fmla="val 4318680"/>
                  <a:gd name="f169" fmla="val 1031099"/>
                  <a:gd name="f170" fmla="val 3718992"/>
                  <a:gd name="f171" fmla="val 3638579"/>
                  <a:gd name="f172" fmla="val 673331"/>
                  <a:gd name="f173" fmla="val 3636535"/>
                  <a:gd name="f174" fmla="val 665153"/>
                  <a:gd name="f175" fmla="val 3632446"/>
                  <a:gd name="f176" fmla="val 659020"/>
                  <a:gd name="f177" fmla="val 3626313"/>
                  <a:gd name="f178" fmla="val 654250"/>
                  <a:gd name="f179" fmla="val 3620861"/>
                  <a:gd name="f180" fmla="val 649480"/>
                  <a:gd name="f181" fmla="val 3613365"/>
                  <a:gd name="f182" fmla="val 3604506"/>
                  <a:gd name="f183" fmla="val 646754"/>
                  <a:gd name="f184" fmla="val 3603825"/>
                  <a:gd name="f185" fmla="val 3595647"/>
                  <a:gd name="f186" fmla="val 3588151"/>
                  <a:gd name="f187" fmla="val 3582018"/>
                  <a:gd name="f188" fmla="val 654931"/>
                  <a:gd name="f189" fmla="val 3576566"/>
                  <a:gd name="f190" fmla="val 659702"/>
                  <a:gd name="f191" fmla="val 3571796"/>
                  <a:gd name="f192" fmla="val 666516"/>
                  <a:gd name="f193" fmla="val 3570433"/>
                  <a:gd name="f194" fmla="val 674694"/>
                  <a:gd name="f195" fmla="val 3504331"/>
                  <a:gd name="f196" fmla="val 1030418"/>
                  <a:gd name="f197" fmla="val 3404837"/>
                  <a:gd name="f198" fmla="val 3272633"/>
                  <a:gd name="f199" fmla="val 319651"/>
                  <a:gd name="f200" fmla="val 3271270"/>
                  <a:gd name="f201" fmla="val 311474"/>
                  <a:gd name="f202" fmla="val 3267182"/>
                  <a:gd name="f203" fmla="val 303978"/>
                  <a:gd name="f204" fmla="val 3261048"/>
                  <a:gd name="f205" fmla="val 298526"/>
                  <a:gd name="f206" fmla="val 3254915"/>
                  <a:gd name="f207" fmla="val 293074"/>
                  <a:gd name="f208" fmla="val 3246738"/>
                  <a:gd name="f209" fmla="val 290348"/>
                  <a:gd name="f210" fmla="val 3238560"/>
                  <a:gd name="f211" fmla="val 3230382"/>
                  <a:gd name="f212" fmla="val 3222205"/>
                  <a:gd name="f213" fmla="val 293756"/>
                  <a:gd name="f214" fmla="val 3216072"/>
                  <a:gd name="f215" fmla="val 3209938"/>
                  <a:gd name="f216" fmla="val 3205850"/>
                  <a:gd name="f217" fmla="val 3204487"/>
                  <a:gd name="f218" fmla="val 3060016"/>
                  <a:gd name="f219" fmla="val 1199421"/>
                  <a:gd name="f220" fmla="val 3046387"/>
                  <a:gd name="f221" fmla="val 1041321"/>
                  <a:gd name="f222" fmla="val 3045706"/>
                  <a:gd name="f223" fmla="val 1032462"/>
                  <a:gd name="f224" fmla="val 3041617"/>
                  <a:gd name="f225" fmla="val 1024285"/>
                  <a:gd name="f226" fmla="val 3035484"/>
                  <a:gd name="f227" fmla="val 1018833"/>
                  <a:gd name="f228" fmla="val 3029351"/>
                  <a:gd name="f229" fmla="val 1013381"/>
                  <a:gd name="f230" fmla="val 3021173"/>
                  <a:gd name="f231" fmla="val 1009293"/>
                  <a:gd name="f232" fmla="val 3012314"/>
                  <a:gd name="f233" fmla="val 2970745"/>
                  <a:gd name="f234" fmla="val 1008611"/>
                  <a:gd name="f235" fmla="val 2938716"/>
                  <a:gd name="f236" fmla="val 2909413"/>
                  <a:gd name="f237" fmla="val 1420414"/>
                  <a:gd name="f238" fmla="val 1399289"/>
                  <a:gd name="f239" fmla="val 1380889"/>
                  <a:gd name="f240" fmla="val 1372030"/>
                  <a:gd name="f241" fmla="val 1363853"/>
                  <a:gd name="f242" fmla="val 1012018"/>
                  <a:gd name="f243" fmla="val 1358401"/>
                  <a:gd name="f244" fmla="val 1016789"/>
                  <a:gd name="f245" fmla="val 1352268"/>
                  <a:gd name="f246" fmla="val 1022240"/>
                  <a:gd name="f247" fmla="val 1347498"/>
                  <a:gd name="f248" fmla="val 1029736"/>
                  <a:gd name="f249" fmla="val 1346816"/>
                  <a:gd name="f250" fmla="val 1037914"/>
                  <a:gd name="f251" fmla="val 1250048"/>
                  <a:gd name="f252" fmla="val 1495176"/>
                  <a:gd name="f253" fmla="val 1083771"/>
                  <a:gd name="f254" fmla="val 1082408"/>
                  <a:gd name="f255" fmla="val 558845"/>
                  <a:gd name="f256" fmla="val 1078319"/>
                  <a:gd name="f257" fmla="val 551349"/>
                  <a:gd name="f258" fmla="val 1072186"/>
                  <a:gd name="f259" fmla="val 545897"/>
                  <a:gd name="f260" fmla="val 1066053"/>
                  <a:gd name="f261" fmla="val 540446"/>
                  <a:gd name="f262" fmla="val 1058557"/>
                  <a:gd name="f263" fmla="val 537720"/>
                  <a:gd name="f264" fmla="val 1049698"/>
                  <a:gd name="f265" fmla="val 1049016"/>
                  <a:gd name="f266" fmla="val 1048335"/>
                  <a:gd name="f267" fmla="val 1040157"/>
                  <a:gd name="f268" fmla="val 1031980"/>
                  <a:gd name="f269" fmla="val 541808"/>
                  <a:gd name="f270" fmla="val 1025847"/>
                  <a:gd name="f271" fmla="val 547260"/>
                  <a:gd name="f272" fmla="val 1019713"/>
                  <a:gd name="f273" fmla="val 552712"/>
                  <a:gd name="f274" fmla="val 1015625"/>
                  <a:gd name="f275" fmla="val 560889"/>
                  <a:gd name="f276" fmla="val 1014943"/>
                  <a:gd name="f277" fmla="val 569748"/>
                  <a:gd name="f278" fmla="val 978144"/>
                  <a:gd name="f279" fmla="val 899094"/>
                  <a:gd name="f280" fmla="val 890235"/>
                  <a:gd name="f281" fmla="val 882739"/>
                  <a:gd name="f282" fmla="val 1012700"/>
                  <a:gd name="f283" fmla="val 876606"/>
                  <a:gd name="f284" fmla="val 1017470"/>
                  <a:gd name="f285" fmla="val 870473"/>
                  <a:gd name="f286" fmla="val 1022922"/>
                  <a:gd name="f287" fmla="val 866384"/>
                  <a:gd name="f288" fmla="val 865021"/>
                  <a:gd name="f289" fmla="val 1038595"/>
                  <a:gd name="f290" fmla="val 805052"/>
                  <a:gd name="f291" fmla="val 1289374"/>
                  <a:gd name="f292" fmla="val 775068"/>
                  <a:gd name="f293" fmla="val 1052906"/>
                  <a:gd name="f294" fmla="val 773705"/>
                  <a:gd name="f295" fmla="val 1044729"/>
                  <a:gd name="f296" fmla="val 768935"/>
                  <a:gd name="f297" fmla="val 762801"/>
                  <a:gd name="f298" fmla="val 1033144"/>
                  <a:gd name="f299" fmla="val 756668"/>
                  <a:gd name="f300" fmla="val 1028374"/>
                  <a:gd name="f301" fmla="val 749172"/>
                  <a:gd name="f302" fmla="val 1025648"/>
                  <a:gd name="f303" fmla="val 740995"/>
                  <a:gd name="f304" fmla="val 3651"/>
                  <a:gd name="f305" fmla="val 1095157"/>
                  <a:gd name="f306" fmla="val 713055"/>
                  <a:gd name="f307" fmla="val 775749"/>
                  <a:gd name="f308" fmla="val 1486999"/>
                  <a:gd name="f309" fmla="val 777794"/>
                  <a:gd name="f310" fmla="val 781882"/>
                  <a:gd name="f311" fmla="val 1501991"/>
                  <a:gd name="f312" fmla="val 788016"/>
                  <a:gd name="f313" fmla="val 1506761"/>
                  <a:gd name="f314" fmla="val 794149"/>
                  <a:gd name="f315" fmla="val 1511531"/>
                  <a:gd name="f316" fmla="val 802326"/>
                  <a:gd name="f317" fmla="val 1514257"/>
                  <a:gd name="f318" fmla="val 810504"/>
                  <a:gd name="f319" fmla="val 818682"/>
                  <a:gd name="f320" fmla="val 826178"/>
                  <a:gd name="f321" fmla="val 1510850"/>
                  <a:gd name="f322" fmla="val 832311"/>
                  <a:gd name="f323" fmla="val 1506080"/>
                  <a:gd name="f324" fmla="val 838444"/>
                  <a:gd name="f325" fmla="val 1500628"/>
                  <a:gd name="f326" fmla="val 842533"/>
                  <a:gd name="f327" fmla="val 1493813"/>
                  <a:gd name="f328" fmla="val 843896"/>
                  <a:gd name="f329" fmla="val 1485636"/>
                  <a:gd name="f330" fmla="val 929079"/>
                  <a:gd name="f331" fmla="val 1080165"/>
                  <a:gd name="f332" fmla="val 1010173"/>
                  <a:gd name="f333" fmla="val 1019032"/>
                  <a:gd name="f334" fmla="val 1027209"/>
                  <a:gd name="f335" fmla="val 1076758"/>
                  <a:gd name="f336" fmla="val 1033343"/>
                  <a:gd name="f337" fmla="val 1071306"/>
                  <a:gd name="f338" fmla="val 1039476"/>
                  <a:gd name="f339" fmla="val 1065854"/>
                  <a:gd name="f340" fmla="val 1043565"/>
                  <a:gd name="f341" fmla="val 1057677"/>
                  <a:gd name="f342" fmla="val 1044246"/>
                  <a:gd name="f343" fmla="val 1048817"/>
                  <a:gd name="f344" fmla="val 1057875"/>
                  <a:gd name="f345" fmla="val 890036"/>
                  <a:gd name="f346" fmla="val 1216656"/>
                  <a:gd name="f347" fmla="val 1740503"/>
                  <a:gd name="f348" fmla="val 1218019"/>
                  <a:gd name="f349" fmla="val 1748681"/>
                  <a:gd name="f350" fmla="val 1222108"/>
                  <a:gd name="f351" fmla="val 1756177"/>
                  <a:gd name="f352" fmla="val 1228241"/>
                  <a:gd name="f353" fmla="val 1761629"/>
                  <a:gd name="f354" fmla="val 1234375"/>
                  <a:gd name="f355" fmla="val 1767080"/>
                  <a:gd name="f356" fmla="val 1241871"/>
                  <a:gd name="f357" fmla="val 1769806"/>
                  <a:gd name="f358" fmla="val 1250730"/>
                  <a:gd name="f359" fmla="val 1259589"/>
                  <a:gd name="f360" fmla="val 1267085"/>
                  <a:gd name="f361" fmla="val 1766399"/>
                  <a:gd name="f362" fmla="val 1273218"/>
                  <a:gd name="f363" fmla="val 1760947"/>
                  <a:gd name="f364" fmla="val 1279351"/>
                  <a:gd name="f365" fmla="val 1755495"/>
                  <a:gd name="f366" fmla="val 1283440"/>
                  <a:gd name="f367" fmla="val 1747999"/>
                  <a:gd name="f368" fmla="val 1284803"/>
                  <a:gd name="f369" fmla="val 1739822"/>
                  <a:gd name="f370" fmla="val 1410192"/>
                  <a:gd name="f371" fmla="val 1078802"/>
                  <a:gd name="f372" fmla="val 2907369"/>
                  <a:gd name="f373" fmla="val 2936671"/>
                  <a:gd name="f374" fmla="val 2968700"/>
                  <a:gd name="f375" fmla="val 1078120"/>
                  <a:gd name="f376" fmla="val 2978922"/>
                  <a:gd name="f377" fmla="val 3015721"/>
                  <a:gd name="f378" fmla="val 1497221"/>
                  <a:gd name="f379" fmla="val 3016403"/>
                  <a:gd name="f380" fmla="val 1505398"/>
                  <a:gd name="f381" fmla="val 3020492"/>
                  <a:gd name="f382" fmla="val 1513576"/>
                  <a:gd name="f383" fmla="val 3026625"/>
                  <a:gd name="f384" fmla="val 1519027"/>
                  <a:gd name="f385" fmla="val 3032758"/>
                  <a:gd name="f386" fmla="val 1524479"/>
                  <a:gd name="f387" fmla="val 3040254"/>
                  <a:gd name="f388" fmla="val 1528568"/>
                  <a:gd name="f389" fmla="val 3049113"/>
                  <a:gd name="f390" fmla="val 3049794"/>
                  <a:gd name="f391" fmla="val 3050476"/>
                  <a:gd name="f392" fmla="val 3059335"/>
                  <a:gd name="f393" fmla="val 3066831"/>
                  <a:gd name="f394" fmla="val 1525161"/>
                  <a:gd name="f395" fmla="val 3072964"/>
                  <a:gd name="f396" fmla="val 1520390"/>
                  <a:gd name="f397" fmla="val 3079097"/>
                  <a:gd name="f398" fmla="val 1514939"/>
                  <a:gd name="f399" fmla="val 3083186"/>
                  <a:gd name="f400" fmla="val 1507443"/>
                  <a:gd name="f401" fmla="val 3084549"/>
                  <a:gd name="f402" fmla="val 1499265"/>
                  <a:gd name="f403" fmla="val 3237197"/>
                  <a:gd name="f404" fmla="val 563615"/>
                  <a:gd name="f405" fmla="val 3340098"/>
                  <a:gd name="f406" fmla="val 1068580"/>
                  <a:gd name="f407" fmla="val 3341461"/>
                  <a:gd name="f408" fmla="val 3345550"/>
                  <a:gd name="f409" fmla="val 1084254"/>
                  <a:gd name="f410" fmla="val 3351683"/>
                  <a:gd name="f411" fmla="val 1089705"/>
                  <a:gd name="f412" fmla="val 3357816"/>
                  <a:gd name="f413" fmla="val 3365994"/>
                  <a:gd name="f414" fmla="val 1098564"/>
                  <a:gd name="f415" fmla="val 3374171"/>
                  <a:gd name="f416" fmla="val 3533634"/>
                  <a:gd name="f417" fmla="val 3541811"/>
                  <a:gd name="f418" fmla="val 3549307"/>
                  <a:gd name="f419" fmla="val 3555441"/>
                  <a:gd name="f420" fmla="val 1090387"/>
                  <a:gd name="f421" fmla="val 3561574"/>
                  <a:gd name="f422" fmla="val 1085616"/>
                  <a:gd name="f423" fmla="val 3565663"/>
                  <a:gd name="f424" fmla="val 3567026"/>
                  <a:gd name="f425" fmla="val 1069943"/>
                  <a:gd name="f426" fmla="val 3607232"/>
                  <a:gd name="f427" fmla="val 842334"/>
                  <a:gd name="f428" fmla="val 3656979"/>
                  <a:gd name="f429" fmla="val 1071987"/>
                  <a:gd name="f430" fmla="val 3659023"/>
                  <a:gd name="f431" fmla="val 1079483"/>
                  <a:gd name="f432" fmla="val 3663112"/>
                  <a:gd name="f433" fmla="val 1086298"/>
                  <a:gd name="f434" fmla="val 3669245"/>
                  <a:gd name="f435" fmla="val 1091068"/>
                  <a:gd name="f436" fmla="val 3675378"/>
                  <a:gd name="f437" fmla="val 1095838"/>
                  <a:gd name="f438" fmla="val 3682875"/>
                  <a:gd name="f439" fmla="val 3690371"/>
                  <a:gd name="f440" fmla="val 3854603"/>
                  <a:gd name="f441" fmla="val 4162625"/>
                  <a:gd name="f442" fmla="val 4326858"/>
                  <a:gd name="f443" fmla="val 4340487"/>
                  <a:gd name="f444" fmla="val 4354798"/>
                  <a:gd name="f445" fmla="val 4368427"/>
                  <a:gd name="f446" fmla="val 4405226"/>
                  <a:gd name="f447" fmla="val 4459744"/>
                  <a:gd name="f448" fmla="val 1066536"/>
                  <a:gd name="f449" fmla="val 1015426"/>
                  <a:gd name="f450" fmla="val 4532660"/>
                  <a:gd name="f451" fmla="val 646072"/>
                  <a:gd name="f452" fmla="val 4611710"/>
                  <a:gd name="f453" fmla="val 615407"/>
                  <a:gd name="f454" fmla="val 552030"/>
                  <a:gd name="f455" fmla="val 4672360"/>
                  <a:gd name="f456" fmla="val 543171"/>
                  <a:gd name="f457" fmla="val 4675086"/>
                  <a:gd name="f458" fmla="val 532268"/>
                  <a:gd name="f459" fmla="val 4673042"/>
                  <a:gd name="f460" fmla="val 522046"/>
                  <a:gd name="f461" fmla="val 4752091"/>
                  <a:gd name="f462" fmla="val 414375"/>
                  <a:gd name="f463" fmla="val 4786846"/>
                  <a:gd name="f464" fmla="val 264453"/>
                  <a:gd name="f465" fmla="+- 0 0 -90"/>
                  <a:gd name="f466" fmla="*/ f3 1 4797505"/>
                  <a:gd name="f467" fmla="*/ f4 1 1771805"/>
                  <a:gd name="f468" fmla="val f5"/>
                  <a:gd name="f469" fmla="val f6"/>
                  <a:gd name="f470" fmla="val f7"/>
                  <a:gd name="f471" fmla="*/ f465 f0 1"/>
                  <a:gd name="f472" fmla="+- f470 0 f468"/>
                  <a:gd name="f473" fmla="+- f469 0 f468"/>
                  <a:gd name="f474" fmla="*/ f471 1 f2"/>
                  <a:gd name="f475" fmla="*/ f473 1 4797505"/>
                  <a:gd name="f476" fmla="*/ f472 1 1771805"/>
                  <a:gd name="f477" fmla="*/ 4794342 f473 1"/>
                  <a:gd name="f478" fmla="*/ 184721 f472 1"/>
                  <a:gd name="f479" fmla="*/ 4759588 f473 1"/>
                  <a:gd name="f480" fmla="*/ 70236 f472 1"/>
                  <a:gd name="f481" fmla="*/ 4668953 f473 1"/>
                  <a:gd name="f482" fmla="*/ 27303 f472 1"/>
                  <a:gd name="f483" fmla="*/ 4624657 f473 1"/>
                  <a:gd name="f484" fmla="*/ 6178 f472 1"/>
                  <a:gd name="f485" fmla="*/ 4564007 f473 1"/>
                  <a:gd name="f486" fmla="*/ 39570 f472 1"/>
                  <a:gd name="f487" fmla="*/ 4616480 f473 1"/>
                  <a:gd name="f488" fmla="*/ 84546 f472 1"/>
                  <a:gd name="f489" fmla="*/ 4665545 f473 1"/>
                  <a:gd name="f490" fmla="*/ 71598 f472 1"/>
                  <a:gd name="f491" fmla="*/ 4727559 f473 1"/>
                  <a:gd name="f492" fmla="*/ 101583 f472 1"/>
                  <a:gd name="f493" fmla="*/ 4750047 f473 1"/>
                  <a:gd name="f494" fmla="*/ 180633 f472 1"/>
                  <a:gd name="f495" fmla="*/ 4663501 f473 1"/>
                  <a:gd name="f496" fmla="*/ 456625 f472 1"/>
                  <a:gd name="f497" fmla="*/ 4638968 f473 1"/>
                  <a:gd name="f498" fmla="*/ 494787 f472 1"/>
                  <a:gd name="f499" fmla="*/ 4613073 f473 1"/>
                  <a:gd name="f500" fmla="*/ 507054 f472 1"/>
                  <a:gd name="f501" fmla="*/ 4430440 f473 1"/>
                  <a:gd name="f502" fmla="*/ 593600 f472 1"/>
                  <a:gd name="f503" fmla="*/ 4257349 f473 1"/>
                  <a:gd name="f504" fmla="*/ 504328 f472 1"/>
                  <a:gd name="f505" fmla="*/ 4231453 f473 1"/>
                  <a:gd name="f506" fmla="*/ 492062 f472 1"/>
                  <a:gd name="f507" fmla="*/ 4206920 f473 1"/>
                  <a:gd name="f508" fmla="*/ 453900 f472 1"/>
                  <a:gd name="f509" fmla="*/ 4119011 f473 1"/>
                  <a:gd name="f510" fmla="*/ 178588 f472 1"/>
                  <a:gd name="f511" fmla="*/ 4140818 f473 1"/>
                  <a:gd name="f512" fmla="*/ 99538 f472 1"/>
                  <a:gd name="f513" fmla="*/ 4203513 f473 1"/>
                  <a:gd name="f514" fmla="*/ 69554 f472 1"/>
                  <a:gd name="f515" fmla="*/ 4252578 f473 1"/>
                  <a:gd name="f516" fmla="*/ 82502 f472 1"/>
                  <a:gd name="f517" fmla="*/ 4305051 f473 1"/>
                  <a:gd name="f518" fmla="*/ 37525 f472 1"/>
                  <a:gd name="f519" fmla="*/ 4244401 f473 1"/>
                  <a:gd name="f520" fmla="*/ 4134 f472 1"/>
                  <a:gd name="f521" fmla="*/ 4199424 f473 1"/>
                  <a:gd name="f522" fmla="*/ 25259 f472 1"/>
                  <a:gd name="f523" fmla="*/ 4109471 f473 1"/>
                  <a:gd name="f524" fmla="*/ 68191 f472 1"/>
                  <a:gd name="f525" fmla="*/ 4075398 f473 1"/>
                  <a:gd name="f526" fmla="*/ 183359 f472 1"/>
                  <a:gd name="f527" fmla="*/ 4196698 f473 1"/>
                  <a:gd name="f528" fmla="*/ 520002 f472 1"/>
                  <a:gd name="f529" fmla="*/ 4204195 f473 1"/>
                  <a:gd name="f530" fmla="*/ 549986 f472 1"/>
                  <a:gd name="f531" fmla="*/ 4391597 f473 1"/>
                  <a:gd name="f532" fmla="*/ 660383 f472 1"/>
                  <a:gd name="f533" fmla="*/ 928880 f472 1"/>
                  <a:gd name="f534" fmla="*/ 4318680 f473 1"/>
                  <a:gd name="f535" fmla="*/ 1031099 f472 1"/>
                  <a:gd name="f536" fmla="*/ 3718992 f473 1"/>
                  <a:gd name="f537" fmla="*/ 3638579 f473 1"/>
                  <a:gd name="f538" fmla="*/ 673331 f472 1"/>
                  <a:gd name="f539" fmla="*/ 3626313 f473 1"/>
                  <a:gd name="f540" fmla="*/ 654250 f472 1"/>
                  <a:gd name="f541" fmla="*/ 3604506 f473 1"/>
                  <a:gd name="f542" fmla="*/ 646754 f472 1"/>
                  <a:gd name="f543" fmla="*/ 3603825 f473 1"/>
                  <a:gd name="f544" fmla="*/ 3582018 f473 1"/>
                  <a:gd name="f545" fmla="*/ 654931 f472 1"/>
                  <a:gd name="f546" fmla="*/ 3570433 f473 1"/>
                  <a:gd name="f547" fmla="*/ 674694 f472 1"/>
                  <a:gd name="f548" fmla="*/ 3504331 f473 1"/>
                  <a:gd name="f549" fmla="*/ 1030418 f472 1"/>
                  <a:gd name="f550" fmla="*/ 3404837 f473 1"/>
                  <a:gd name="f551" fmla="*/ 3272633 f473 1"/>
                  <a:gd name="f552" fmla="*/ 319651 f472 1"/>
                  <a:gd name="f553" fmla="*/ 3261048 f473 1"/>
                  <a:gd name="f554" fmla="*/ 298526 f472 1"/>
                  <a:gd name="f555" fmla="*/ 3238560 f473 1"/>
                  <a:gd name="f556" fmla="*/ 290348 f472 1"/>
                  <a:gd name="f557" fmla="*/ 3216072 f473 1"/>
                  <a:gd name="f558" fmla="*/ 3204487 f473 1"/>
                  <a:gd name="f559" fmla="*/ 3060016 f473 1"/>
                  <a:gd name="f560" fmla="*/ 1199421 f472 1"/>
                  <a:gd name="f561" fmla="*/ 3046387 f473 1"/>
                  <a:gd name="f562" fmla="*/ 1041321 f472 1"/>
                  <a:gd name="f563" fmla="*/ 3035484 f473 1"/>
                  <a:gd name="f564" fmla="*/ 1018833 f472 1"/>
                  <a:gd name="f565" fmla="*/ 3012314 f473 1"/>
                  <a:gd name="f566" fmla="*/ 1009293 f472 1"/>
                  <a:gd name="f567" fmla="*/ 2970745 f473 1"/>
                  <a:gd name="f568" fmla="*/ 1008611 f472 1"/>
                  <a:gd name="f569" fmla="*/ 2938716 f473 1"/>
                  <a:gd name="f570" fmla="*/ 2909413 f473 1"/>
                  <a:gd name="f571" fmla="*/ 1420414 f473 1"/>
                  <a:gd name="f572" fmla="*/ 1399289 f473 1"/>
                  <a:gd name="f573" fmla="*/ 1380889 f473 1"/>
                  <a:gd name="f574" fmla="*/ 1358401 f473 1"/>
                  <a:gd name="f575" fmla="*/ 1016789 f472 1"/>
                  <a:gd name="f576" fmla="*/ 1346816 f473 1"/>
                  <a:gd name="f577" fmla="*/ 1037914 f472 1"/>
                  <a:gd name="f578" fmla="*/ 1250048 f473 1"/>
                  <a:gd name="f579" fmla="*/ 1495176 f472 1"/>
                  <a:gd name="f580" fmla="*/ 1083771 f473 1"/>
                  <a:gd name="f581" fmla="*/ 567023 f472 1"/>
                  <a:gd name="f582" fmla="*/ 1072186 f473 1"/>
                  <a:gd name="f583" fmla="*/ 545897 f472 1"/>
                  <a:gd name="f584" fmla="*/ 1049698 f473 1"/>
                  <a:gd name="f585" fmla="*/ 537720 f472 1"/>
                  <a:gd name="f586" fmla="*/ 1049016 f473 1"/>
                  <a:gd name="f587" fmla="*/ 1048335 f473 1"/>
                  <a:gd name="f588" fmla="*/ 1025847 f473 1"/>
                  <a:gd name="f589" fmla="*/ 547260 f472 1"/>
                  <a:gd name="f590" fmla="*/ 1014943 f473 1"/>
                  <a:gd name="f591" fmla="*/ 569748 f472 1"/>
                  <a:gd name="f592" fmla="*/ 978144 f473 1"/>
                  <a:gd name="f593" fmla="*/ 899094 f473 1"/>
                  <a:gd name="f594" fmla="*/ 876606 f473 1"/>
                  <a:gd name="f595" fmla="*/ 1017470 f472 1"/>
                  <a:gd name="f596" fmla="*/ 865021 f473 1"/>
                  <a:gd name="f597" fmla="*/ 1038595 f472 1"/>
                  <a:gd name="f598" fmla="*/ 805052 f473 1"/>
                  <a:gd name="f599" fmla="*/ 1289374 f472 1"/>
                  <a:gd name="f600" fmla="*/ 775068 f473 1"/>
                  <a:gd name="f601" fmla="*/ 1052906 f472 1"/>
                  <a:gd name="f602" fmla="*/ 762801 f473 1"/>
                  <a:gd name="f603" fmla="*/ 1033144 f472 1"/>
                  <a:gd name="f604" fmla="*/ 740995 f473 1"/>
                  <a:gd name="f605" fmla="*/ 1025648 f472 1"/>
                  <a:gd name="f606" fmla="*/ 3651 f473 1"/>
                  <a:gd name="f607" fmla="*/ 1095157 f472 1"/>
                  <a:gd name="f608" fmla="*/ 713055 f473 1"/>
                  <a:gd name="f609" fmla="*/ 775749 f473 1"/>
                  <a:gd name="f610" fmla="*/ 1486999 f472 1"/>
                  <a:gd name="f611" fmla="*/ 788016 f473 1"/>
                  <a:gd name="f612" fmla="*/ 1506761 f472 1"/>
                  <a:gd name="f613" fmla="*/ 810504 f473 1"/>
                  <a:gd name="f614" fmla="*/ 1514257 f472 1"/>
                  <a:gd name="f615" fmla="*/ 832311 f473 1"/>
                  <a:gd name="f616" fmla="*/ 1506080 f472 1"/>
                  <a:gd name="f617" fmla="*/ 843896 f473 1"/>
                  <a:gd name="f618" fmla="*/ 1485636 f472 1"/>
                  <a:gd name="f619" fmla="*/ 929079 f473 1"/>
                  <a:gd name="f620" fmla="*/ 1080165 f472 1"/>
                  <a:gd name="f621" fmla="*/ 1010173 f473 1"/>
                  <a:gd name="f622" fmla="*/ 1033343 f473 1"/>
                  <a:gd name="f623" fmla="*/ 1071306 f472 1"/>
                  <a:gd name="f624" fmla="*/ 1044246 f473 1"/>
                  <a:gd name="f625" fmla="*/ 1048817 f472 1"/>
                  <a:gd name="f626" fmla="*/ 1057875 f473 1"/>
                  <a:gd name="f627" fmla="*/ 890036 f472 1"/>
                  <a:gd name="f628" fmla="*/ 1216656 f473 1"/>
                  <a:gd name="f629" fmla="*/ 1740503 f472 1"/>
                  <a:gd name="f630" fmla="*/ 1228241 f473 1"/>
                  <a:gd name="f631" fmla="*/ 1761629 f472 1"/>
                  <a:gd name="f632" fmla="*/ 1250730 f473 1"/>
                  <a:gd name="f633" fmla="*/ 1769806 f472 1"/>
                  <a:gd name="f634" fmla="*/ 1273218 f473 1"/>
                  <a:gd name="f635" fmla="*/ 1760947 f472 1"/>
                  <a:gd name="f636" fmla="*/ 1284803 f473 1"/>
                  <a:gd name="f637" fmla="*/ 1739822 f472 1"/>
                  <a:gd name="f638" fmla="*/ 1410192 f473 1"/>
                  <a:gd name="f639" fmla="*/ 1078802 f472 1"/>
                  <a:gd name="f640" fmla="*/ 2907369 f473 1"/>
                  <a:gd name="f641" fmla="*/ 2936671 f473 1"/>
                  <a:gd name="f642" fmla="*/ 2968700 f473 1"/>
                  <a:gd name="f643" fmla="*/ 1078120 f472 1"/>
                  <a:gd name="f644" fmla="*/ 2978922 f473 1"/>
                  <a:gd name="f645" fmla="*/ 3015721 f473 1"/>
                  <a:gd name="f646" fmla="*/ 1497221 f472 1"/>
                  <a:gd name="f647" fmla="*/ 3026625 f473 1"/>
                  <a:gd name="f648" fmla="*/ 1519027 f472 1"/>
                  <a:gd name="f649" fmla="*/ 3049113 f473 1"/>
                  <a:gd name="f650" fmla="*/ 1528568 f472 1"/>
                  <a:gd name="f651" fmla="*/ 3049794 f473 1"/>
                  <a:gd name="f652" fmla="*/ 3050476 f473 1"/>
                  <a:gd name="f653" fmla="*/ 3072964 f473 1"/>
                  <a:gd name="f654" fmla="*/ 1520390 f472 1"/>
                  <a:gd name="f655" fmla="*/ 3084549 f473 1"/>
                  <a:gd name="f656" fmla="*/ 1499265 f472 1"/>
                  <a:gd name="f657" fmla="*/ 3237197 f473 1"/>
                  <a:gd name="f658" fmla="*/ 563615 f472 1"/>
                  <a:gd name="f659" fmla="*/ 3340098 f473 1"/>
                  <a:gd name="f660" fmla="*/ 1068580 f472 1"/>
                  <a:gd name="f661" fmla="*/ 3351683 f473 1"/>
                  <a:gd name="f662" fmla="*/ 1089705 f472 1"/>
                  <a:gd name="f663" fmla="*/ 3374171 f473 1"/>
                  <a:gd name="f664" fmla="*/ 1098564 f472 1"/>
                  <a:gd name="f665" fmla="*/ 3533634 f473 1"/>
                  <a:gd name="f666" fmla="*/ 3555441 f473 1"/>
                  <a:gd name="f667" fmla="*/ 1090387 f472 1"/>
                  <a:gd name="f668" fmla="*/ 3567026 f473 1"/>
                  <a:gd name="f669" fmla="*/ 1069943 f472 1"/>
                  <a:gd name="f670" fmla="*/ 3607232 f473 1"/>
                  <a:gd name="f671" fmla="*/ 842334 f472 1"/>
                  <a:gd name="f672" fmla="*/ 3656979 f473 1"/>
                  <a:gd name="f673" fmla="*/ 1071987 f472 1"/>
                  <a:gd name="f674" fmla="*/ 3669245 f473 1"/>
                  <a:gd name="f675" fmla="*/ 1091068 f472 1"/>
                  <a:gd name="f676" fmla="*/ 3690371 f473 1"/>
                  <a:gd name="f677" fmla="*/ 4326858 f473 1"/>
                  <a:gd name="f678" fmla="*/ 4368427 f473 1"/>
                  <a:gd name="f679" fmla="*/ 4459744 f473 1"/>
                  <a:gd name="f680" fmla="*/ 1015426 f472 1"/>
                  <a:gd name="f681" fmla="*/ 659020 f472 1"/>
                  <a:gd name="f682" fmla="*/ 552030 f472 1"/>
                  <a:gd name="f683" fmla="*/ 4673042 f473 1"/>
                  <a:gd name="f684" fmla="*/ 522046 f472 1"/>
                  <a:gd name="f685" fmla="+- f474 0 f1"/>
                  <a:gd name="f686" fmla="*/ f477 1 4797505"/>
                  <a:gd name="f687" fmla="*/ f478 1 1771805"/>
                  <a:gd name="f688" fmla="*/ f479 1 4797505"/>
                  <a:gd name="f689" fmla="*/ f480 1 1771805"/>
                  <a:gd name="f690" fmla="*/ f481 1 4797505"/>
                  <a:gd name="f691" fmla="*/ f482 1 1771805"/>
                  <a:gd name="f692" fmla="*/ f483 1 4797505"/>
                  <a:gd name="f693" fmla="*/ f484 1 1771805"/>
                  <a:gd name="f694" fmla="*/ f485 1 4797505"/>
                  <a:gd name="f695" fmla="*/ f486 1 1771805"/>
                  <a:gd name="f696" fmla="*/ f487 1 4797505"/>
                  <a:gd name="f697" fmla="*/ f488 1 1771805"/>
                  <a:gd name="f698" fmla="*/ f489 1 4797505"/>
                  <a:gd name="f699" fmla="*/ f490 1 1771805"/>
                  <a:gd name="f700" fmla="*/ f491 1 4797505"/>
                  <a:gd name="f701" fmla="*/ f492 1 1771805"/>
                  <a:gd name="f702" fmla="*/ f493 1 4797505"/>
                  <a:gd name="f703" fmla="*/ f494 1 1771805"/>
                  <a:gd name="f704" fmla="*/ f495 1 4797505"/>
                  <a:gd name="f705" fmla="*/ f496 1 1771805"/>
                  <a:gd name="f706" fmla="*/ f497 1 4797505"/>
                  <a:gd name="f707" fmla="*/ f498 1 1771805"/>
                  <a:gd name="f708" fmla="*/ f499 1 4797505"/>
                  <a:gd name="f709" fmla="*/ f500 1 1771805"/>
                  <a:gd name="f710" fmla="*/ f501 1 4797505"/>
                  <a:gd name="f711" fmla="*/ f502 1 1771805"/>
                  <a:gd name="f712" fmla="*/ f503 1 4797505"/>
                  <a:gd name="f713" fmla="*/ f504 1 1771805"/>
                  <a:gd name="f714" fmla="*/ f505 1 4797505"/>
                  <a:gd name="f715" fmla="*/ f506 1 1771805"/>
                  <a:gd name="f716" fmla="*/ f507 1 4797505"/>
                  <a:gd name="f717" fmla="*/ f508 1 1771805"/>
                  <a:gd name="f718" fmla="*/ f509 1 4797505"/>
                  <a:gd name="f719" fmla="*/ f510 1 1771805"/>
                  <a:gd name="f720" fmla="*/ f511 1 4797505"/>
                  <a:gd name="f721" fmla="*/ f512 1 1771805"/>
                  <a:gd name="f722" fmla="*/ f513 1 4797505"/>
                  <a:gd name="f723" fmla="*/ f514 1 1771805"/>
                  <a:gd name="f724" fmla="*/ f515 1 4797505"/>
                  <a:gd name="f725" fmla="*/ f516 1 1771805"/>
                  <a:gd name="f726" fmla="*/ f517 1 4797505"/>
                  <a:gd name="f727" fmla="*/ f518 1 1771805"/>
                  <a:gd name="f728" fmla="*/ f519 1 4797505"/>
                  <a:gd name="f729" fmla="*/ f520 1 1771805"/>
                  <a:gd name="f730" fmla="*/ f521 1 4797505"/>
                  <a:gd name="f731" fmla="*/ f522 1 1771805"/>
                  <a:gd name="f732" fmla="*/ f523 1 4797505"/>
                  <a:gd name="f733" fmla="*/ f524 1 1771805"/>
                  <a:gd name="f734" fmla="*/ f525 1 4797505"/>
                  <a:gd name="f735" fmla="*/ f526 1 1771805"/>
                  <a:gd name="f736" fmla="*/ f527 1 4797505"/>
                  <a:gd name="f737" fmla="*/ f528 1 1771805"/>
                  <a:gd name="f738" fmla="*/ f529 1 4797505"/>
                  <a:gd name="f739" fmla="*/ f530 1 1771805"/>
                  <a:gd name="f740" fmla="*/ f531 1 4797505"/>
                  <a:gd name="f741" fmla="*/ f532 1 1771805"/>
                  <a:gd name="f742" fmla="*/ f533 1 1771805"/>
                  <a:gd name="f743" fmla="*/ f534 1 4797505"/>
                  <a:gd name="f744" fmla="*/ f535 1 1771805"/>
                  <a:gd name="f745" fmla="*/ f536 1 4797505"/>
                  <a:gd name="f746" fmla="*/ f537 1 4797505"/>
                  <a:gd name="f747" fmla="*/ f538 1 1771805"/>
                  <a:gd name="f748" fmla="*/ f539 1 4797505"/>
                  <a:gd name="f749" fmla="*/ f540 1 1771805"/>
                  <a:gd name="f750" fmla="*/ f541 1 4797505"/>
                  <a:gd name="f751" fmla="*/ f542 1 1771805"/>
                  <a:gd name="f752" fmla="*/ f543 1 4797505"/>
                  <a:gd name="f753" fmla="*/ f544 1 4797505"/>
                  <a:gd name="f754" fmla="*/ f545 1 1771805"/>
                  <a:gd name="f755" fmla="*/ f546 1 4797505"/>
                  <a:gd name="f756" fmla="*/ f547 1 1771805"/>
                  <a:gd name="f757" fmla="*/ f548 1 4797505"/>
                  <a:gd name="f758" fmla="*/ f549 1 1771805"/>
                  <a:gd name="f759" fmla="*/ f550 1 4797505"/>
                  <a:gd name="f760" fmla="*/ f551 1 4797505"/>
                  <a:gd name="f761" fmla="*/ f552 1 1771805"/>
                  <a:gd name="f762" fmla="*/ f553 1 4797505"/>
                  <a:gd name="f763" fmla="*/ f554 1 1771805"/>
                  <a:gd name="f764" fmla="*/ f555 1 4797505"/>
                  <a:gd name="f765" fmla="*/ f556 1 1771805"/>
                  <a:gd name="f766" fmla="*/ f557 1 4797505"/>
                  <a:gd name="f767" fmla="*/ f558 1 4797505"/>
                  <a:gd name="f768" fmla="*/ f559 1 4797505"/>
                  <a:gd name="f769" fmla="*/ f560 1 1771805"/>
                  <a:gd name="f770" fmla="*/ f561 1 4797505"/>
                  <a:gd name="f771" fmla="*/ f562 1 1771805"/>
                  <a:gd name="f772" fmla="*/ f563 1 4797505"/>
                  <a:gd name="f773" fmla="*/ f564 1 1771805"/>
                  <a:gd name="f774" fmla="*/ f565 1 4797505"/>
                  <a:gd name="f775" fmla="*/ f566 1 1771805"/>
                  <a:gd name="f776" fmla="*/ f567 1 4797505"/>
                  <a:gd name="f777" fmla="*/ f568 1 1771805"/>
                  <a:gd name="f778" fmla="*/ f569 1 4797505"/>
                  <a:gd name="f779" fmla="*/ f570 1 4797505"/>
                  <a:gd name="f780" fmla="*/ f571 1 4797505"/>
                  <a:gd name="f781" fmla="*/ f572 1 4797505"/>
                  <a:gd name="f782" fmla="*/ f573 1 4797505"/>
                  <a:gd name="f783" fmla="*/ f574 1 4797505"/>
                  <a:gd name="f784" fmla="*/ f575 1 1771805"/>
                  <a:gd name="f785" fmla="*/ f576 1 4797505"/>
                  <a:gd name="f786" fmla="*/ f577 1 1771805"/>
                  <a:gd name="f787" fmla="*/ f578 1 4797505"/>
                  <a:gd name="f788" fmla="*/ f579 1 1771805"/>
                  <a:gd name="f789" fmla="*/ f580 1 4797505"/>
                  <a:gd name="f790" fmla="*/ f581 1 1771805"/>
                  <a:gd name="f791" fmla="*/ f582 1 4797505"/>
                  <a:gd name="f792" fmla="*/ f583 1 1771805"/>
                  <a:gd name="f793" fmla="*/ f584 1 4797505"/>
                  <a:gd name="f794" fmla="*/ f585 1 1771805"/>
                  <a:gd name="f795" fmla="*/ f586 1 4797505"/>
                  <a:gd name="f796" fmla="*/ f587 1 4797505"/>
                  <a:gd name="f797" fmla="*/ f588 1 4797505"/>
                  <a:gd name="f798" fmla="*/ f589 1 1771805"/>
                  <a:gd name="f799" fmla="*/ f590 1 4797505"/>
                  <a:gd name="f800" fmla="*/ f591 1 1771805"/>
                  <a:gd name="f801" fmla="*/ f592 1 4797505"/>
                  <a:gd name="f802" fmla="*/ f593 1 4797505"/>
                  <a:gd name="f803" fmla="*/ f594 1 4797505"/>
                  <a:gd name="f804" fmla="*/ f595 1 1771805"/>
                  <a:gd name="f805" fmla="*/ f596 1 4797505"/>
                  <a:gd name="f806" fmla="*/ f597 1 1771805"/>
                  <a:gd name="f807" fmla="*/ f598 1 4797505"/>
                  <a:gd name="f808" fmla="*/ f599 1 1771805"/>
                  <a:gd name="f809" fmla="*/ f600 1 4797505"/>
                  <a:gd name="f810" fmla="*/ f601 1 1771805"/>
                  <a:gd name="f811" fmla="*/ f602 1 4797505"/>
                  <a:gd name="f812" fmla="*/ f603 1 1771805"/>
                  <a:gd name="f813" fmla="*/ f604 1 4797505"/>
                  <a:gd name="f814" fmla="*/ f605 1 1771805"/>
                  <a:gd name="f815" fmla="*/ f606 1 4797505"/>
                  <a:gd name="f816" fmla="*/ f607 1 1771805"/>
                  <a:gd name="f817" fmla="*/ f608 1 4797505"/>
                  <a:gd name="f818" fmla="*/ f609 1 4797505"/>
                  <a:gd name="f819" fmla="*/ f610 1 1771805"/>
                  <a:gd name="f820" fmla="*/ f611 1 4797505"/>
                  <a:gd name="f821" fmla="*/ f612 1 1771805"/>
                  <a:gd name="f822" fmla="*/ f613 1 4797505"/>
                  <a:gd name="f823" fmla="*/ f614 1 1771805"/>
                  <a:gd name="f824" fmla="*/ f615 1 4797505"/>
                  <a:gd name="f825" fmla="*/ f616 1 1771805"/>
                  <a:gd name="f826" fmla="*/ f617 1 4797505"/>
                  <a:gd name="f827" fmla="*/ f618 1 1771805"/>
                  <a:gd name="f828" fmla="*/ f619 1 4797505"/>
                  <a:gd name="f829" fmla="*/ f620 1 1771805"/>
                  <a:gd name="f830" fmla="*/ f621 1 4797505"/>
                  <a:gd name="f831" fmla="*/ f622 1 4797505"/>
                  <a:gd name="f832" fmla="*/ f623 1 1771805"/>
                  <a:gd name="f833" fmla="*/ f624 1 4797505"/>
                  <a:gd name="f834" fmla="*/ f625 1 1771805"/>
                  <a:gd name="f835" fmla="*/ f626 1 4797505"/>
                  <a:gd name="f836" fmla="*/ f627 1 1771805"/>
                  <a:gd name="f837" fmla="*/ f628 1 4797505"/>
                  <a:gd name="f838" fmla="*/ f629 1 1771805"/>
                  <a:gd name="f839" fmla="*/ f630 1 4797505"/>
                  <a:gd name="f840" fmla="*/ f631 1 1771805"/>
                  <a:gd name="f841" fmla="*/ f632 1 4797505"/>
                  <a:gd name="f842" fmla="*/ f633 1 1771805"/>
                  <a:gd name="f843" fmla="*/ f634 1 4797505"/>
                  <a:gd name="f844" fmla="*/ f635 1 1771805"/>
                  <a:gd name="f845" fmla="*/ f636 1 4797505"/>
                  <a:gd name="f846" fmla="*/ f637 1 1771805"/>
                  <a:gd name="f847" fmla="*/ f638 1 4797505"/>
                  <a:gd name="f848" fmla="*/ f639 1 1771805"/>
                  <a:gd name="f849" fmla="*/ f640 1 4797505"/>
                  <a:gd name="f850" fmla="*/ f641 1 4797505"/>
                  <a:gd name="f851" fmla="*/ f642 1 4797505"/>
                  <a:gd name="f852" fmla="*/ f643 1 1771805"/>
                  <a:gd name="f853" fmla="*/ f644 1 4797505"/>
                  <a:gd name="f854" fmla="*/ f645 1 4797505"/>
                  <a:gd name="f855" fmla="*/ f646 1 1771805"/>
                  <a:gd name="f856" fmla="*/ f647 1 4797505"/>
                  <a:gd name="f857" fmla="*/ f648 1 1771805"/>
                  <a:gd name="f858" fmla="*/ f649 1 4797505"/>
                  <a:gd name="f859" fmla="*/ f650 1 1771805"/>
                  <a:gd name="f860" fmla="*/ f651 1 4797505"/>
                  <a:gd name="f861" fmla="*/ f652 1 4797505"/>
                  <a:gd name="f862" fmla="*/ f653 1 4797505"/>
                  <a:gd name="f863" fmla="*/ f654 1 1771805"/>
                  <a:gd name="f864" fmla="*/ f655 1 4797505"/>
                  <a:gd name="f865" fmla="*/ f656 1 1771805"/>
                  <a:gd name="f866" fmla="*/ f657 1 4797505"/>
                  <a:gd name="f867" fmla="*/ f658 1 1771805"/>
                  <a:gd name="f868" fmla="*/ f659 1 4797505"/>
                  <a:gd name="f869" fmla="*/ f660 1 1771805"/>
                  <a:gd name="f870" fmla="*/ f661 1 4797505"/>
                  <a:gd name="f871" fmla="*/ f662 1 1771805"/>
                  <a:gd name="f872" fmla="*/ f663 1 4797505"/>
                  <a:gd name="f873" fmla="*/ f664 1 1771805"/>
                  <a:gd name="f874" fmla="*/ f665 1 4797505"/>
                  <a:gd name="f875" fmla="*/ f666 1 4797505"/>
                  <a:gd name="f876" fmla="*/ f667 1 1771805"/>
                  <a:gd name="f877" fmla="*/ f668 1 4797505"/>
                  <a:gd name="f878" fmla="*/ f669 1 1771805"/>
                  <a:gd name="f879" fmla="*/ f670 1 4797505"/>
                  <a:gd name="f880" fmla="*/ f671 1 1771805"/>
                  <a:gd name="f881" fmla="*/ f672 1 4797505"/>
                  <a:gd name="f882" fmla="*/ f673 1 1771805"/>
                  <a:gd name="f883" fmla="*/ f674 1 4797505"/>
                  <a:gd name="f884" fmla="*/ f675 1 1771805"/>
                  <a:gd name="f885" fmla="*/ f676 1 4797505"/>
                  <a:gd name="f886" fmla="*/ f677 1 4797505"/>
                  <a:gd name="f887" fmla="*/ f678 1 4797505"/>
                  <a:gd name="f888" fmla="*/ f679 1 4797505"/>
                  <a:gd name="f889" fmla="*/ f680 1 1771805"/>
                  <a:gd name="f890" fmla="*/ f681 1 1771805"/>
                  <a:gd name="f891" fmla="*/ f682 1 1771805"/>
                  <a:gd name="f892" fmla="*/ f683 1 4797505"/>
                  <a:gd name="f893" fmla="*/ f684 1 1771805"/>
                  <a:gd name="f894" fmla="*/ f468 1 f475"/>
                  <a:gd name="f895" fmla="*/ f469 1 f475"/>
                  <a:gd name="f896" fmla="*/ f468 1 f476"/>
                  <a:gd name="f897" fmla="*/ f470 1 f476"/>
                  <a:gd name="f898" fmla="*/ f686 1 f475"/>
                  <a:gd name="f899" fmla="*/ f687 1 f476"/>
                  <a:gd name="f900" fmla="*/ f688 1 f475"/>
                  <a:gd name="f901" fmla="*/ f689 1 f476"/>
                  <a:gd name="f902" fmla="*/ f690 1 f475"/>
                  <a:gd name="f903" fmla="*/ f691 1 f476"/>
                  <a:gd name="f904" fmla="*/ f692 1 f475"/>
                  <a:gd name="f905" fmla="*/ f693 1 f476"/>
                  <a:gd name="f906" fmla="*/ f694 1 f475"/>
                  <a:gd name="f907" fmla="*/ f695 1 f476"/>
                  <a:gd name="f908" fmla="*/ f696 1 f475"/>
                  <a:gd name="f909" fmla="*/ f697 1 f476"/>
                  <a:gd name="f910" fmla="*/ f698 1 f475"/>
                  <a:gd name="f911" fmla="*/ f699 1 f476"/>
                  <a:gd name="f912" fmla="*/ f700 1 f475"/>
                  <a:gd name="f913" fmla="*/ f701 1 f476"/>
                  <a:gd name="f914" fmla="*/ f702 1 f475"/>
                  <a:gd name="f915" fmla="*/ f703 1 f476"/>
                  <a:gd name="f916" fmla="*/ f704 1 f475"/>
                  <a:gd name="f917" fmla="*/ f705 1 f476"/>
                  <a:gd name="f918" fmla="*/ f706 1 f475"/>
                  <a:gd name="f919" fmla="*/ f707 1 f476"/>
                  <a:gd name="f920" fmla="*/ f708 1 f475"/>
                  <a:gd name="f921" fmla="*/ f709 1 f476"/>
                  <a:gd name="f922" fmla="*/ f710 1 f475"/>
                  <a:gd name="f923" fmla="*/ f711 1 f476"/>
                  <a:gd name="f924" fmla="*/ f712 1 f475"/>
                  <a:gd name="f925" fmla="*/ f713 1 f476"/>
                  <a:gd name="f926" fmla="*/ f714 1 f475"/>
                  <a:gd name="f927" fmla="*/ f715 1 f476"/>
                  <a:gd name="f928" fmla="*/ f716 1 f475"/>
                  <a:gd name="f929" fmla="*/ f717 1 f476"/>
                  <a:gd name="f930" fmla="*/ f718 1 f475"/>
                  <a:gd name="f931" fmla="*/ f719 1 f476"/>
                  <a:gd name="f932" fmla="*/ f720 1 f475"/>
                  <a:gd name="f933" fmla="*/ f721 1 f476"/>
                  <a:gd name="f934" fmla="*/ f722 1 f475"/>
                  <a:gd name="f935" fmla="*/ f723 1 f476"/>
                  <a:gd name="f936" fmla="*/ f724 1 f475"/>
                  <a:gd name="f937" fmla="*/ f725 1 f476"/>
                  <a:gd name="f938" fmla="*/ f726 1 f475"/>
                  <a:gd name="f939" fmla="*/ f727 1 f476"/>
                  <a:gd name="f940" fmla="*/ f728 1 f475"/>
                  <a:gd name="f941" fmla="*/ f729 1 f476"/>
                  <a:gd name="f942" fmla="*/ f730 1 f475"/>
                  <a:gd name="f943" fmla="*/ f731 1 f476"/>
                  <a:gd name="f944" fmla="*/ f732 1 f475"/>
                  <a:gd name="f945" fmla="*/ f733 1 f476"/>
                  <a:gd name="f946" fmla="*/ f734 1 f475"/>
                  <a:gd name="f947" fmla="*/ f735 1 f476"/>
                  <a:gd name="f948" fmla="*/ f736 1 f475"/>
                  <a:gd name="f949" fmla="*/ f737 1 f476"/>
                  <a:gd name="f950" fmla="*/ f738 1 f475"/>
                  <a:gd name="f951" fmla="*/ f739 1 f476"/>
                  <a:gd name="f952" fmla="*/ f740 1 f475"/>
                  <a:gd name="f953" fmla="*/ f741 1 f476"/>
                  <a:gd name="f954" fmla="*/ f742 1 f476"/>
                  <a:gd name="f955" fmla="*/ f743 1 f475"/>
                  <a:gd name="f956" fmla="*/ f744 1 f476"/>
                  <a:gd name="f957" fmla="*/ f745 1 f475"/>
                  <a:gd name="f958" fmla="*/ f746 1 f475"/>
                  <a:gd name="f959" fmla="*/ f747 1 f476"/>
                  <a:gd name="f960" fmla="*/ f748 1 f475"/>
                  <a:gd name="f961" fmla="*/ f749 1 f476"/>
                  <a:gd name="f962" fmla="*/ f750 1 f475"/>
                  <a:gd name="f963" fmla="*/ f751 1 f476"/>
                  <a:gd name="f964" fmla="*/ f752 1 f475"/>
                  <a:gd name="f965" fmla="*/ f753 1 f475"/>
                  <a:gd name="f966" fmla="*/ f754 1 f476"/>
                  <a:gd name="f967" fmla="*/ f755 1 f475"/>
                  <a:gd name="f968" fmla="*/ f756 1 f476"/>
                  <a:gd name="f969" fmla="*/ f757 1 f475"/>
                  <a:gd name="f970" fmla="*/ f758 1 f476"/>
                  <a:gd name="f971" fmla="*/ f759 1 f475"/>
                  <a:gd name="f972" fmla="*/ f760 1 f475"/>
                  <a:gd name="f973" fmla="*/ f761 1 f476"/>
                  <a:gd name="f974" fmla="*/ f762 1 f475"/>
                  <a:gd name="f975" fmla="*/ f763 1 f476"/>
                  <a:gd name="f976" fmla="*/ f764 1 f475"/>
                  <a:gd name="f977" fmla="*/ f765 1 f476"/>
                  <a:gd name="f978" fmla="*/ f766 1 f475"/>
                  <a:gd name="f979" fmla="*/ f767 1 f475"/>
                  <a:gd name="f980" fmla="*/ f768 1 f475"/>
                  <a:gd name="f981" fmla="*/ f769 1 f476"/>
                  <a:gd name="f982" fmla="*/ f770 1 f475"/>
                  <a:gd name="f983" fmla="*/ f771 1 f476"/>
                  <a:gd name="f984" fmla="*/ f772 1 f475"/>
                  <a:gd name="f985" fmla="*/ f773 1 f476"/>
                  <a:gd name="f986" fmla="*/ f774 1 f475"/>
                  <a:gd name="f987" fmla="*/ f775 1 f476"/>
                  <a:gd name="f988" fmla="*/ f776 1 f475"/>
                  <a:gd name="f989" fmla="*/ f777 1 f476"/>
                  <a:gd name="f990" fmla="*/ f778 1 f475"/>
                  <a:gd name="f991" fmla="*/ f779 1 f475"/>
                  <a:gd name="f992" fmla="*/ f780 1 f475"/>
                  <a:gd name="f993" fmla="*/ f781 1 f475"/>
                  <a:gd name="f994" fmla="*/ f782 1 f475"/>
                  <a:gd name="f995" fmla="*/ f783 1 f475"/>
                  <a:gd name="f996" fmla="*/ f784 1 f476"/>
                  <a:gd name="f997" fmla="*/ f785 1 f475"/>
                  <a:gd name="f998" fmla="*/ f786 1 f476"/>
                  <a:gd name="f999" fmla="*/ f787 1 f475"/>
                  <a:gd name="f1000" fmla="*/ f788 1 f476"/>
                  <a:gd name="f1001" fmla="*/ f789 1 f475"/>
                  <a:gd name="f1002" fmla="*/ f790 1 f476"/>
                  <a:gd name="f1003" fmla="*/ f791 1 f475"/>
                  <a:gd name="f1004" fmla="*/ f792 1 f476"/>
                  <a:gd name="f1005" fmla="*/ f793 1 f475"/>
                  <a:gd name="f1006" fmla="*/ f794 1 f476"/>
                  <a:gd name="f1007" fmla="*/ f795 1 f475"/>
                  <a:gd name="f1008" fmla="*/ f796 1 f475"/>
                  <a:gd name="f1009" fmla="*/ f797 1 f475"/>
                  <a:gd name="f1010" fmla="*/ f798 1 f476"/>
                  <a:gd name="f1011" fmla="*/ f799 1 f475"/>
                  <a:gd name="f1012" fmla="*/ f800 1 f476"/>
                  <a:gd name="f1013" fmla="*/ f801 1 f475"/>
                  <a:gd name="f1014" fmla="*/ f802 1 f475"/>
                  <a:gd name="f1015" fmla="*/ f803 1 f475"/>
                  <a:gd name="f1016" fmla="*/ f804 1 f476"/>
                  <a:gd name="f1017" fmla="*/ f805 1 f475"/>
                  <a:gd name="f1018" fmla="*/ f806 1 f476"/>
                  <a:gd name="f1019" fmla="*/ f807 1 f475"/>
                  <a:gd name="f1020" fmla="*/ f808 1 f476"/>
                  <a:gd name="f1021" fmla="*/ f809 1 f475"/>
                  <a:gd name="f1022" fmla="*/ f810 1 f476"/>
                  <a:gd name="f1023" fmla="*/ f811 1 f475"/>
                  <a:gd name="f1024" fmla="*/ f812 1 f476"/>
                  <a:gd name="f1025" fmla="*/ f813 1 f475"/>
                  <a:gd name="f1026" fmla="*/ f814 1 f476"/>
                  <a:gd name="f1027" fmla="*/ f815 1 f475"/>
                  <a:gd name="f1028" fmla="*/ f816 1 f476"/>
                  <a:gd name="f1029" fmla="*/ f817 1 f475"/>
                  <a:gd name="f1030" fmla="*/ f818 1 f475"/>
                  <a:gd name="f1031" fmla="*/ f819 1 f476"/>
                  <a:gd name="f1032" fmla="*/ f820 1 f475"/>
                  <a:gd name="f1033" fmla="*/ f821 1 f476"/>
                  <a:gd name="f1034" fmla="*/ f822 1 f475"/>
                  <a:gd name="f1035" fmla="*/ f823 1 f476"/>
                  <a:gd name="f1036" fmla="*/ f824 1 f475"/>
                  <a:gd name="f1037" fmla="*/ f825 1 f476"/>
                  <a:gd name="f1038" fmla="*/ f826 1 f475"/>
                  <a:gd name="f1039" fmla="*/ f827 1 f476"/>
                  <a:gd name="f1040" fmla="*/ f828 1 f475"/>
                  <a:gd name="f1041" fmla="*/ f829 1 f476"/>
                  <a:gd name="f1042" fmla="*/ f830 1 f475"/>
                  <a:gd name="f1043" fmla="*/ f831 1 f475"/>
                  <a:gd name="f1044" fmla="*/ f832 1 f476"/>
                  <a:gd name="f1045" fmla="*/ f833 1 f475"/>
                  <a:gd name="f1046" fmla="*/ f834 1 f476"/>
                  <a:gd name="f1047" fmla="*/ f835 1 f475"/>
                  <a:gd name="f1048" fmla="*/ f836 1 f476"/>
                  <a:gd name="f1049" fmla="*/ f837 1 f475"/>
                  <a:gd name="f1050" fmla="*/ f838 1 f476"/>
                  <a:gd name="f1051" fmla="*/ f839 1 f475"/>
                  <a:gd name="f1052" fmla="*/ f840 1 f476"/>
                  <a:gd name="f1053" fmla="*/ f841 1 f475"/>
                  <a:gd name="f1054" fmla="*/ f842 1 f476"/>
                  <a:gd name="f1055" fmla="*/ f843 1 f475"/>
                  <a:gd name="f1056" fmla="*/ f844 1 f476"/>
                  <a:gd name="f1057" fmla="*/ f845 1 f475"/>
                  <a:gd name="f1058" fmla="*/ f846 1 f476"/>
                  <a:gd name="f1059" fmla="*/ f847 1 f475"/>
                  <a:gd name="f1060" fmla="*/ f848 1 f476"/>
                  <a:gd name="f1061" fmla="*/ f849 1 f475"/>
                  <a:gd name="f1062" fmla="*/ f850 1 f475"/>
                  <a:gd name="f1063" fmla="*/ f851 1 f475"/>
                  <a:gd name="f1064" fmla="*/ f852 1 f476"/>
                  <a:gd name="f1065" fmla="*/ f853 1 f475"/>
                  <a:gd name="f1066" fmla="*/ f854 1 f475"/>
                  <a:gd name="f1067" fmla="*/ f855 1 f476"/>
                  <a:gd name="f1068" fmla="*/ f856 1 f475"/>
                  <a:gd name="f1069" fmla="*/ f857 1 f476"/>
                  <a:gd name="f1070" fmla="*/ f858 1 f475"/>
                  <a:gd name="f1071" fmla="*/ f859 1 f476"/>
                  <a:gd name="f1072" fmla="*/ f860 1 f475"/>
                  <a:gd name="f1073" fmla="*/ f861 1 f475"/>
                  <a:gd name="f1074" fmla="*/ f862 1 f475"/>
                  <a:gd name="f1075" fmla="*/ f863 1 f476"/>
                  <a:gd name="f1076" fmla="*/ f864 1 f475"/>
                  <a:gd name="f1077" fmla="*/ f865 1 f476"/>
                  <a:gd name="f1078" fmla="*/ f866 1 f475"/>
                  <a:gd name="f1079" fmla="*/ f867 1 f476"/>
                  <a:gd name="f1080" fmla="*/ f868 1 f475"/>
                  <a:gd name="f1081" fmla="*/ f869 1 f476"/>
                  <a:gd name="f1082" fmla="*/ f870 1 f475"/>
                  <a:gd name="f1083" fmla="*/ f871 1 f476"/>
                  <a:gd name="f1084" fmla="*/ f872 1 f475"/>
                  <a:gd name="f1085" fmla="*/ f873 1 f476"/>
                  <a:gd name="f1086" fmla="*/ f874 1 f475"/>
                  <a:gd name="f1087" fmla="*/ f875 1 f475"/>
                  <a:gd name="f1088" fmla="*/ f876 1 f476"/>
                  <a:gd name="f1089" fmla="*/ f877 1 f475"/>
                  <a:gd name="f1090" fmla="*/ f878 1 f476"/>
                  <a:gd name="f1091" fmla="*/ f879 1 f475"/>
                  <a:gd name="f1092" fmla="*/ f880 1 f476"/>
                  <a:gd name="f1093" fmla="*/ f881 1 f475"/>
                  <a:gd name="f1094" fmla="*/ f882 1 f476"/>
                  <a:gd name="f1095" fmla="*/ f883 1 f475"/>
                  <a:gd name="f1096" fmla="*/ f884 1 f476"/>
                  <a:gd name="f1097" fmla="*/ f885 1 f475"/>
                  <a:gd name="f1098" fmla="*/ f886 1 f475"/>
                  <a:gd name="f1099" fmla="*/ f887 1 f475"/>
                  <a:gd name="f1100" fmla="*/ f888 1 f475"/>
                  <a:gd name="f1101" fmla="*/ f889 1 f476"/>
                  <a:gd name="f1102" fmla="*/ f890 1 f476"/>
                  <a:gd name="f1103" fmla="*/ f891 1 f476"/>
                  <a:gd name="f1104" fmla="*/ f892 1 f475"/>
                  <a:gd name="f1105" fmla="*/ f893 1 f476"/>
                  <a:gd name="f1106" fmla="*/ f894 f466 1"/>
                  <a:gd name="f1107" fmla="*/ f895 f466 1"/>
                  <a:gd name="f1108" fmla="*/ f897 f467 1"/>
                  <a:gd name="f1109" fmla="*/ f896 f467 1"/>
                  <a:gd name="f1110" fmla="*/ f898 f466 1"/>
                  <a:gd name="f1111" fmla="*/ f899 f467 1"/>
                  <a:gd name="f1112" fmla="*/ f900 f466 1"/>
                  <a:gd name="f1113" fmla="*/ f901 f467 1"/>
                  <a:gd name="f1114" fmla="*/ f902 f466 1"/>
                  <a:gd name="f1115" fmla="*/ f903 f467 1"/>
                  <a:gd name="f1116" fmla="*/ f904 f466 1"/>
                  <a:gd name="f1117" fmla="*/ f905 f467 1"/>
                  <a:gd name="f1118" fmla="*/ f906 f466 1"/>
                  <a:gd name="f1119" fmla="*/ f907 f467 1"/>
                  <a:gd name="f1120" fmla="*/ f908 f466 1"/>
                  <a:gd name="f1121" fmla="*/ f909 f467 1"/>
                  <a:gd name="f1122" fmla="*/ f910 f466 1"/>
                  <a:gd name="f1123" fmla="*/ f911 f467 1"/>
                  <a:gd name="f1124" fmla="*/ f912 f466 1"/>
                  <a:gd name="f1125" fmla="*/ f913 f467 1"/>
                  <a:gd name="f1126" fmla="*/ f914 f466 1"/>
                  <a:gd name="f1127" fmla="*/ f915 f467 1"/>
                  <a:gd name="f1128" fmla="*/ f916 f466 1"/>
                  <a:gd name="f1129" fmla="*/ f917 f467 1"/>
                  <a:gd name="f1130" fmla="*/ f918 f466 1"/>
                  <a:gd name="f1131" fmla="*/ f919 f467 1"/>
                  <a:gd name="f1132" fmla="*/ f920 f466 1"/>
                  <a:gd name="f1133" fmla="*/ f921 f467 1"/>
                  <a:gd name="f1134" fmla="*/ f922 f466 1"/>
                  <a:gd name="f1135" fmla="*/ f923 f467 1"/>
                  <a:gd name="f1136" fmla="*/ f924 f466 1"/>
                  <a:gd name="f1137" fmla="*/ f925 f467 1"/>
                  <a:gd name="f1138" fmla="*/ f926 f466 1"/>
                  <a:gd name="f1139" fmla="*/ f927 f467 1"/>
                  <a:gd name="f1140" fmla="*/ f928 f466 1"/>
                  <a:gd name="f1141" fmla="*/ f929 f467 1"/>
                  <a:gd name="f1142" fmla="*/ f930 f466 1"/>
                  <a:gd name="f1143" fmla="*/ f931 f467 1"/>
                  <a:gd name="f1144" fmla="*/ f932 f466 1"/>
                  <a:gd name="f1145" fmla="*/ f933 f467 1"/>
                  <a:gd name="f1146" fmla="*/ f934 f466 1"/>
                  <a:gd name="f1147" fmla="*/ f935 f467 1"/>
                  <a:gd name="f1148" fmla="*/ f936 f466 1"/>
                  <a:gd name="f1149" fmla="*/ f937 f467 1"/>
                  <a:gd name="f1150" fmla="*/ f938 f466 1"/>
                  <a:gd name="f1151" fmla="*/ f939 f467 1"/>
                  <a:gd name="f1152" fmla="*/ f940 f466 1"/>
                  <a:gd name="f1153" fmla="*/ f941 f467 1"/>
                  <a:gd name="f1154" fmla="*/ f942 f466 1"/>
                  <a:gd name="f1155" fmla="*/ f943 f467 1"/>
                  <a:gd name="f1156" fmla="*/ f944 f466 1"/>
                  <a:gd name="f1157" fmla="*/ f945 f467 1"/>
                  <a:gd name="f1158" fmla="*/ f946 f466 1"/>
                  <a:gd name="f1159" fmla="*/ f947 f467 1"/>
                  <a:gd name="f1160" fmla="*/ f948 f466 1"/>
                  <a:gd name="f1161" fmla="*/ f949 f467 1"/>
                  <a:gd name="f1162" fmla="*/ f950 f466 1"/>
                  <a:gd name="f1163" fmla="*/ f951 f467 1"/>
                  <a:gd name="f1164" fmla="*/ f952 f466 1"/>
                  <a:gd name="f1165" fmla="*/ f953 f467 1"/>
                  <a:gd name="f1166" fmla="*/ f954 f467 1"/>
                  <a:gd name="f1167" fmla="*/ f955 f466 1"/>
                  <a:gd name="f1168" fmla="*/ f956 f467 1"/>
                  <a:gd name="f1169" fmla="*/ f957 f466 1"/>
                  <a:gd name="f1170" fmla="*/ f958 f466 1"/>
                  <a:gd name="f1171" fmla="*/ f959 f467 1"/>
                  <a:gd name="f1172" fmla="*/ f960 f466 1"/>
                  <a:gd name="f1173" fmla="*/ f961 f467 1"/>
                  <a:gd name="f1174" fmla="*/ f962 f466 1"/>
                  <a:gd name="f1175" fmla="*/ f963 f467 1"/>
                  <a:gd name="f1176" fmla="*/ f964 f466 1"/>
                  <a:gd name="f1177" fmla="*/ f965 f466 1"/>
                  <a:gd name="f1178" fmla="*/ f966 f467 1"/>
                  <a:gd name="f1179" fmla="*/ f967 f466 1"/>
                  <a:gd name="f1180" fmla="*/ f968 f467 1"/>
                  <a:gd name="f1181" fmla="*/ f969 f466 1"/>
                  <a:gd name="f1182" fmla="*/ f970 f467 1"/>
                  <a:gd name="f1183" fmla="*/ f971 f466 1"/>
                  <a:gd name="f1184" fmla="*/ f972 f466 1"/>
                  <a:gd name="f1185" fmla="*/ f973 f467 1"/>
                  <a:gd name="f1186" fmla="*/ f974 f466 1"/>
                  <a:gd name="f1187" fmla="*/ f975 f467 1"/>
                  <a:gd name="f1188" fmla="*/ f976 f466 1"/>
                  <a:gd name="f1189" fmla="*/ f977 f467 1"/>
                  <a:gd name="f1190" fmla="*/ f978 f466 1"/>
                  <a:gd name="f1191" fmla="*/ f979 f466 1"/>
                  <a:gd name="f1192" fmla="*/ f980 f466 1"/>
                  <a:gd name="f1193" fmla="*/ f981 f467 1"/>
                  <a:gd name="f1194" fmla="*/ f982 f466 1"/>
                  <a:gd name="f1195" fmla="*/ f983 f467 1"/>
                  <a:gd name="f1196" fmla="*/ f984 f466 1"/>
                  <a:gd name="f1197" fmla="*/ f985 f467 1"/>
                  <a:gd name="f1198" fmla="*/ f986 f466 1"/>
                  <a:gd name="f1199" fmla="*/ f987 f467 1"/>
                  <a:gd name="f1200" fmla="*/ f988 f466 1"/>
                  <a:gd name="f1201" fmla="*/ f989 f467 1"/>
                  <a:gd name="f1202" fmla="*/ f990 f466 1"/>
                  <a:gd name="f1203" fmla="*/ f991 f466 1"/>
                  <a:gd name="f1204" fmla="*/ f992 f466 1"/>
                  <a:gd name="f1205" fmla="*/ f993 f466 1"/>
                  <a:gd name="f1206" fmla="*/ f994 f466 1"/>
                  <a:gd name="f1207" fmla="*/ f995 f466 1"/>
                  <a:gd name="f1208" fmla="*/ f996 f467 1"/>
                  <a:gd name="f1209" fmla="*/ f997 f466 1"/>
                  <a:gd name="f1210" fmla="*/ f998 f467 1"/>
                  <a:gd name="f1211" fmla="*/ f999 f466 1"/>
                  <a:gd name="f1212" fmla="*/ f1000 f467 1"/>
                  <a:gd name="f1213" fmla="*/ f1001 f466 1"/>
                  <a:gd name="f1214" fmla="*/ f1002 f467 1"/>
                  <a:gd name="f1215" fmla="*/ f1003 f466 1"/>
                  <a:gd name="f1216" fmla="*/ f1004 f467 1"/>
                  <a:gd name="f1217" fmla="*/ f1005 f466 1"/>
                  <a:gd name="f1218" fmla="*/ f1006 f467 1"/>
                  <a:gd name="f1219" fmla="*/ f1007 f466 1"/>
                  <a:gd name="f1220" fmla="*/ f1008 f466 1"/>
                  <a:gd name="f1221" fmla="*/ f1009 f466 1"/>
                  <a:gd name="f1222" fmla="*/ f1010 f467 1"/>
                  <a:gd name="f1223" fmla="*/ f1011 f466 1"/>
                  <a:gd name="f1224" fmla="*/ f1012 f467 1"/>
                  <a:gd name="f1225" fmla="*/ f1013 f466 1"/>
                  <a:gd name="f1226" fmla="*/ f1014 f466 1"/>
                  <a:gd name="f1227" fmla="*/ f1015 f466 1"/>
                  <a:gd name="f1228" fmla="*/ f1016 f467 1"/>
                  <a:gd name="f1229" fmla="*/ f1017 f466 1"/>
                  <a:gd name="f1230" fmla="*/ f1018 f467 1"/>
                  <a:gd name="f1231" fmla="*/ f1019 f466 1"/>
                  <a:gd name="f1232" fmla="*/ f1020 f467 1"/>
                  <a:gd name="f1233" fmla="*/ f1021 f466 1"/>
                  <a:gd name="f1234" fmla="*/ f1022 f467 1"/>
                  <a:gd name="f1235" fmla="*/ f1023 f466 1"/>
                  <a:gd name="f1236" fmla="*/ f1024 f467 1"/>
                  <a:gd name="f1237" fmla="*/ f1025 f466 1"/>
                  <a:gd name="f1238" fmla="*/ f1026 f467 1"/>
                  <a:gd name="f1239" fmla="*/ f1027 f466 1"/>
                  <a:gd name="f1240" fmla="*/ f1028 f467 1"/>
                  <a:gd name="f1241" fmla="*/ f1029 f466 1"/>
                  <a:gd name="f1242" fmla="*/ f1030 f466 1"/>
                  <a:gd name="f1243" fmla="*/ f1031 f467 1"/>
                  <a:gd name="f1244" fmla="*/ f1032 f466 1"/>
                  <a:gd name="f1245" fmla="*/ f1033 f467 1"/>
                  <a:gd name="f1246" fmla="*/ f1034 f466 1"/>
                  <a:gd name="f1247" fmla="*/ f1035 f467 1"/>
                  <a:gd name="f1248" fmla="*/ f1036 f466 1"/>
                  <a:gd name="f1249" fmla="*/ f1037 f467 1"/>
                  <a:gd name="f1250" fmla="*/ f1038 f466 1"/>
                  <a:gd name="f1251" fmla="*/ f1039 f467 1"/>
                  <a:gd name="f1252" fmla="*/ f1040 f466 1"/>
                  <a:gd name="f1253" fmla="*/ f1041 f467 1"/>
                  <a:gd name="f1254" fmla="*/ f1042 f466 1"/>
                  <a:gd name="f1255" fmla="*/ f1043 f466 1"/>
                  <a:gd name="f1256" fmla="*/ f1044 f467 1"/>
                  <a:gd name="f1257" fmla="*/ f1045 f466 1"/>
                  <a:gd name="f1258" fmla="*/ f1046 f467 1"/>
                  <a:gd name="f1259" fmla="*/ f1047 f466 1"/>
                  <a:gd name="f1260" fmla="*/ f1048 f467 1"/>
                  <a:gd name="f1261" fmla="*/ f1049 f466 1"/>
                  <a:gd name="f1262" fmla="*/ f1050 f467 1"/>
                  <a:gd name="f1263" fmla="*/ f1051 f466 1"/>
                  <a:gd name="f1264" fmla="*/ f1052 f467 1"/>
                  <a:gd name="f1265" fmla="*/ f1053 f466 1"/>
                  <a:gd name="f1266" fmla="*/ f1054 f467 1"/>
                  <a:gd name="f1267" fmla="*/ f1055 f466 1"/>
                  <a:gd name="f1268" fmla="*/ f1056 f467 1"/>
                  <a:gd name="f1269" fmla="*/ f1057 f466 1"/>
                  <a:gd name="f1270" fmla="*/ f1058 f467 1"/>
                  <a:gd name="f1271" fmla="*/ f1059 f466 1"/>
                  <a:gd name="f1272" fmla="*/ f1060 f467 1"/>
                  <a:gd name="f1273" fmla="*/ f1061 f466 1"/>
                  <a:gd name="f1274" fmla="*/ f1062 f466 1"/>
                  <a:gd name="f1275" fmla="*/ f1063 f466 1"/>
                  <a:gd name="f1276" fmla="*/ f1064 f467 1"/>
                  <a:gd name="f1277" fmla="*/ f1065 f466 1"/>
                  <a:gd name="f1278" fmla="*/ f1066 f466 1"/>
                  <a:gd name="f1279" fmla="*/ f1067 f467 1"/>
                  <a:gd name="f1280" fmla="*/ f1068 f466 1"/>
                  <a:gd name="f1281" fmla="*/ f1069 f467 1"/>
                  <a:gd name="f1282" fmla="*/ f1070 f466 1"/>
                  <a:gd name="f1283" fmla="*/ f1071 f467 1"/>
                  <a:gd name="f1284" fmla="*/ f1072 f466 1"/>
                  <a:gd name="f1285" fmla="*/ f1073 f466 1"/>
                  <a:gd name="f1286" fmla="*/ f1074 f466 1"/>
                  <a:gd name="f1287" fmla="*/ f1075 f467 1"/>
                  <a:gd name="f1288" fmla="*/ f1076 f466 1"/>
                  <a:gd name="f1289" fmla="*/ f1077 f467 1"/>
                  <a:gd name="f1290" fmla="*/ f1078 f466 1"/>
                  <a:gd name="f1291" fmla="*/ f1079 f467 1"/>
                  <a:gd name="f1292" fmla="*/ f1080 f466 1"/>
                  <a:gd name="f1293" fmla="*/ f1081 f467 1"/>
                  <a:gd name="f1294" fmla="*/ f1082 f466 1"/>
                  <a:gd name="f1295" fmla="*/ f1083 f467 1"/>
                  <a:gd name="f1296" fmla="*/ f1084 f466 1"/>
                  <a:gd name="f1297" fmla="*/ f1085 f467 1"/>
                  <a:gd name="f1298" fmla="*/ f1086 f466 1"/>
                  <a:gd name="f1299" fmla="*/ f1087 f466 1"/>
                  <a:gd name="f1300" fmla="*/ f1088 f467 1"/>
                  <a:gd name="f1301" fmla="*/ f1089 f466 1"/>
                  <a:gd name="f1302" fmla="*/ f1090 f467 1"/>
                  <a:gd name="f1303" fmla="*/ f1091 f466 1"/>
                  <a:gd name="f1304" fmla="*/ f1092 f467 1"/>
                  <a:gd name="f1305" fmla="*/ f1093 f466 1"/>
                  <a:gd name="f1306" fmla="*/ f1094 f467 1"/>
                  <a:gd name="f1307" fmla="*/ f1095 f466 1"/>
                  <a:gd name="f1308" fmla="*/ f1096 f467 1"/>
                  <a:gd name="f1309" fmla="*/ f1097 f466 1"/>
                  <a:gd name="f1310" fmla="*/ f1098 f466 1"/>
                  <a:gd name="f1311" fmla="*/ f1099 f466 1"/>
                  <a:gd name="f1312" fmla="*/ f1100 f466 1"/>
                  <a:gd name="f1313" fmla="*/ f1101 f467 1"/>
                  <a:gd name="f1314" fmla="*/ f1102 f467 1"/>
                  <a:gd name="f1315" fmla="*/ f1103 f467 1"/>
                  <a:gd name="f1316" fmla="*/ f1104 f466 1"/>
                  <a:gd name="f1317" fmla="*/ f1105 f46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685">
                    <a:pos x="f1110" y="f1111"/>
                  </a:cxn>
                  <a:cxn ang="f685">
                    <a:pos x="f1112" y="f1113"/>
                  </a:cxn>
                  <a:cxn ang="f685">
                    <a:pos x="f1114" y="f1115"/>
                  </a:cxn>
                  <a:cxn ang="f685">
                    <a:pos x="f1116" y="f1117"/>
                  </a:cxn>
                  <a:cxn ang="f685">
                    <a:pos x="f1118" y="f1119"/>
                  </a:cxn>
                  <a:cxn ang="f685">
                    <a:pos x="f1120" y="f1121"/>
                  </a:cxn>
                  <a:cxn ang="f685">
                    <a:pos x="f1122" y="f1123"/>
                  </a:cxn>
                  <a:cxn ang="f685">
                    <a:pos x="f1124" y="f1125"/>
                  </a:cxn>
                  <a:cxn ang="f685">
                    <a:pos x="f1126" y="f1127"/>
                  </a:cxn>
                  <a:cxn ang="f685">
                    <a:pos x="f1128" y="f1129"/>
                  </a:cxn>
                  <a:cxn ang="f685">
                    <a:pos x="f1130" y="f1131"/>
                  </a:cxn>
                  <a:cxn ang="f685">
                    <a:pos x="f1132" y="f1133"/>
                  </a:cxn>
                  <a:cxn ang="f685">
                    <a:pos x="f1134" y="f1135"/>
                  </a:cxn>
                  <a:cxn ang="f685">
                    <a:pos x="f1136" y="f1137"/>
                  </a:cxn>
                  <a:cxn ang="f685">
                    <a:pos x="f1138" y="f1139"/>
                  </a:cxn>
                  <a:cxn ang="f685">
                    <a:pos x="f1140" y="f1141"/>
                  </a:cxn>
                  <a:cxn ang="f685">
                    <a:pos x="f1142" y="f1143"/>
                  </a:cxn>
                  <a:cxn ang="f685">
                    <a:pos x="f1144" y="f1145"/>
                  </a:cxn>
                  <a:cxn ang="f685">
                    <a:pos x="f1146" y="f1147"/>
                  </a:cxn>
                  <a:cxn ang="f685">
                    <a:pos x="f1148" y="f1149"/>
                  </a:cxn>
                  <a:cxn ang="f685">
                    <a:pos x="f1150" y="f1151"/>
                  </a:cxn>
                  <a:cxn ang="f685">
                    <a:pos x="f1152" y="f1153"/>
                  </a:cxn>
                  <a:cxn ang="f685">
                    <a:pos x="f1154" y="f1155"/>
                  </a:cxn>
                  <a:cxn ang="f685">
                    <a:pos x="f1156" y="f1157"/>
                  </a:cxn>
                  <a:cxn ang="f685">
                    <a:pos x="f1158" y="f1159"/>
                  </a:cxn>
                  <a:cxn ang="f685">
                    <a:pos x="f1160" y="f1161"/>
                  </a:cxn>
                  <a:cxn ang="f685">
                    <a:pos x="f1162" y="f1163"/>
                  </a:cxn>
                  <a:cxn ang="f685">
                    <a:pos x="f1164" y="f1165"/>
                  </a:cxn>
                  <a:cxn ang="f685">
                    <a:pos x="f1164" y="f1166"/>
                  </a:cxn>
                  <a:cxn ang="f685">
                    <a:pos x="f1167" y="f1168"/>
                  </a:cxn>
                  <a:cxn ang="f685">
                    <a:pos x="f1169" y="f1168"/>
                  </a:cxn>
                  <a:cxn ang="f685">
                    <a:pos x="f1170" y="f1171"/>
                  </a:cxn>
                  <a:cxn ang="f685">
                    <a:pos x="f1172" y="f1173"/>
                  </a:cxn>
                  <a:cxn ang="f685">
                    <a:pos x="f1174" y="f1175"/>
                  </a:cxn>
                  <a:cxn ang="f685">
                    <a:pos x="f1176" y="f1175"/>
                  </a:cxn>
                  <a:cxn ang="f685">
                    <a:pos x="f1177" y="f1178"/>
                  </a:cxn>
                  <a:cxn ang="f685">
                    <a:pos x="f1179" y="f1180"/>
                  </a:cxn>
                  <a:cxn ang="f685">
                    <a:pos x="f1181" y="f1182"/>
                  </a:cxn>
                  <a:cxn ang="f685">
                    <a:pos x="f1183" y="f1182"/>
                  </a:cxn>
                  <a:cxn ang="f685">
                    <a:pos x="f1184" y="f1185"/>
                  </a:cxn>
                  <a:cxn ang="f685">
                    <a:pos x="f1186" y="f1187"/>
                  </a:cxn>
                  <a:cxn ang="f685">
                    <a:pos x="f1188" y="f1189"/>
                  </a:cxn>
                  <a:cxn ang="f685">
                    <a:pos x="f1190" y="f1187"/>
                  </a:cxn>
                  <a:cxn ang="f685">
                    <a:pos x="f1191" y="f1185"/>
                  </a:cxn>
                  <a:cxn ang="f685">
                    <a:pos x="f1192" y="f1193"/>
                  </a:cxn>
                  <a:cxn ang="f685">
                    <a:pos x="f1194" y="f1195"/>
                  </a:cxn>
                  <a:cxn ang="f685">
                    <a:pos x="f1196" y="f1197"/>
                  </a:cxn>
                  <a:cxn ang="f685">
                    <a:pos x="f1198" y="f1199"/>
                  </a:cxn>
                  <a:cxn ang="f685">
                    <a:pos x="f1200" y="f1199"/>
                  </a:cxn>
                  <a:cxn ang="f685">
                    <a:pos x="f1200" y="f1201"/>
                  </a:cxn>
                  <a:cxn ang="f685">
                    <a:pos x="f1202" y="f1201"/>
                  </a:cxn>
                  <a:cxn ang="f685">
                    <a:pos x="f1203" y="f1201"/>
                  </a:cxn>
                  <a:cxn ang="f685">
                    <a:pos x="f1204" y="f1201"/>
                  </a:cxn>
                  <a:cxn ang="f685">
                    <a:pos x="f1205" y="f1201"/>
                  </a:cxn>
                  <a:cxn ang="f685">
                    <a:pos x="f1206" y="f1201"/>
                  </a:cxn>
                  <a:cxn ang="f685">
                    <a:pos x="f1207" y="f1208"/>
                  </a:cxn>
                  <a:cxn ang="f685">
                    <a:pos x="f1209" y="f1210"/>
                  </a:cxn>
                  <a:cxn ang="f685">
                    <a:pos x="f1211" y="f1212"/>
                  </a:cxn>
                  <a:cxn ang="f685">
                    <a:pos x="f1213" y="f1214"/>
                  </a:cxn>
                  <a:cxn ang="f685">
                    <a:pos x="f1215" y="f1216"/>
                  </a:cxn>
                  <a:cxn ang="f685">
                    <a:pos x="f1217" y="f1218"/>
                  </a:cxn>
                  <a:cxn ang="f685">
                    <a:pos x="f1219" y="f1218"/>
                  </a:cxn>
                  <a:cxn ang="f685">
                    <a:pos x="f1220" y="f1218"/>
                  </a:cxn>
                  <a:cxn ang="f685">
                    <a:pos x="f1221" y="f1222"/>
                  </a:cxn>
                  <a:cxn ang="f685">
                    <a:pos x="f1223" y="f1224"/>
                  </a:cxn>
                  <a:cxn ang="f685">
                    <a:pos x="f1225" y="f1199"/>
                  </a:cxn>
                  <a:cxn ang="f685">
                    <a:pos x="f1226" y="f1199"/>
                  </a:cxn>
                  <a:cxn ang="f685">
                    <a:pos x="f1227" y="f1228"/>
                  </a:cxn>
                  <a:cxn ang="f685">
                    <a:pos x="f1229" y="f1230"/>
                  </a:cxn>
                  <a:cxn ang="f685">
                    <a:pos x="f1231" y="f1232"/>
                  </a:cxn>
                  <a:cxn ang="f685">
                    <a:pos x="f1233" y="f1234"/>
                  </a:cxn>
                  <a:cxn ang="f685">
                    <a:pos x="f1235" y="f1236"/>
                  </a:cxn>
                  <a:cxn ang="f685">
                    <a:pos x="f1237" y="f1238"/>
                  </a:cxn>
                  <a:cxn ang="f685">
                    <a:pos x="f1239" y="f1238"/>
                  </a:cxn>
                  <a:cxn ang="f685">
                    <a:pos x="f1239" y="f1240"/>
                  </a:cxn>
                  <a:cxn ang="f685">
                    <a:pos x="f1241" y="f1240"/>
                  </a:cxn>
                  <a:cxn ang="f685">
                    <a:pos x="f1242" y="f1243"/>
                  </a:cxn>
                  <a:cxn ang="f685">
                    <a:pos x="f1244" y="f1245"/>
                  </a:cxn>
                  <a:cxn ang="f685">
                    <a:pos x="f1246" y="f1247"/>
                  </a:cxn>
                  <a:cxn ang="f685">
                    <a:pos x="f1246" y="f1247"/>
                  </a:cxn>
                  <a:cxn ang="f685">
                    <a:pos x="f1248" y="f1249"/>
                  </a:cxn>
                  <a:cxn ang="f685">
                    <a:pos x="f1250" y="f1251"/>
                  </a:cxn>
                  <a:cxn ang="f685">
                    <a:pos x="f1252" y="f1253"/>
                  </a:cxn>
                  <a:cxn ang="f685">
                    <a:pos x="f1254" y="f1253"/>
                  </a:cxn>
                  <a:cxn ang="f685">
                    <a:pos x="f1255" y="f1256"/>
                  </a:cxn>
                  <a:cxn ang="f685">
                    <a:pos x="f1257" y="f1258"/>
                  </a:cxn>
                  <a:cxn ang="f685">
                    <a:pos x="f1259" y="f1260"/>
                  </a:cxn>
                  <a:cxn ang="f685">
                    <a:pos x="f1261" y="f1262"/>
                  </a:cxn>
                  <a:cxn ang="f685">
                    <a:pos x="f1263" y="f1264"/>
                  </a:cxn>
                  <a:cxn ang="f685">
                    <a:pos x="f1265" y="f1266"/>
                  </a:cxn>
                  <a:cxn ang="f685">
                    <a:pos x="f1267" y="f1268"/>
                  </a:cxn>
                  <a:cxn ang="f685">
                    <a:pos x="f1269" y="f1270"/>
                  </a:cxn>
                  <a:cxn ang="f685">
                    <a:pos x="f1271" y="f1272"/>
                  </a:cxn>
                  <a:cxn ang="f685">
                    <a:pos x="f1273" y="f1272"/>
                  </a:cxn>
                  <a:cxn ang="f685">
                    <a:pos x="f1274" y="f1272"/>
                  </a:cxn>
                  <a:cxn ang="f685">
                    <a:pos x="f1275" y="f1272"/>
                  </a:cxn>
                  <a:cxn ang="f685">
                    <a:pos x="f1275" y="f1276"/>
                  </a:cxn>
                  <a:cxn ang="f685">
                    <a:pos x="f1277" y="f1276"/>
                  </a:cxn>
                  <a:cxn ang="f685">
                    <a:pos x="f1278" y="f1279"/>
                  </a:cxn>
                  <a:cxn ang="f685">
                    <a:pos x="f1280" y="f1281"/>
                  </a:cxn>
                  <a:cxn ang="f685">
                    <a:pos x="f1282" y="f1283"/>
                  </a:cxn>
                  <a:cxn ang="f685">
                    <a:pos x="f1284" y="f1283"/>
                  </a:cxn>
                  <a:cxn ang="f685">
                    <a:pos x="f1285" y="f1283"/>
                  </a:cxn>
                  <a:cxn ang="f685">
                    <a:pos x="f1286" y="f1287"/>
                  </a:cxn>
                  <a:cxn ang="f685">
                    <a:pos x="f1288" y="f1289"/>
                  </a:cxn>
                  <a:cxn ang="f685">
                    <a:pos x="f1290" y="f1291"/>
                  </a:cxn>
                  <a:cxn ang="f685">
                    <a:pos x="f1292" y="f1293"/>
                  </a:cxn>
                  <a:cxn ang="f685">
                    <a:pos x="f1292" y="f1293"/>
                  </a:cxn>
                  <a:cxn ang="f685">
                    <a:pos x="f1294" y="f1295"/>
                  </a:cxn>
                  <a:cxn ang="f685">
                    <a:pos x="f1296" y="f1297"/>
                  </a:cxn>
                  <a:cxn ang="f685">
                    <a:pos x="f1298" y="f1297"/>
                  </a:cxn>
                  <a:cxn ang="f685">
                    <a:pos x="f1299" y="f1300"/>
                  </a:cxn>
                  <a:cxn ang="f685">
                    <a:pos x="f1301" y="f1302"/>
                  </a:cxn>
                  <a:cxn ang="f685">
                    <a:pos x="f1303" y="f1304"/>
                  </a:cxn>
                  <a:cxn ang="f685">
                    <a:pos x="f1305" y="f1306"/>
                  </a:cxn>
                  <a:cxn ang="f685">
                    <a:pos x="f1307" y="f1308"/>
                  </a:cxn>
                  <a:cxn ang="f685">
                    <a:pos x="f1309" y="f1297"/>
                  </a:cxn>
                  <a:cxn ang="f685">
                    <a:pos x="f1310" y="f1297"/>
                  </a:cxn>
                  <a:cxn ang="f685">
                    <a:pos x="f1311" y="f1297"/>
                  </a:cxn>
                  <a:cxn ang="f685">
                    <a:pos x="f1312" y="f1313"/>
                  </a:cxn>
                  <a:cxn ang="f685">
                    <a:pos x="f1312" y="f1314"/>
                  </a:cxn>
                  <a:cxn ang="f685">
                    <a:pos x="f1122" y="f1315"/>
                  </a:cxn>
                  <a:cxn ang="f685">
                    <a:pos x="f1316" y="f1317"/>
                  </a:cxn>
                  <a:cxn ang="f685">
                    <a:pos x="f1110" y="f1111"/>
                  </a:cxn>
                </a:cxnLst>
                <a:rect l="f1106" t="f1109" r="f1107" b="f1108"/>
                <a:pathLst>
                  <a:path w="4797505" h="1771805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22" y="f23"/>
                      <a:pt x="f24" y="f25"/>
                      <a:pt x="f26" y="f27"/>
                    </a:cubicBezTo>
                    <a:cubicBezTo>
                      <a:pt x="f28" y="f29"/>
                      <a:pt x="f30" y="f31"/>
                      <a:pt x="f32" y="f33"/>
                    </a:cubicBezTo>
                    <a:cubicBezTo>
                      <a:pt x="f34" y="f35"/>
                      <a:pt x="f36" y="f37"/>
                      <a:pt x="f38" y="f39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69"/>
                      <a:pt x="f71" y="f72"/>
                      <a:pt x="f73" y="f74"/>
                    </a:cubicBezTo>
                    <a:cubicBezTo>
                      <a:pt x="f34" y="f75"/>
                      <a:pt x="f76" y="f77"/>
                      <a:pt x="f78" y="f77"/>
                    </a:cubicBezTo>
                    <a:cubicBezTo>
                      <a:pt x="f79" y="f80"/>
                      <a:pt x="f81" y="f82"/>
                      <a:pt x="f83" y="f84"/>
                    </a:cubicBezTo>
                    <a:cubicBezTo>
                      <a:pt x="f85" y="f86"/>
                      <a:pt x="f87" y="f88"/>
                      <a:pt x="f89" y="f88"/>
                    </a:cubicBezTo>
                    <a:cubicBezTo>
                      <a:pt x="f90" y="f91"/>
                      <a:pt x="f92" y="f93"/>
                      <a:pt x="f94" y="f95"/>
                    </a:cubicBezTo>
                    <a:cubicBezTo>
                      <a:pt x="f96" y="f97"/>
                      <a:pt x="f98" y="f99"/>
                      <a:pt x="f100" y="f101"/>
                    </a:cubicBezTo>
                    <a:cubicBezTo>
                      <a:pt x="f102" y="f103"/>
                      <a:pt x="f104" y="f105"/>
                      <a:pt x="f106" y="f107"/>
                    </a:cubicBezTo>
                    <a:cubicBezTo>
                      <a:pt x="f108" y="f37"/>
                      <a:pt x="f109" y="f110"/>
                      <a:pt x="f111" y="f112"/>
                    </a:cubicBezTo>
                    <a:cubicBezTo>
                      <a:pt x="f92" y="f113"/>
                      <a:pt x="f114" y="f39"/>
                      <a:pt x="f115" y="f116"/>
                    </a:cubicBezTo>
                    <a:cubicBezTo>
                      <a:pt x="f117" y="f113"/>
                      <a:pt x="f118" y="f119"/>
                      <a:pt x="f120" y="f121"/>
                    </a:cubicBezTo>
                    <a:cubicBezTo>
                      <a:pt x="f122" y="f123"/>
                      <a:pt x="f124" y="f125"/>
                      <a:pt x="f126" y="f127"/>
                    </a:cubicBezTo>
                    <a:cubicBezTo>
                      <a:pt x="f128" y="f27"/>
                      <a:pt x="f129" y="f130"/>
                      <a:pt x="f131" y="f132"/>
                    </a:cubicBezTo>
                    <a:cubicBezTo>
                      <a:pt x="f133" y="f134"/>
                      <a:pt x="f135" y="f136"/>
                      <a:pt x="f137" y="f138"/>
                    </a:cubicBezTo>
                    <a:cubicBezTo>
                      <a:pt x="f139" y="f140"/>
                      <a:pt x="f141" y="f142"/>
                      <a:pt x="f143" y="f144"/>
                    </a:cubicBezTo>
                    <a:cubicBezTo>
                      <a:pt x="f145" y="f146"/>
                      <a:pt x="f147" y="f148"/>
                      <a:pt x="f149" y="f150"/>
                    </a:cubicBezTo>
                    <a:cubicBezTo>
                      <a:pt x="f151" y="f152"/>
                      <a:pt x="f153" y="f154"/>
                      <a:pt x="f155" y="f156"/>
                    </a:cubicBezTo>
                    <a:cubicBezTo>
                      <a:pt x="f157" y="f158"/>
                      <a:pt x="f159" y="f160"/>
                      <a:pt x="f161" y="f162"/>
                    </a:cubicBezTo>
                    <a:lnTo>
                      <a:pt x="f161" y="f163"/>
                    </a:lnTo>
                    <a:cubicBezTo>
                      <a:pt x="f164" y="f165"/>
                      <a:pt x="f166" y="f167"/>
                      <a:pt x="f168" y="f169"/>
                    </a:cubicBezTo>
                    <a:lnTo>
                      <a:pt x="f170" y="f169"/>
                    </a:lnTo>
                    <a:lnTo>
                      <a:pt x="f171" y="f172"/>
                    </a:lnTo>
                    <a:cubicBezTo>
                      <a:pt x="f173" y="f174"/>
                      <a:pt x="f175" y="f176"/>
                      <a:pt x="f177" y="f178"/>
                    </a:cubicBezTo>
                    <a:cubicBezTo>
                      <a:pt x="f179" y="f180"/>
                      <a:pt x="f181" y="f160"/>
                      <a:pt x="f182" y="f183"/>
                    </a:cubicBezTo>
                    <a:lnTo>
                      <a:pt x="f184" y="f183"/>
                    </a:lnTo>
                    <a:cubicBezTo>
                      <a:pt x="f185" y="f183"/>
                      <a:pt x="f186" y="f180"/>
                      <a:pt x="f187" y="f188"/>
                    </a:cubicBezTo>
                    <a:cubicBezTo>
                      <a:pt x="f189" y="f190"/>
                      <a:pt x="f191" y="f192"/>
                      <a:pt x="f193" y="f194"/>
                    </a:cubicBezTo>
                    <a:lnTo>
                      <a:pt x="f195" y="f196"/>
                    </a:lnTo>
                    <a:lnTo>
                      <a:pt x="f197" y="f196"/>
                    </a:lnTo>
                    <a:lnTo>
                      <a:pt x="f198" y="f199"/>
                    </a:lnTo>
                    <a:cubicBezTo>
                      <a:pt x="f200" y="f201"/>
                      <a:pt x="f202" y="f203"/>
                      <a:pt x="f204" y="f205"/>
                    </a:cubicBezTo>
                    <a:cubicBezTo>
                      <a:pt x="f206" y="f207"/>
                      <a:pt x="f208" y="f209"/>
                      <a:pt x="f210" y="f209"/>
                    </a:cubicBezTo>
                    <a:cubicBezTo>
                      <a:pt x="f211" y="f209"/>
                      <a:pt x="f212" y="f213"/>
                      <a:pt x="f214" y="f205"/>
                    </a:cubicBezTo>
                    <a:cubicBezTo>
                      <a:pt x="f215" y="f203"/>
                      <a:pt x="f216" y="f201"/>
                      <a:pt x="f217" y="f199"/>
                    </a:cubicBezTo>
                    <a:lnTo>
                      <a:pt x="f218" y="f219"/>
                    </a:lnTo>
                    <a:lnTo>
                      <a:pt x="f220" y="f221"/>
                    </a:lnTo>
                    <a:cubicBezTo>
                      <a:pt x="f222" y="f223"/>
                      <a:pt x="f224" y="f225"/>
                      <a:pt x="f226" y="f227"/>
                    </a:cubicBezTo>
                    <a:cubicBezTo>
                      <a:pt x="f228" y="f229"/>
                      <a:pt x="f230" y="f231"/>
                      <a:pt x="f232" y="f231"/>
                    </a:cubicBezTo>
                    <a:lnTo>
                      <a:pt x="f233" y="f231"/>
                    </a:lnTo>
                    <a:lnTo>
                      <a:pt x="f233" y="f234"/>
                    </a:lnTo>
                    <a:lnTo>
                      <a:pt x="f235" y="f234"/>
                    </a:lnTo>
                    <a:lnTo>
                      <a:pt x="f236" y="f234"/>
                    </a:lnTo>
                    <a:lnTo>
                      <a:pt x="f237" y="f234"/>
                    </a:lnTo>
                    <a:lnTo>
                      <a:pt x="f238" y="f234"/>
                    </a:lnTo>
                    <a:lnTo>
                      <a:pt x="f239" y="f234"/>
                    </a:lnTo>
                    <a:cubicBezTo>
                      <a:pt x="f240" y="f234"/>
                      <a:pt x="f241" y="f242"/>
                      <a:pt x="f243" y="f244"/>
                    </a:cubicBezTo>
                    <a:cubicBezTo>
                      <a:pt x="f245" y="f246"/>
                      <a:pt x="f247" y="f248"/>
                      <a:pt x="f249" y="f250"/>
                    </a:cubicBezTo>
                    <a:lnTo>
                      <a:pt x="f251" y="f252"/>
                    </a:lnTo>
                    <a:lnTo>
                      <a:pt x="f253" y="f75"/>
                    </a:lnTo>
                    <a:cubicBezTo>
                      <a:pt x="f254" y="f255"/>
                      <a:pt x="f256" y="f257"/>
                      <a:pt x="f258" y="f259"/>
                    </a:cubicBezTo>
                    <a:cubicBezTo>
                      <a:pt x="f260" y="f261"/>
                      <a:pt x="f262" y="f263"/>
                      <a:pt x="f264" y="f263"/>
                    </a:cubicBezTo>
                    <a:lnTo>
                      <a:pt x="f265" y="f263"/>
                    </a:lnTo>
                    <a:lnTo>
                      <a:pt x="f266" y="f263"/>
                    </a:lnTo>
                    <a:cubicBezTo>
                      <a:pt x="f267" y="f263"/>
                      <a:pt x="f268" y="f269"/>
                      <a:pt x="f270" y="f271"/>
                    </a:cubicBezTo>
                    <a:cubicBezTo>
                      <a:pt x="f272" y="f273"/>
                      <a:pt x="f274" y="f275"/>
                      <a:pt x="f276" y="f277"/>
                    </a:cubicBezTo>
                    <a:lnTo>
                      <a:pt x="f278" y="f231"/>
                    </a:lnTo>
                    <a:lnTo>
                      <a:pt x="f279" y="f231"/>
                    </a:lnTo>
                    <a:cubicBezTo>
                      <a:pt x="f280" y="f231"/>
                      <a:pt x="f281" y="f282"/>
                      <a:pt x="f283" y="f284"/>
                    </a:cubicBezTo>
                    <a:cubicBezTo>
                      <a:pt x="f285" y="f286"/>
                      <a:pt x="f287" y="f248"/>
                      <a:pt x="f288" y="f289"/>
                    </a:cubicBezTo>
                    <a:lnTo>
                      <a:pt x="f290" y="f291"/>
                    </a:lnTo>
                    <a:lnTo>
                      <a:pt x="f292" y="f293"/>
                    </a:lnTo>
                    <a:cubicBezTo>
                      <a:pt x="f294" y="f295"/>
                      <a:pt x="f296" y="f250"/>
                      <a:pt x="f297" y="f298"/>
                    </a:cubicBezTo>
                    <a:cubicBezTo>
                      <a:pt x="f299" y="f300"/>
                      <a:pt x="f301" y="f302"/>
                      <a:pt x="f303" y="f302"/>
                    </a:cubicBezTo>
                    <a:lnTo>
                      <a:pt x="f304" y="f302"/>
                    </a:lnTo>
                    <a:lnTo>
                      <a:pt x="f304" y="f305"/>
                    </a:lnTo>
                    <a:lnTo>
                      <a:pt x="f306" y="f305"/>
                    </a:lnTo>
                    <a:lnTo>
                      <a:pt x="f307" y="f308"/>
                    </a:lnTo>
                    <a:cubicBezTo>
                      <a:pt x="f309" y="f252"/>
                      <a:pt x="f310" y="f311"/>
                      <a:pt x="f312" y="f313"/>
                    </a:cubicBezTo>
                    <a:cubicBezTo>
                      <a:pt x="f314" y="f315"/>
                      <a:pt x="f316" y="f317"/>
                      <a:pt x="f318" y="f317"/>
                    </a:cubicBezTo>
                    <a:lnTo>
                      <a:pt x="f318" y="f317"/>
                    </a:lnTo>
                    <a:cubicBezTo>
                      <a:pt x="f319" y="f317"/>
                      <a:pt x="f320" y="f321"/>
                      <a:pt x="f322" y="f323"/>
                    </a:cubicBezTo>
                    <a:cubicBezTo>
                      <a:pt x="f324" y="f325"/>
                      <a:pt x="f326" y="f327"/>
                      <a:pt x="f328" y="f329"/>
                    </a:cubicBezTo>
                    <a:lnTo>
                      <a:pt x="f330" y="f331"/>
                    </a:lnTo>
                    <a:lnTo>
                      <a:pt x="f332" y="f331"/>
                    </a:lnTo>
                    <a:cubicBezTo>
                      <a:pt x="f333" y="f331"/>
                      <a:pt x="f334" y="f335"/>
                      <a:pt x="f336" y="f337"/>
                    </a:cubicBezTo>
                    <a:cubicBezTo>
                      <a:pt x="f338" y="f339"/>
                      <a:pt x="f340" y="f341"/>
                      <a:pt x="f342" y="f343"/>
                    </a:cubicBezTo>
                    <a:lnTo>
                      <a:pt x="f344" y="f345"/>
                    </a:lnTo>
                    <a:lnTo>
                      <a:pt x="f346" y="f347"/>
                    </a:lnTo>
                    <a:cubicBezTo>
                      <a:pt x="f348" y="f349"/>
                      <a:pt x="f350" y="f351"/>
                      <a:pt x="f352" y="f353"/>
                    </a:cubicBezTo>
                    <a:cubicBezTo>
                      <a:pt x="f354" y="f355"/>
                      <a:pt x="f356" y="f357"/>
                      <a:pt x="f358" y="f357"/>
                    </a:cubicBezTo>
                    <a:cubicBezTo>
                      <a:pt x="f359" y="f357"/>
                      <a:pt x="f360" y="f361"/>
                      <a:pt x="f362" y="f363"/>
                    </a:cubicBezTo>
                    <a:cubicBezTo>
                      <a:pt x="f364" y="f365"/>
                      <a:pt x="f366" y="f367"/>
                      <a:pt x="f368" y="f369"/>
                    </a:cubicBezTo>
                    <a:lnTo>
                      <a:pt x="f370" y="f371"/>
                    </a:lnTo>
                    <a:lnTo>
                      <a:pt x="f372" y="f371"/>
                    </a:lnTo>
                    <a:lnTo>
                      <a:pt x="f373" y="f371"/>
                    </a:lnTo>
                    <a:lnTo>
                      <a:pt x="f374" y="f371"/>
                    </a:lnTo>
                    <a:lnTo>
                      <a:pt x="f374" y="f375"/>
                    </a:lnTo>
                    <a:lnTo>
                      <a:pt x="f376" y="f375"/>
                    </a:lnTo>
                    <a:lnTo>
                      <a:pt x="f377" y="f378"/>
                    </a:lnTo>
                    <a:cubicBezTo>
                      <a:pt x="f379" y="f380"/>
                      <a:pt x="f381" y="f382"/>
                      <a:pt x="f383" y="f384"/>
                    </a:cubicBezTo>
                    <a:cubicBezTo>
                      <a:pt x="f385" y="f386"/>
                      <a:pt x="f387" y="f388"/>
                      <a:pt x="f389" y="f388"/>
                    </a:cubicBezTo>
                    <a:lnTo>
                      <a:pt x="f390" y="f388"/>
                    </a:lnTo>
                    <a:lnTo>
                      <a:pt x="f391" y="f388"/>
                    </a:lnTo>
                    <a:cubicBezTo>
                      <a:pt x="f392" y="f388"/>
                      <a:pt x="f393" y="f394"/>
                      <a:pt x="f395" y="f396"/>
                    </a:cubicBezTo>
                    <a:cubicBezTo>
                      <a:pt x="f397" y="f398"/>
                      <a:pt x="f399" y="f400"/>
                      <a:pt x="f401" y="f402"/>
                    </a:cubicBezTo>
                    <a:lnTo>
                      <a:pt x="f403" y="f404"/>
                    </a:lnTo>
                    <a:lnTo>
                      <a:pt x="f405" y="f406"/>
                    </a:lnTo>
                    <a:lnTo>
                      <a:pt x="f405" y="f406"/>
                    </a:lnTo>
                    <a:cubicBezTo>
                      <a:pt x="f407" y="f335"/>
                      <a:pt x="f408" y="f409"/>
                      <a:pt x="f410" y="f411"/>
                    </a:cubicBezTo>
                    <a:cubicBezTo>
                      <a:pt x="f412" y="f305"/>
                      <a:pt x="f413" y="f414"/>
                      <a:pt x="f415" y="f414"/>
                    </a:cubicBezTo>
                    <a:lnTo>
                      <a:pt x="f416" y="f414"/>
                    </a:lnTo>
                    <a:cubicBezTo>
                      <a:pt x="f417" y="f414"/>
                      <a:pt x="f418" y="f305"/>
                      <a:pt x="f419" y="f420"/>
                    </a:cubicBezTo>
                    <a:cubicBezTo>
                      <a:pt x="f421" y="f422"/>
                      <a:pt x="f423" y="f371"/>
                      <a:pt x="f424" y="f425"/>
                    </a:cubicBezTo>
                    <a:lnTo>
                      <a:pt x="f426" y="f427"/>
                    </a:lnTo>
                    <a:lnTo>
                      <a:pt x="f428" y="f429"/>
                    </a:lnTo>
                    <a:cubicBezTo>
                      <a:pt x="f430" y="f431"/>
                      <a:pt x="f432" y="f433"/>
                      <a:pt x="f434" y="f435"/>
                    </a:cubicBezTo>
                    <a:cubicBezTo>
                      <a:pt x="f436" y="f437"/>
                      <a:pt x="f438" y="f414"/>
                      <a:pt x="f439" y="f414"/>
                    </a:cubicBezTo>
                    <a:cubicBezTo>
                      <a:pt x="f440" y="f414"/>
                      <a:pt x="f441" y="f414"/>
                      <a:pt x="f442" y="f414"/>
                    </a:cubicBezTo>
                    <a:cubicBezTo>
                      <a:pt x="f443" y="f414"/>
                      <a:pt x="f444" y="f414"/>
                      <a:pt x="f445" y="f414"/>
                    </a:cubicBezTo>
                    <a:cubicBezTo>
                      <a:pt x="f446" y="f414"/>
                      <a:pt x="f447" y="f448"/>
                      <a:pt x="f447" y="f449"/>
                    </a:cubicBezTo>
                    <a:lnTo>
                      <a:pt x="f447" y="f176"/>
                    </a:lnTo>
                    <a:cubicBezTo>
                      <a:pt x="f450" y="f451"/>
                      <a:pt x="f452" y="f453"/>
                      <a:pt x="f44" y="f454"/>
                    </a:cubicBezTo>
                    <a:cubicBezTo>
                      <a:pt x="f455" y="f456"/>
                      <a:pt x="f457" y="f458"/>
                      <a:pt x="f459" y="f460"/>
                    </a:cubicBezTo>
                    <a:cubicBezTo>
                      <a:pt x="f461" y="f462"/>
                      <a:pt x="f463" y="f464"/>
                      <a:pt x="f8" y="f9"/>
                    </a:cubicBezTo>
                    <a:close/>
                  </a:path>
                </a:pathLst>
              </a:custGeom>
              <a:solidFill>
                <a:srgbClr val="60BE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 Unicode MS"/>
                  <a:cs typeface="Arial"/>
                </a:endParaRPr>
              </a:p>
            </p:txBody>
          </p:sp>
          <p:grpSp>
            <p:nvGrpSpPr>
              <p:cNvPr id="9" name="Group 6">
                <a:extLst>
                  <a:ext uri="{FF2B5EF4-FFF2-40B4-BE49-F238E27FC236}">
                    <a16:creationId xmlns:a16="http://schemas.microsoft.com/office/drawing/2014/main" id="{C70937C6-5A4B-41E2-8D6D-D9E5F61D20CC}"/>
                  </a:ext>
                </a:extLst>
              </p:cNvPr>
              <p:cNvGrpSpPr/>
              <p:nvPr/>
            </p:nvGrpSpPr>
            <p:grpSpPr>
              <a:xfrm>
                <a:off x="4669593" y="4862129"/>
                <a:ext cx="234782" cy="141924"/>
                <a:chOff x="4669593" y="4862129"/>
                <a:chExt cx="234782" cy="141924"/>
              </a:xfrm>
            </p:grpSpPr>
            <p:sp>
              <p:nvSpPr>
                <p:cNvPr id="10" name="Freeform: Shape 8">
                  <a:extLst>
                    <a:ext uri="{FF2B5EF4-FFF2-40B4-BE49-F238E27FC236}">
                      <a16:creationId xmlns:a16="http://schemas.microsoft.com/office/drawing/2014/main" id="{508D7F68-F5E9-4668-A836-FB6B1CC9C884}"/>
                    </a:ext>
                  </a:extLst>
                </p:cNvPr>
                <p:cNvSpPr/>
                <p:nvPr/>
              </p:nvSpPr>
              <p:spPr>
                <a:xfrm rot="10799991" flipH="1" flipV="1">
                  <a:off x="4669593" y="4862129"/>
                  <a:ext cx="185540" cy="14192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517912"/>
                    <a:gd name="f7" fmla="val 460475"/>
                    <a:gd name="f8" fmla="val 259443"/>
                    <a:gd name="f9" fmla="val 370470"/>
                    <a:gd name="f10" fmla="val 148416"/>
                    <a:gd name="f11" fmla="val 58411"/>
                    <a:gd name="f12" fmla="+- 0 0 -90"/>
                    <a:gd name="f13" fmla="*/ f3 1 517912"/>
                    <a:gd name="f14" fmla="*/ f4 1 517912"/>
                    <a:gd name="f15" fmla="val f5"/>
                    <a:gd name="f16" fmla="val f6"/>
                    <a:gd name="f17" fmla="*/ f12 f0 1"/>
                    <a:gd name="f18" fmla="+- f16 0 f15"/>
                    <a:gd name="f19" fmla="*/ f17 1 f2"/>
                    <a:gd name="f20" fmla="*/ f18 1 517912"/>
                    <a:gd name="f21" fmla="*/ 460475 f18 1"/>
                    <a:gd name="f22" fmla="*/ 259443 f18 1"/>
                    <a:gd name="f23" fmla="*/ 58411 f18 1"/>
                    <a:gd name="f24" fmla="+- f19 0 f1"/>
                    <a:gd name="f25" fmla="*/ f21 1 517912"/>
                    <a:gd name="f26" fmla="*/ f22 1 517912"/>
                    <a:gd name="f27" fmla="*/ f23 1 517912"/>
                    <a:gd name="f28" fmla="*/ f15 1 f20"/>
                    <a:gd name="f29" fmla="*/ f16 1 f20"/>
                    <a:gd name="f30" fmla="*/ f25 1 f20"/>
                    <a:gd name="f31" fmla="*/ f26 1 f20"/>
                    <a:gd name="f32" fmla="*/ f27 1 f20"/>
                    <a:gd name="f33" fmla="*/ f28 f13 1"/>
                    <a:gd name="f34" fmla="*/ f29 f13 1"/>
                    <a:gd name="f35" fmla="*/ f29 f14 1"/>
                    <a:gd name="f36" fmla="*/ f28 f14 1"/>
                    <a:gd name="f37" fmla="*/ f30 f13 1"/>
                    <a:gd name="f38" fmla="*/ f31 f14 1"/>
                    <a:gd name="f39" fmla="*/ f31 f13 1"/>
                    <a:gd name="f40" fmla="*/ f30 f14 1"/>
                    <a:gd name="f41" fmla="*/ f32 f13 1"/>
                    <a:gd name="f42" fmla="*/ f32 f14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4">
                      <a:pos x="f37" y="f38"/>
                    </a:cxn>
                    <a:cxn ang="f24">
                      <a:pos x="f39" y="f40"/>
                    </a:cxn>
                    <a:cxn ang="f24">
                      <a:pos x="f41" y="f38"/>
                    </a:cxn>
                    <a:cxn ang="f24">
                      <a:pos x="f39" y="f42"/>
                    </a:cxn>
                    <a:cxn ang="f24">
                      <a:pos x="f37" y="f38"/>
                    </a:cxn>
                  </a:cxnLst>
                  <a:rect l="f33" t="f36" r="f34" b="f35"/>
                  <a:pathLst>
                    <a:path w="517912" h="517912">
                      <a:moveTo>
                        <a:pt x="f7" y="f8"/>
                      </a:moveTo>
                      <a:cubicBezTo>
                        <a:pt x="f7" y="f9"/>
                        <a:pt x="f9" y="f7"/>
                        <a:pt x="f8" y="f7"/>
                      </a:cubicBezTo>
                      <a:cubicBezTo>
                        <a:pt x="f10" y="f7"/>
                        <a:pt x="f11" y="f9"/>
                        <a:pt x="f11" y="f8"/>
                      </a:cubicBezTo>
                      <a:cubicBezTo>
                        <a:pt x="f11" y="f10"/>
                        <a:pt x="f10" y="f11"/>
                        <a:pt x="f8" y="f11"/>
                      </a:cubicBezTo>
                      <a:cubicBezTo>
                        <a:pt x="f9" y="f11"/>
                        <a:pt x="f7" y="f10"/>
                        <a:pt x="f7" y="f8"/>
                      </a:cubicBezTo>
                      <a:close/>
                    </a:path>
                  </a:pathLst>
                </a:custGeom>
                <a:noFill/>
                <a:ln w="108859" cap="flat">
                  <a:solidFill>
                    <a:srgbClr val="60BED4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0" compatLnSpc="1">
                  <a:noAutofit/>
                </a:bodyPr>
                <a:lstStyle/>
                <a:p>
                  <a:pPr marL="0" marR="0" lvl="0" indent="0" algn="l" defTabSz="91429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 Unicode MS"/>
                    <a:cs typeface="Arial"/>
                  </a:endParaRPr>
                </a:p>
              </p:txBody>
            </p:sp>
            <p:sp>
              <p:nvSpPr>
                <p:cNvPr id="11" name="Rectangle: Rounded Corners 9">
                  <a:extLst>
                    <a:ext uri="{FF2B5EF4-FFF2-40B4-BE49-F238E27FC236}">
                      <a16:creationId xmlns:a16="http://schemas.microsoft.com/office/drawing/2014/main" id="{342EF19D-9A6A-4E34-9981-2DD59A87DF77}"/>
                    </a:ext>
                  </a:extLst>
                </p:cNvPr>
                <p:cNvSpPr/>
                <p:nvPr/>
              </p:nvSpPr>
              <p:spPr>
                <a:xfrm rot="10799991" flipH="1" flipV="1">
                  <a:off x="4833253" y="4918768"/>
                  <a:ext cx="71122" cy="35478"/>
                </a:xfrm>
                <a:custGeom>
                  <a:avLst>
                    <a:gd name="f0" fmla="val 10800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60BED4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29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Arial"/>
                  </a:endParaRPr>
                </a:p>
              </p:txBody>
            </p:sp>
          </p:grpSp>
          <p:sp>
            <p:nvSpPr>
              <p:cNvPr id="12" name="Rectangle 7">
                <a:extLst>
                  <a:ext uri="{FF2B5EF4-FFF2-40B4-BE49-F238E27FC236}">
                    <a16:creationId xmlns:a16="http://schemas.microsoft.com/office/drawing/2014/main" id="{DA868C45-F2D5-4A4B-9854-3B8B2BFC47CD}"/>
                  </a:ext>
                </a:extLst>
              </p:cNvPr>
              <p:cNvSpPr/>
              <p:nvPr/>
            </p:nvSpPr>
            <p:spPr>
              <a:xfrm rot="10799991" flipH="1" flipV="1">
                <a:off x="4855125" y="4927921"/>
                <a:ext cx="2321122" cy="17903"/>
              </a:xfrm>
              <a:prstGeom prst="rect">
                <a:avLst/>
              </a:prstGeom>
              <a:solidFill>
                <a:srgbClr val="60BE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Arial"/>
                </a:endParaRPr>
              </a:p>
            </p:txBody>
          </p:sp>
        </p:grp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7AA0B670-25FF-4587-B19F-7F6F9FB67BD0}"/>
                </a:ext>
              </a:extLst>
            </p:cNvPr>
            <p:cNvGrpSpPr/>
            <p:nvPr/>
          </p:nvGrpSpPr>
          <p:grpSpPr>
            <a:xfrm>
              <a:off x="439441" y="4655896"/>
              <a:ext cx="3968843" cy="469800"/>
              <a:chOff x="439441" y="4655896"/>
              <a:chExt cx="3968843" cy="469800"/>
            </a:xfrm>
          </p:grpSpPr>
          <p:sp>
            <p:nvSpPr>
              <p:cNvPr id="14" name="Freeform: Shape 11">
                <a:extLst>
                  <a:ext uri="{FF2B5EF4-FFF2-40B4-BE49-F238E27FC236}">
                    <a16:creationId xmlns:a16="http://schemas.microsoft.com/office/drawing/2014/main" id="{A8C4FFAD-108E-4E20-B008-72B3971ED34B}"/>
                  </a:ext>
                </a:extLst>
              </p:cNvPr>
              <p:cNvSpPr/>
              <p:nvPr/>
            </p:nvSpPr>
            <p:spPr>
              <a:xfrm rot="10800009" flipV="1">
                <a:off x="439441" y="4655896"/>
                <a:ext cx="1663010" cy="469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797505"/>
                  <a:gd name="f7" fmla="val 1771805"/>
                  <a:gd name="f8" fmla="val 4794342"/>
                  <a:gd name="f9" fmla="val 184721"/>
                  <a:gd name="f10" fmla="val 4799112"/>
                  <a:gd name="f11" fmla="val 137019"/>
                  <a:gd name="f12" fmla="val 4787527"/>
                  <a:gd name="f13" fmla="val 98176"/>
                  <a:gd name="f14" fmla="val 4759588"/>
                  <a:gd name="f15" fmla="val 70236"/>
                  <a:gd name="f16" fmla="val 4733692"/>
                  <a:gd name="f17" fmla="val 43658"/>
                  <a:gd name="f18" fmla="val 4698256"/>
                  <a:gd name="f19" fmla="val 32074"/>
                  <a:gd name="f20" fmla="val 4668953"/>
                  <a:gd name="f21" fmla="val 27303"/>
                  <a:gd name="f22" fmla="val 4659412"/>
                  <a:gd name="f23" fmla="val 16400"/>
                  <a:gd name="f24" fmla="val 4643739"/>
                  <a:gd name="f25" fmla="val 8222"/>
                  <a:gd name="f26" fmla="val 4624657"/>
                  <a:gd name="f27" fmla="val 6178"/>
                  <a:gd name="f28" fmla="val 4593310"/>
                  <a:gd name="f29" fmla="val 2771"/>
                  <a:gd name="f30" fmla="val 4566052"/>
                  <a:gd name="f31" fmla="val 18444"/>
                  <a:gd name="f32" fmla="val 4564007"/>
                  <a:gd name="f33" fmla="val 39570"/>
                  <a:gd name="f34" fmla="val 4561963"/>
                  <a:gd name="f35" fmla="val 61377"/>
                  <a:gd name="f36" fmla="val 4585814"/>
                  <a:gd name="f37" fmla="val 81820"/>
                  <a:gd name="f38" fmla="val 4616480"/>
                  <a:gd name="f39" fmla="val 84546"/>
                  <a:gd name="f40" fmla="val 4636242"/>
                  <a:gd name="f41" fmla="val 86591"/>
                  <a:gd name="f42" fmla="val 4653961"/>
                  <a:gd name="f43" fmla="val 81139"/>
                  <a:gd name="f44" fmla="val 4665545"/>
                  <a:gd name="f45" fmla="val 71598"/>
                  <a:gd name="f46" fmla="val 4686671"/>
                  <a:gd name="f47" fmla="val 75687"/>
                  <a:gd name="f48" fmla="val 4711203"/>
                  <a:gd name="f49" fmla="val 83865"/>
                  <a:gd name="f50" fmla="val 4727559"/>
                  <a:gd name="f51" fmla="val 101583"/>
                  <a:gd name="f52" fmla="val 4745958"/>
                  <a:gd name="f53" fmla="val 119982"/>
                  <a:gd name="f54" fmla="val 4753454"/>
                  <a:gd name="f55" fmla="val 145878"/>
                  <a:gd name="f56" fmla="val 4750047"/>
                  <a:gd name="f57" fmla="val 180633"/>
                  <a:gd name="f58" fmla="val 4742551"/>
                  <a:gd name="f59" fmla="val 254912"/>
                  <a:gd name="f60" fmla="val 4715974"/>
                  <a:gd name="f61" fmla="val 366672"/>
                  <a:gd name="f62" fmla="val 4663501"/>
                  <a:gd name="f63" fmla="val 456625"/>
                  <a:gd name="f64" fmla="val 4655323"/>
                  <a:gd name="f65" fmla="val 470255"/>
                  <a:gd name="f66" fmla="val 4647146"/>
                  <a:gd name="f67" fmla="val 483203"/>
                  <a:gd name="f68" fmla="val 4638968"/>
                  <a:gd name="f69" fmla="val 494787"/>
                  <a:gd name="f70" fmla="val 4629428"/>
                  <a:gd name="f71" fmla="val 4619888"/>
                  <a:gd name="f72" fmla="val 499558"/>
                  <a:gd name="f73" fmla="val 4613073"/>
                  <a:gd name="f74" fmla="val 507054"/>
                  <a:gd name="f75" fmla="val 567023"/>
                  <a:gd name="f76" fmla="val 4499268"/>
                  <a:gd name="f77" fmla="val 593600"/>
                  <a:gd name="f78" fmla="val 4430440"/>
                  <a:gd name="f79" fmla="val 4365020"/>
                  <a:gd name="f80" fmla="val 591555"/>
                  <a:gd name="f81" fmla="val 4306414"/>
                  <a:gd name="f82" fmla="val 562252"/>
                  <a:gd name="f83" fmla="val 4257349"/>
                  <a:gd name="f84" fmla="val 504328"/>
                  <a:gd name="f85" fmla="val 4250534"/>
                  <a:gd name="f86" fmla="val 496150"/>
                  <a:gd name="f87" fmla="val 4240993"/>
                  <a:gd name="f88" fmla="val 492062"/>
                  <a:gd name="f89" fmla="val 4231453"/>
                  <a:gd name="f90" fmla="val 4223275"/>
                  <a:gd name="f91" fmla="val 480477"/>
                  <a:gd name="f92" fmla="val 4214417"/>
                  <a:gd name="f93" fmla="val 467529"/>
                  <a:gd name="f94" fmla="val 4206920"/>
                  <a:gd name="f95" fmla="val 453900"/>
                  <a:gd name="f96" fmla="val 4153766"/>
                  <a:gd name="f97" fmla="val 363946"/>
                  <a:gd name="f98" fmla="val 4126507"/>
                  <a:gd name="f99" fmla="val 252186"/>
                  <a:gd name="f100" fmla="val 4119011"/>
                  <a:gd name="f101" fmla="val 178588"/>
                  <a:gd name="f102" fmla="val 4115604"/>
                  <a:gd name="f103" fmla="val 143834"/>
                  <a:gd name="f104" fmla="val 4122419"/>
                  <a:gd name="f105" fmla="val 117938"/>
                  <a:gd name="f106" fmla="val 4140818"/>
                  <a:gd name="f107" fmla="val 99538"/>
                  <a:gd name="f108" fmla="val 4157855"/>
                  <a:gd name="f109" fmla="val 4181706"/>
                  <a:gd name="f110" fmla="val 73643"/>
                  <a:gd name="f111" fmla="val 4203513"/>
                  <a:gd name="f112" fmla="val 69554"/>
                  <a:gd name="f113" fmla="val 79095"/>
                  <a:gd name="f114" fmla="val 4232816"/>
                  <a:gd name="f115" fmla="val 4252578"/>
                  <a:gd name="f116" fmla="val 82502"/>
                  <a:gd name="f117" fmla="val 4283926"/>
                  <a:gd name="f118" fmla="val 4307777"/>
                  <a:gd name="f119" fmla="val 59332"/>
                  <a:gd name="f120" fmla="val 4305051"/>
                  <a:gd name="f121" fmla="val 37525"/>
                  <a:gd name="f122" fmla="val 4303007"/>
                  <a:gd name="f123" fmla="val 15718"/>
                  <a:gd name="f124" fmla="val 4275748"/>
                  <a:gd name="f125" fmla="val 726"/>
                  <a:gd name="f126" fmla="val 4244401"/>
                  <a:gd name="f127" fmla="val 4134"/>
                  <a:gd name="f128" fmla="val 4225320"/>
                  <a:gd name="f129" fmla="val 4208964"/>
                  <a:gd name="f130" fmla="val 14356"/>
                  <a:gd name="f131" fmla="val 4199424"/>
                  <a:gd name="f132" fmla="val 25259"/>
                  <a:gd name="f133" fmla="val 4170121"/>
                  <a:gd name="f134" fmla="val 30029"/>
                  <a:gd name="f135" fmla="val 4135366"/>
                  <a:gd name="f136" fmla="val 42296"/>
                  <a:gd name="f137" fmla="val 4109471"/>
                  <a:gd name="f138" fmla="val 68191"/>
                  <a:gd name="f139" fmla="val 4081531"/>
                  <a:gd name="f140" fmla="val 96131"/>
                  <a:gd name="f141" fmla="val 4069946"/>
                  <a:gd name="f142" fmla="val 134975"/>
                  <a:gd name="f143" fmla="val 4075398"/>
                  <a:gd name="f144" fmla="val 183359"/>
                  <a:gd name="f145" fmla="val 4083575"/>
                  <a:gd name="f146" fmla="val 262408"/>
                  <a:gd name="f147" fmla="val 4118330"/>
                  <a:gd name="f148" fmla="val 413012"/>
                  <a:gd name="f149" fmla="val 4196698"/>
                  <a:gd name="f150" fmla="val 520002"/>
                  <a:gd name="f151" fmla="val 4194654"/>
                  <a:gd name="f152" fmla="val 530224"/>
                  <a:gd name="f153" fmla="val 4197380"/>
                  <a:gd name="f154" fmla="val 541127"/>
                  <a:gd name="f155" fmla="val 4204195"/>
                  <a:gd name="f156" fmla="val 549986"/>
                  <a:gd name="f157" fmla="val 4258712"/>
                  <a:gd name="f158" fmla="val 614044"/>
                  <a:gd name="f159" fmla="val 4319362"/>
                  <a:gd name="f160" fmla="val 647435"/>
                  <a:gd name="f161" fmla="val 4391597"/>
                  <a:gd name="f162" fmla="val 660383"/>
                  <a:gd name="f163" fmla="val 928880"/>
                  <a:gd name="f164" fmla="val 4392960"/>
                  <a:gd name="f165" fmla="val 972494"/>
                  <a:gd name="f166" fmla="val 4385464"/>
                  <a:gd name="f167" fmla="val 1027011"/>
                  <a:gd name="f168" fmla="val 4318680"/>
                  <a:gd name="f169" fmla="val 1031099"/>
                  <a:gd name="f170" fmla="val 3718992"/>
                  <a:gd name="f171" fmla="val 3638579"/>
                  <a:gd name="f172" fmla="val 673331"/>
                  <a:gd name="f173" fmla="val 3636535"/>
                  <a:gd name="f174" fmla="val 665153"/>
                  <a:gd name="f175" fmla="val 3632446"/>
                  <a:gd name="f176" fmla="val 659020"/>
                  <a:gd name="f177" fmla="val 3626313"/>
                  <a:gd name="f178" fmla="val 654250"/>
                  <a:gd name="f179" fmla="val 3620861"/>
                  <a:gd name="f180" fmla="val 649480"/>
                  <a:gd name="f181" fmla="val 3613365"/>
                  <a:gd name="f182" fmla="val 3604506"/>
                  <a:gd name="f183" fmla="val 646754"/>
                  <a:gd name="f184" fmla="val 3603825"/>
                  <a:gd name="f185" fmla="val 3595647"/>
                  <a:gd name="f186" fmla="val 3588151"/>
                  <a:gd name="f187" fmla="val 3582018"/>
                  <a:gd name="f188" fmla="val 654931"/>
                  <a:gd name="f189" fmla="val 3576566"/>
                  <a:gd name="f190" fmla="val 659702"/>
                  <a:gd name="f191" fmla="val 3571796"/>
                  <a:gd name="f192" fmla="val 666516"/>
                  <a:gd name="f193" fmla="val 3570433"/>
                  <a:gd name="f194" fmla="val 674694"/>
                  <a:gd name="f195" fmla="val 3504331"/>
                  <a:gd name="f196" fmla="val 1030418"/>
                  <a:gd name="f197" fmla="val 3404837"/>
                  <a:gd name="f198" fmla="val 3272633"/>
                  <a:gd name="f199" fmla="val 319651"/>
                  <a:gd name="f200" fmla="val 3271270"/>
                  <a:gd name="f201" fmla="val 311474"/>
                  <a:gd name="f202" fmla="val 3267182"/>
                  <a:gd name="f203" fmla="val 303978"/>
                  <a:gd name="f204" fmla="val 3261048"/>
                  <a:gd name="f205" fmla="val 298526"/>
                  <a:gd name="f206" fmla="val 3254915"/>
                  <a:gd name="f207" fmla="val 293074"/>
                  <a:gd name="f208" fmla="val 3246738"/>
                  <a:gd name="f209" fmla="val 290348"/>
                  <a:gd name="f210" fmla="val 3238560"/>
                  <a:gd name="f211" fmla="val 3230382"/>
                  <a:gd name="f212" fmla="val 3222205"/>
                  <a:gd name="f213" fmla="val 293756"/>
                  <a:gd name="f214" fmla="val 3216072"/>
                  <a:gd name="f215" fmla="val 3209938"/>
                  <a:gd name="f216" fmla="val 3205850"/>
                  <a:gd name="f217" fmla="val 3204487"/>
                  <a:gd name="f218" fmla="val 3060016"/>
                  <a:gd name="f219" fmla="val 1199421"/>
                  <a:gd name="f220" fmla="val 3046387"/>
                  <a:gd name="f221" fmla="val 1041321"/>
                  <a:gd name="f222" fmla="val 3045706"/>
                  <a:gd name="f223" fmla="val 1032462"/>
                  <a:gd name="f224" fmla="val 3041617"/>
                  <a:gd name="f225" fmla="val 1024285"/>
                  <a:gd name="f226" fmla="val 3035484"/>
                  <a:gd name="f227" fmla="val 1018833"/>
                  <a:gd name="f228" fmla="val 3029351"/>
                  <a:gd name="f229" fmla="val 1013381"/>
                  <a:gd name="f230" fmla="val 3021173"/>
                  <a:gd name="f231" fmla="val 1009293"/>
                  <a:gd name="f232" fmla="val 3012314"/>
                  <a:gd name="f233" fmla="val 2970745"/>
                  <a:gd name="f234" fmla="val 1008611"/>
                  <a:gd name="f235" fmla="val 2938716"/>
                  <a:gd name="f236" fmla="val 2909413"/>
                  <a:gd name="f237" fmla="val 1420414"/>
                  <a:gd name="f238" fmla="val 1399289"/>
                  <a:gd name="f239" fmla="val 1380889"/>
                  <a:gd name="f240" fmla="val 1372030"/>
                  <a:gd name="f241" fmla="val 1363853"/>
                  <a:gd name="f242" fmla="val 1012018"/>
                  <a:gd name="f243" fmla="val 1358401"/>
                  <a:gd name="f244" fmla="val 1016789"/>
                  <a:gd name="f245" fmla="val 1352268"/>
                  <a:gd name="f246" fmla="val 1022240"/>
                  <a:gd name="f247" fmla="val 1347498"/>
                  <a:gd name="f248" fmla="val 1029736"/>
                  <a:gd name="f249" fmla="val 1346816"/>
                  <a:gd name="f250" fmla="val 1037914"/>
                  <a:gd name="f251" fmla="val 1250048"/>
                  <a:gd name="f252" fmla="val 1495176"/>
                  <a:gd name="f253" fmla="val 1083771"/>
                  <a:gd name="f254" fmla="val 1082408"/>
                  <a:gd name="f255" fmla="val 558845"/>
                  <a:gd name="f256" fmla="val 1078319"/>
                  <a:gd name="f257" fmla="val 551349"/>
                  <a:gd name="f258" fmla="val 1072186"/>
                  <a:gd name="f259" fmla="val 545897"/>
                  <a:gd name="f260" fmla="val 1066053"/>
                  <a:gd name="f261" fmla="val 540446"/>
                  <a:gd name="f262" fmla="val 1058557"/>
                  <a:gd name="f263" fmla="val 537720"/>
                  <a:gd name="f264" fmla="val 1049698"/>
                  <a:gd name="f265" fmla="val 1049016"/>
                  <a:gd name="f266" fmla="val 1048335"/>
                  <a:gd name="f267" fmla="val 1040157"/>
                  <a:gd name="f268" fmla="val 1031980"/>
                  <a:gd name="f269" fmla="val 541808"/>
                  <a:gd name="f270" fmla="val 1025847"/>
                  <a:gd name="f271" fmla="val 547260"/>
                  <a:gd name="f272" fmla="val 1019713"/>
                  <a:gd name="f273" fmla="val 552712"/>
                  <a:gd name="f274" fmla="val 1015625"/>
                  <a:gd name="f275" fmla="val 560889"/>
                  <a:gd name="f276" fmla="val 1014943"/>
                  <a:gd name="f277" fmla="val 569748"/>
                  <a:gd name="f278" fmla="val 978144"/>
                  <a:gd name="f279" fmla="val 899094"/>
                  <a:gd name="f280" fmla="val 890235"/>
                  <a:gd name="f281" fmla="val 882739"/>
                  <a:gd name="f282" fmla="val 1012700"/>
                  <a:gd name="f283" fmla="val 876606"/>
                  <a:gd name="f284" fmla="val 1017470"/>
                  <a:gd name="f285" fmla="val 870473"/>
                  <a:gd name="f286" fmla="val 1022922"/>
                  <a:gd name="f287" fmla="val 866384"/>
                  <a:gd name="f288" fmla="val 865021"/>
                  <a:gd name="f289" fmla="val 1038595"/>
                  <a:gd name="f290" fmla="val 805052"/>
                  <a:gd name="f291" fmla="val 1289374"/>
                  <a:gd name="f292" fmla="val 775068"/>
                  <a:gd name="f293" fmla="val 1052906"/>
                  <a:gd name="f294" fmla="val 773705"/>
                  <a:gd name="f295" fmla="val 1044729"/>
                  <a:gd name="f296" fmla="val 768935"/>
                  <a:gd name="f297" fmla="val 762801"/>
                  <a:gd name="f298" fmla="val 1033144"/>
                  <a:gd name="f299" fmla="val 756668"/>
                  <a:gd name="f300" fmla="val 1028374"/>
                  <a:gd name="f301" fmla="val 749172"/>
                  <a:gd name="f302" fmla="val 1025648"/>
                  <a:gd name="f303" fmla="val 740995"/>
                  <a:gd name="f304" fmla="val 3651"/>
                  <a:gd name="f305" fmla="val 1095157"/>
                  <a:gd name="f306" fmla="val 713055"/>
                  <a:gd name="f307" fmla="val 775749"/>
                  <a:gd name="f308" fmla="val 1486999"/>
                  <a:gd name="f309" fmla="val 777794"/>
                  <a:gd name="f310" fmla="val 781882"/>
                  <a:gd name="f311" fmla="val 1501991"/>
                  <a:gd name="f312" fmla="val 788016"/>
                  <a:gd name="f313" fmla="val 1506761"/>
                  <a:gd name="f314" fmla="val 794149"/>
                  <a:gd name="f315" fmla="val 1511531"/>
                  <a:gd name="f316" fmla="val 802326"/>
                  <a:gd name="f317" fmla="val 1514257"/>
                  <a:gd name="f318" fmla="val 810504"/>
                  <a:gd name="f319" fmla="val 818682"/>
                  <a:gd name="f320" fmla="val 826178"/>
                  <a:gd name="f321" fmla="val 1510850"/>
                  <a:gd name="f322" fmla="val 832311"/>
                  <a:gd name="f323" fmla="val 1506080"/>
                  <a:gd name="f324" fmla="val 838444"/>
                  <a:gd name="f325" fmla="val 1500628"/>
                  <a:gd name="f326" fmla="val 842533"/>
                  <a:gd name="f327" fmla="val 1493813"/>
                  <a:gd name="f328" fmla="val 843896"/>
                  <a:gd name="f329" fmla="val 1485636"/>
                  <a:gd name="f330" fmla="val 929079"/>
                  <a:gd name="f331" fmla="val 1080165"/>
                  <a:gd name="f332" fmla="val 1010173"/>
                  <a:gd name="f333" fmla="val 1019032"/>
                  <a:gd name="f334" fmla="val 1027209"/>
                  <a:gd name="f335" fmla="val 1076758"/>
                  <a:gd name="f336" fmla="val 1033343"/>
                  <a:gd name="f337" fmla="val 1071306"/>
                  <a:gd name="f338" fmla="val 1039476"/>
                  <a:gd name="f339" fmla="val 1065854"/>
                  <a:gd name="f340" fmla="val 1043565"/>
                  <a:gd name="f341" fmla="val 1057677"/>
                  <a:gd name="f342" fmla="val 1044246"/>
                  <a:gd name="f343" fmla="val 1048817"/>
                  <a:gd name="f344" fmla="val 1057875"/>
                  <a:gd name="f345" fmla="val 890036"/>
                  <a:gd name="f346" fmla="val 1216656"/>
                  <a:gd name="f347" fmla="val 1740503"/>
                  <a:gd name="f348" fmla="val 1218019"/>
                  <a:gd name="f349" fmla="val 1748681"/>
                  <a:gd name="f350" fmla="val 1222108"/>
                  <a:gd name="f351" fmla="val 1756177"/>
                  <a:gd name="f352" fmla="val 1228241"/>
                  <a:gd name="f353" fmla="val 1761629"/>
                  <a:gd name="f354" fmla="val 1234375"/>
                  <a:gd name="f355" fmla="val 1767080"/>
                  <a:gd name="f356" fmla="val 1241871"/>
                  <a:gd name="f357" fmla="val 1769806"/>
                  <a:gd name="f358" fmla="val 1250730"/>
                  <a:gd name="f359" fmla="val 1259589"/>
                  <a:gd name="f360" fmla="val 1267085"/>
                  <a:gd name="f361" fmla="val 1766399"/>
                  <a:gd name="f362" fmla="val 1273218"/>
                  <a:gd name="f363" fmla="val 1760947"/>
                  <a:gd name="f364" fmla="val 1279351"/>
                  <a:gd name="f365" fmla="val 1755495"/>
                  <a:gd name="f366" fmla="val 1283440"/>
                  <a:gd name="f367" fmla="val 1747999"/>
                  <a:gd name="f368" fmla="val 1284803"/>
                  <a:gd name="f369" fmla="val 1739822"/>
                  <a:gd name="f370" fmla="val 1410192"/>
                  <a:gd name="f371" fmla="val 1078802"/>
                  <a:gd name="f372" fmla="val 2907369"/>
                  <a:gd name="f373" fmla="val 2936671"/>
                  <a:gd name="f374" fmla="val 2968700"/>
                  <a:gd name="f375" fmla="val 1078120"/>
                  <a:gd name="f376" fmla="val 2978922"/>
                  <a:gd name="f377" fmla="val 3015721"/>
                  <a:gd name="f378" fmla="val 1497221"/>
                  <a:gd name="f379" fmla="val 3016403"/>
                  <a:gd name="f380" fmla="val 1505398"/>
                  <a:gd name="f381" fmla="val 3020492"/>
                  <a:gd name="f382" fmla="val 1513576"/>
                  <a:gd name="f383" fmla="val 3026625"/>
                  <a:gd name="f384" fmla="val 1519027"/>
                  <a:gd name="f385" fmla="val 3032758"/>
                  <a:gd name="f386" fmla="val 1524479"/>
                  <a:gd name="f387" fmla="val 3040254"/>
                  <a:gd name="f388" fmla="val 1528568"/>
                  <a:gd name="f389" fmla="val 3049113"/>
                  <a:gd name="f390" fmla="val 3049794"/>
                  <a:gd name="f391" fmla="val 3050476"/>
                  <a:gd name="f392" fmla="val 3059335"/>
                  <a:gd name="f393" fmla="val 3066831"/>
                  <a:gd name="f394" fmla="val 1525161"/>
                  <a:gd name="f395" fmla="val 3072964"/>
                  <a:gd name="f396" fmla="val 1520390"/>
                  <a:gd name="f397" fmla="val 3079097"/>
                  <a:gd name="f398" fmla="val 1514939"/>
                  <a:gd name="f399" fmla="val 3083186"/>
                  <a:gd name="f400" fmla="val 1507443"/>
                  <a:gd name="f401" fmla="val 3084549"/>
                  <a:gd name="f402" fmla="val 1499265"/>
                  <a:gd name="f403" fmla="val 3237197"/>
                  <a:gd name="f404" fmla="val 563615"/>
                  <a:gd name="f405" fmla="val 3340098"/>
                  <a:gd name="f406" fmla="val 1068580"/>
                  <a:gd name="f407" fmla="val 3341461"/>
                  <a:gd name="f408" fmla="val 3345550"/>
                  <a:gd name="f409" fmla="val 1084254"/>
                  <a:gd name="f410" fmla="val 3351683"/>
                  <a:gd name="f411" fmla="val 1089705"/>
                  <a:gd name="f412" fmla="val 3357816"/>
                  <a:gd name="f413" fmla="val 3365994"/>
                  <a:gd name="f414" fmla="val 1098564"/>
                  <a:gd name="f415" fmla="val 3374171"/>
                  <a:gd name="f416" fmla="val 3533634"/>
                  <a:gd name="f417" fmla="val 3541811"/>
                  <a:gd name="f418" fmla="val 3549307"/>
                  <a:gd name="f419" fmla="val 3555441"/>
                  <a:gd name="f420" fmla="val 1090387"/>
                  <a:gd name="f421" fmla="val 3561574"/>
                  <a:gd name="f422" fmla="val 1085616"/>
                  <a:gd name="f423" fmla="val 3565663"/>
                  <a:gd name="f424" fmla="val 3567026"/>
                  <a:gd name="f425" fmla="val 1069943"/>
                  <a:gd name="f426" fmla="val 3607232"/>
                  <a:gd name="f427" fmla="val 842334"/>
                  <a:gd name="f428" fmla="val 3656979"/>
                  <a:gd name="f429" fmla="val 1071987"/>
                  <a:gd name="f430" fmla="val 3659023"/>
                  <a:gd name="f431" fmla="val 1079483"/>
                  <a:gd name="f432" fmla="val 3663112"/>
                  <a:gd name="f433" fmla="val 1086298"/>
                  <a:gd name="f434" fmla="val 3669245"/>
                  <a:gd name="f435" fmla="val 1091068"/>
                  <a:gd name="f436" fmla="val 3675378"/>
                  <a:gd name="f437" fmla="val 1095838"/>
                  <a:gd name="f438" fmla="val 3682875"/>
                  <a:gd name="f439" fmla="val 3690371"/>
                  <a:gd name="f440" fmla="val 3854603"/>
                  <a:gd name="f441" fmla="val 4162625"/>
                  <a:gd name="f442" fmla="val 4326858"/>
                  <a:gd name="f443" fmla="val 4340487"/>
                  <a:gd name="f444" fmla="val 4354798"/>
                  <a:gd name="f445" fmla="val 4368427"/>
                  <a:gd name="f446" fmla="val 4405226"/>
                  <a:gd name="f447" fmla="val 4459744"/>
                  <a:gd name="f448" fmla="val 1066536"/>
                  <a:gd name="f449" fmla="val 1015426"/>
                  <a:gd name="f450" fmla="val 4532660"/>
                  <a:gd name="f451" fmla="val 646072"/>
                  <a:gd name="f452" fmla="val 4611710"/>
                  <a:gd name="f453" fmla="val 615407"/>
                  <a:gd name="f454" fmla="val 552030"/>
                  <a:gd name="f455" fmla="val 4672360"/>
                  <a:gd name="f456" fmla="val 543171"/>
                  <a:gd name="f457" fmla="val 4675086"/>
                  <a:gd name="f458" fmla="val 532268"/>
                  <a:gd name="f459" fmla="val 4673042"/>
                  <a:gd name="f460" fmla="val 522046"/>
                  <a:gd name="f461" fmla="val 4752091"/>
                  <a:gd name="f462" fmla="val 414375"/>
                  <a:gd name="f463" fmla="val 4786846"/>
                  <a:gd name="f464" fmla="val 264453"/>
                  <a:gd name="f465" fmla="+- 0 0 -90"/>
                  <a:gd name="f466" fmla="*/ f3 1 4797505"/>
                  <a:gd name="f467" fmla="*/ f4 1 1771805"/>
                  <a:gd name="f468" fmla="val f5"/>
                  <a:gd name="f469" fmla="val f6"/>
                  <a:gd name="f470" fmla="val f7"/>
                  <a:gd name="f471" fmla="*/ f465 f0 1"/>
                  <a:gd name="f472" fmla="+- f470 0 f468"/>
                  <a:gd name="f473" fmla="+- f469 0 f468"/>
                  <a:gd name="f474" fmla="*/ f471 1 f2"/>
                  <a:gd name="f475" fmla="*/ f473 1 4797505"/>
                  <a:gd name="f476" fmla="*/ f472 1 1771805"/>
                  <a:gd name="f477" fmla="*/ 4794342 f473 1"/>
                  <a:gd name="f478" fmla="*/ 184721 f472 1"/>
                  <a:gd name="f479" fmla="*/ 4759588 f473 1"/>
                  <a:gd name="f480" fmla="*/ 70236 f472 1"/>
                  <a:gd name="f481" fmla="*/ 4668953 f473 1"/>
                  <a:gd name="f482" fmla="*/ 27303 f472 1"/>
                  <a:gd name="f483" fmla="*/ 4624657 f473 1"/>
                  <a:gd name="f484" fmla="*/ 6178 f472 1"/>
                  <a:gd name="f485" fmla="*/ 4564007 f473 1"/>
                  <a:gd name="f486" fmla="*/ 39570 f472 1"/>
                  <a:gd name="f487" fmla="*/ 4616480 f473 1"/>
                  <a:gd name="f488" fmla="*/ 84546 f472 1"/>
                  <a:gd name="f489" fmla="*/ 4665545 f473 1"/>
                  <a:gd name="f490" fmla="*/ 71598 f472 1"/>
                  <a:gd name="f491" fmla="*/ 4727559 f473 1"/>
                  <a:gd name="f492" fmla="*/ 101583 f472 1"/>
                  <a:gd name="f493" fmla="*/ 4750047 f473 1"/>
                  <a:gd name="f494" fmla="*/ 180633 f472 1"/>
                  <a:gd name="f495" fmla="*/ 4663501 f473 1"/>
                  <a:gd name="f496" fmla="*/ 456625 f472 1"/>
                  <a:gd name="f497" fmla="*/ 4638968 f473 1"/>
                  <a:gd name="f498" fmla="*/ 494787 f472 1"/>
                  <a:gd name="f499" fmla="*/ 4613073 f473 1"/>
                  <a:gd name="f500" fmla="*/ 507054 f472 1"/>
                  <a:gd name="f501" fmla="*/ 4430440 f473 1"/>
                  <a:gd name="f502" fmla="*/ 593600 f472 1"/>
                  <a:gd name="f503" fmla="*/ 4257349 f473 1"/>
                  <a:gd name="f504" fmla="*/ 504328 f472 1"/>
                  <a:gd name="f505" fmla="*/ 4231453 f473 1"/>
                  <a:gd name="f506" fmla="*/ 492062 f472 1"/>
                  <a:gd name="f507" fmla="*/ 4206920 f473 1"/>
                  <a:gd name="f508" fmla="*/ 453900 f472 1"/>
                  <a:gd name="f509" fmla="*/ 4119011 f473 1"/>
                  <a:gd name="f510" fmla="*/ 178588 f472 1"/>
                  <a:gd name="f511" fmla="*/ 4140818 f473 1"/>
                  <a:gd name="f512" fmla="*/ 99538 f472 1"/>
                  <a:gd name="f513" fmla="*/ 4203513 f473 1"/>
                  <a:gd name="f514" fmla="*/ 69554 f472 1"/>
                  <a:gd name="f515" fmla="*/ 4252578 f473 1"/>
                  <a:gd name="f516" fmla="*/ 82502 f472 1"/>
                  <a:gd name="f517" fmla="*/ 4305051 f473 1"/>
                  <a:gd name="f518" fmla="*/ 37525 f472 1"/>
                  <a:gd name="f519" fmla="*/ 4244401 f473 1"/>
                  <a:gd name="f520" fmla="*/ 4134 f472 1"/>
                  <a:gd name="f521" fmla="*/ 4199424 f473 1"/>
                  <a:gd name="f522" fmla="*/ 25259 f472 1"/>
                  <a:gd name="f523" fmla="*/ 4109471 f473 1"/>
                  <a:gd name="f524" fmla="*/ 68191 f472 1"/>
                  <a:gd name="f525" fmla="*/ 4075398 f473 1"/>
                  <a:gd name="f526" fmla="*/ 183359 f472 1"/>
                  <a:gd name="f527" fmla="*/ 4196698 f473 1"/>
                  <a:gd name="f528" fmla="*/ 520002 f472 1"/>
                  <a:gd name="f529" fmla="*/ 4204195 f473 1"/>
                  <a:gd name="f530" fmla="*/ 549986 f472 1"/>
                  <a:gd name="f531" fmla="*/ 4391597 f473 1"/>
                  <a:gd name="f532" fmla="*/ 660383 f472 1"/>
                  <a:gd name="f533" fmla="*/ 928880 f472 1"/>
                  <a:gd name="f534" fmla="*/ 4318680 f473 1"/>
                  <a:gd name="f535" fmla="*/ 1031099 f472 1"/>
                  <a:gd name="f536" fmla="*/ 3718992 f473 1"/>
                  <a:gd name="f537" fmla="*/ 3638579 f473 1"/>
                  <a:gd name="f538" fmla="*/ 673331 f472 1"/>
                  <a:gd name="f539" fmla="*/ 3626313 f473 1"/>
                  <a:gd name="f540" fmla="*/ 654250 f472 1"/>
                  <a:gd name="f541" fmla="*/ 3604506 f473 1"/>
                  <a:gd name="f542" fmla="*/ 646754 f472 1"/>
                  <a:gd name="f543" fmla="*/ 3603825 f473 1"/>
                  <a:gd name="f544" fmla="*/ 3582018 f473 1"/>
                  <a:gd name="f545" fmla="*/ 654931 f472 1"/>
                  <a:gd name="f546" fmla="*/ 3570433 f473 1"/>
                  <a:gd name="f547" fmla="*/ 674694 f472 1"/>
                  <a:gd name="f548" fmla="*/ 3504331 f473 1"/>
                  <a:gd name="f549" fmla="*/ 1030418 f472 1"/>
                  <a:gd name="f550" fmla="*/ 3404837 f473 1"/>
                  <a:gd name="f551" fmla="*/ 3272633 f473 1"/>
                  <a:gd name="f552" fmla="*/ 319651 f472 1"/>
                  <a:gd name="f553" fmla="*/ 3261048 f473 1"/>
                  <a:gd name="f554" fmla="*/ 298526 f472 1"/>
                  <a:gd name="f555" fmla="*/ 3238560 f473 1"/>
                  <a:gd name="f556" fmla="*/ 290348 f472 1"/>
                  <a:gd name="f557" fmla="*/ 3216072 f473 1"/>
                  <a:gd name="f558" fmla="*/ 3204487 f473 1"/>
                  <a:gd name="f559" fmla="*/ 3060016 f473 1"/>
                  <a:gd name="f560" fmla="*/ 1199421 f472 1"/>
                  <a:gd name="f561" fmla="*/ 3046387 f473 1"/>
                  <a:gd name="f562" fmla="*/ 1041321 f472 1"/>
                  <a:gd name="f563" fmla="*/ 3035484 f473 1"/>
                  <a:gd name="f564" fmla="*/ 1018833 f472 1"/>
                  <a:gd name="f565" fmla="*/ 3012314 f473 1"/>
                  <a:gd name="f566" fmla="*/ 1009293 f472 1"/>
                  <a:gd name="f567" fmla="*/ 2970745 f473 1"/>
                  <a:gd name="f568" fmla="*/ 1008611 f472 1"/>
                  <a:gd name="f569" fmla="*/ 2938716 f473 1"/>
                  <a:gd name="f570" fmla="*/ 2909413 f473 1"/>
                  <a:gd name="f571" fmla="*/ 1420414 f473 1"/>
                  <a:gd name="f572" fmla="*/ 1399289 f473 1"/>
                  <a:gd name="f573" fmla="*/ 1380889 f473 1"/>
                  <a:gd name="f574" fmla="*/ 1358401 f473 1"/>
                  <a:gd name="f575" fmla="*/ 1016789 f472 1"/>
                  <a:gd name="f576" fmla="*/ 1346816 f473 1"/>
                  <a:gd name="f577" fmla="*/ 1037914 f472 1"/>
                  <a:gd name="f578" fmla="*/ 1250048 f473 1"/>
                  <a:gd name="f579" fmla="*/ 1495176 f472 1"/>
                  <a:gd name="f580" fmla="*/ 1083771 f473 1"/>
                  <a:gd name="f581" fmla="*/ 567023 f472 1"/>
                  <a:gd name="f582" fmla="*/ 1072186 f473 1"/>
                  <a:gd name="f583" fmla="*/ 545897 f472 1"/>
                  <a:gd name="f584" fmla="*/ 1049698 f473 1"/>
                  <a:gd name="f585" fmla="*/ 537720 f472 1"/>
                  <a:gd name="f586" fmla="*/ 1049016 f473 1"/>
                  <a:gd name="f587" fmla="*/ 1048335 f473 1"/>
                  <a:gd name="f588" fmla="*/ 1025847 f473 1"/>
                  <a:gd name="f589" fmla="*/ 547260 f472 1"/>
                  <a:gd name="f590" fmla="*/ 1014943 f473 1"/>
                  <a:gd name="f591" fmla="*/ 569748 f472 1"/>
                  <a:gd name="f592" fmla="*/ 978144 f473 1"/>
                  <a:gd name="f593" fmla="*/ 899094 f473 1"/>
                  <a:gd name="f594" fmla="*/ 876606 f473 1"/>
                  <a:gd name="f595" fmla="*/ 1017470 f472 1"/>
                  <a:gd name="f596" fmla="*/ 865021 f473 1"/>
                  <a:gd name="f597" fmla="*/ 1038595 f472 1"/>
                  <a:gd name="f598" fmla="*/ 805052 f473 1"/>
                  <a:gd name="f599" fmla="*/ 1289374 f472 1"/>
                  <a:gd name="f600" fmla="*/ 775068 f473 1"/>
                  <a:gd name="f601" fmla="*/ 1052906 f472 1"/>
                  <a:gd name="f602" fmla="*/ 762801 f473 1"/>
                  <a:gd name="f603" fmla="*/ 1033144 f472 1"/>
                  <a:gd name="f604" fmla="*/ 740995 f473 1"/>
                  <a:gd name="f605" fmla="*/ 1025648 f472 1"/>
                  <a:gd name="f606" fmla="*/ 3651 f473 1"/>
                  <a:gd name="f607" fmla="*/ 1095157 f472 1"/>
                  <a:gd name="f608" fmla="*/ 713055 f473 1"/>
                  <a:gd name="f609" fmla="*/ 775749 f473 1"/>
                  <a:gd name="f610" fmla="*/ 1486999 f472 1"/>
                  <a:gd name="f611" fmla="*/ 788016 f473 1"/>
                  <a:gd name="f612" fmla="*/ 1506761 f472 1"/>
                  <a:gd name="f613" fmla="*/ 810504 f473 1"/>
                  <a:gd name="f614" fmla="*/ 1514257 f472 1"/>
                  <a:gd name="f615" fmla="*/ 832311 f473 1"/>
                  <a:gd name="f616" fmla="*/ 1506080 f472 1"/>
                  <a:gd name="f617" fmla="*/ 843896 f473 1"/>
                  <a:gd name="f618" fmla="*/ 1485636 f472 1"/>
                  <a:gd name="f619" fmla="*/ 929079 f473 1"/>
                  <a:gd name="f620" fmla="*/ 1080165 f472 1"/>
                  <a:gd name="f621" fmla="*/ 1010173 f473 1"/>
                  <a:gd name="f622" fmla="*/ 1033343 f473 1"/>
                  <a:gd name="f623" fmla="*/ 1071306 f472 1"/>
                  <a:gd name="f624" fmla="*/ 1044246 f473 1"/>
                  <a:gd name="f625" fmla="*/ 1048817 f472 1"/>
                  <a:gd name="f626" fmla="*/ 1057875 f473 1"/>
                  <a:gd name="f627" fmla="*/ 890036 f472 1"/>
                  <a:gd name="f628" fmla="*/ 1216656 f473 1"/>
                  <a:gd name="f629" fmla="*/ 1740503 f472 1"/>
                  <a:gd name="f630" fmla="*/ 1228241 f473 1"/>
                  <a:gd name="f631" fmla="*/ 1761629 f472 1"/>
                  <a:gd name="f632" fmla="*/ 1250730 f473 1"/>
                  <a:gd name="f633" fmla="*/ 1769806 f472 1"/>
                  <a:gd name="f634" fmla="*/ 1273218 f473 1"/>
                  <a:gd name="f635" fmla="*/ 1760947 f472 1"/>
                  <a:gd name="f636" fmla="*/ 1284803 f473 1"/>
                  <a:gd name="f637" fmla="*/ 1739822 f472 1"/>
                  <a:gd name="f638" fmla="*/ 1410192 f473 1"/>
                  <a:gd name="f639" fmla="*/ 1078802 f472 1"/>
                  <a:gd name="f640" fmla="*/ 2907369 f473 1"/>
                  <a:gd name="f641" fmla="*/ 2936671 f473 1"/>
                  <a:gd name="f642" fmla="*/ 2968700 f473 1"/>
                  <a:gd name="f643" fmla="*/ 1078120 f472 1"/>
                  <a:gd name="f644" fmla="*/ 2978922 f473 1"/>
                  <a:gd name="f645" fmla="*/ 3015721 f473 1"/>
                  <a:gd name="f646" fmla="*/ 1497221 f472 1"/>
                  <a:gd name="f647" fmla="*/ 3026625 f473 1"/>
                  <a:gd name="f648" fmla="*/ 1519027 f472 1"/>
                  <a:gd name="f649" fmla="*/ 3049113 f473 1"/>
                  <a:gd name="f650" fmla="*/ 1528568 f472 1"/>
                  <a:gd name="f651" fmla="*/ 3049794 f473 1"/>
                  <a:gd name="f652" fmla="*/ 3050476 f473 1"/>
                  <a:gd name="f653" fmla="*/ 3072964 f473 1"/>
                  <a:gd name="f654" fmla="*/ 1520390 f472 1"/>
                  <a:gd name="f655" fmla="*/ 3084549 f473 1"/>
                  <a:gd name="f656" fmla="*/ 1499265 f472 1"/>
                  <a:gd name="f657" fmla="*/ 3237197 f473 1"/>
                  <a:gd name="f658" fmla="*/ 563615 f472 1"/>
                  <a:gd name="f659" fmla="*/ 3340098 f473 1"/>
                  <a:gd name="f660" fmla="*/ 1068580 f472 1"/>
                  <a:gd name="f661" fmla="*/ 3351683 f473 1"/>
                  <a:gd name="f662" fmla="*/ 1089705 f472 1"/>
                  <a:gd name="f663" fmla="*/ 3374171 f473 1"/>
                  <a:gd name="f664" fmla="*/ 1098564 f472 1"/>
                  <a:gd name="f665" fmla="*/ 3533634 f473 1"/>
                  <a:gd name="f666" fmla="*/ 3555441 f473 1"/>
                  <a:gd name="f667" fmla="*/ 1090387 f472 1"/>
                  <a:gd name="f668" fmla="*/ 3567026 f473 1"/>
                  <a:gd name="f669" fmla="*/ 1069943 f472 1"/>
                  <a:gd name="f670" fmla="*/ 3607232 f473 1"/>
                  <a:gd name="f671" fmla="*/ 842334 f472 1"/>
                  <a:gd name="f672" fmla="*/ 3656979 f473 1"/>
                  <a:gd name="f673" fmla="*/ 1071987 f472 1"/>
                  <a:gd name="f674" fmla="*/ 3669245 f473 1"/>
                  <a:gd name="f675" fmla="*/ 1091068 f472 1"/>
                  <a:gd name="f676" fmla="*/ 3690371 f473 1"/>
                  <a:gd name="f677" fmla="*/ 4326858 f473 1"/>
                  <a:gd name="f678" fmla="*/ 4368427 f473 1"/>
                  <a:gd name="f679" fmla="*/ 4459744 f473 1"/>
                  <a:gd name="f680" fmla="*/ 1015426 f472 1"/>
                  <a:gd name="f681" fmla="*/ 659020 f472 1"/>
                  <a:gd name="f682" fmla="*/ 552030 f472 1"/>
                  <a:gd name="f683" fmla="*/ 4673042 f473 1"/>
                  <a:gd name="f684" fmla="*/ 522046 f472 1"/>
                  <a:gd name="f685" fmla="+- f474 0 f1"/>
                  <a:gd name="f686" fmla="*/ f477 1 4797505"/>
                  <a:gd name="f687" fmla="*/ f478 1 1771805"/>
                  <a:gd name="f688" fmla="*/ f479 1 4797505"/>
                  <a:gd name="f689" fmla="*/ f480 1 1771805"/>
                  <a:gd name="f690" fmla="*/ f481 1 4797505"/>
                  <a:gd name="f691" fmla="*/ f482 1 1771805"/>
                  <a:gd name="f692" fmla="*/ f483 1 4797505"/>
                  <a:gd name="f693" fmla="*/ f484 1 1771805"/>
                  <a:gd name="f694" fmla="*/ f485 1 4797505"/>
                  <a:gd name="f695" fmla="*/ f486 1 1771805"/>
                  <a:gd name="f696" fmla="*/ f487 1 4797505"/>
                  <a:gd name="f697" fmla="*/ f488 1 1771805"/>
                  <a:gd name="f698" fmla="*/ f489 1 4797505"/>
                  <a:gd name="f699" fmla="*/ f490 1 1771805"/>
                  <a:gd name="f700" fmla="*/ f491 1 4797505"/>
                  <a:gd name="f701" fmla="*/ f492 1 1771805"/>
                  <a:gd name="f702" fmla="*/ f493 1 4797505"/>
                  <a:gd name="f703" fmla="*/ f494 1 1771805"/>
                  <a:gd name="f704" fmla="*/ f495 1 4797505"/>
                  <a:gd name="f705" fmla="*/ f496 1 1771805"/>
                  <a:gd name="f706" fmla="*/ f497 1 4797505"/>
                  <a:gd name="f707" fmla="*/ f498 1 1771805"/>
                  <a:gd name="f708" fmla="*/ f499 1 4797505"/>
                  <a:gd name="f709" fmla="*/ f500 1 1771805"/>
                  <a:gd name="f710" fmla="*/ f501 1 4797505"/>
                  <a:gd name="f711" fmla="*/ f502 1 1771805"/>
                  <a:gd name="f712" fmla="*/ f503 1 4797505"/>
                  <a:gd name="f713" fmla="*/ f504 1 1771805"/>
                  <a:gd name="f714" fmla="*/ f505 1 4797505"/>
                  <a:gd name="f715" fmla="*/ f506 1 1771805"/>
                  <a:gd name="f716" fmla="*/ f507 1 4797505"/>
                  <a:gd name="f717" fmla="*/ f508 1 1771805"/>
                  <a:gd name="f718" fmla="*/ f509 1 4797505"/>
                  <a:gd name="f719" fmla="*/ f510 1 1771805"/>
                  <a:gd name="f720" fmla="*/ f511 1 4797505"/>
                  <a:gd name="f721" fmla="*/ f512 1 1771805"/>
                  <a:gd name="f722" fmla="*/ f513 1 4797505"/>
                  <a:gd name="f723" fmla="*/ f514 1 1771805"/>
                  <a:gd name="f724" fmla="*/ f515 1 4797505"/>
                  <a:gd name="f725" fmla="*/ f516 1 1771805"/>
                  <a:gd name="f726" fmla="*/ f517 1 4797505"/>
                  <a:gd name="f727" fmla="*/ f518 1 1771805"/>
                  <a:gd name="f728" fmla="*/ f519 1 4797505"/>
                  <a:gd name="f729" fmla="*/ f520 1 1771805"/>
                  <a:gd name="f730" fmla="*/ f521 1 4797505"/>
                  <a:gd name="f731" fmla="*/ f522 1 1771805"/>
                  <a:gd name="f732" fmla="*/ f523 1 4797505"/>
                  <a:gd name="f733" fmla="*/ f524 1 1771805"/>
                  <a:gd name="f734" fmla="*/ f525 1 4797505"/>
                  <a:gd name="f735" fmla="*/ f526 1 1771805"/>
                  <a:gd name="f736" fmla="*/ f527 1 4797505"/>
                  <a:gd name="f737" fmla="*/ f528 1 1771805"/>
                  <a:gd name="f738" fmla="*/ f529 1 4797505"/>
                  <a:gd name="f739" fmla="*/ f530 1 1771805"/>
                  <a:gd name="f740" fmla="*/ f531 1 4797505"/>
                  <a:gd name="f741" fmla="*/ f532 1 1771805"/>
                  <a:gd name="f742" fmla="*/ f533 1 1771805"/>
                  <a:gd name="f743" fmla="*/ f534 1 4797505"/>
                  <a:gd name="f744" fmla="*/ f535 1 1771805"/>
                  <a:gd name="f745" fmla="*/ f536 1 4797505"/>
                  <a:gd name="f746" fmla="*/ f537 1 4797505"/>
                  <a:gd name="f747" fmla="*/ f538 1 1771805"/>
                  <a:gd name="f748" fmla="*/ f539 1 4797505"/>
                  <a:gd name="f749" fmla="*/ f540 1 1771805"/>
                  <a:gd name="f750" fmla="*/ f541 1 4797505"/>
                  <a:gd name="f751" fmla="*/ f542 1 1771805"/>
                  <a:gd name="f752" fmla="*/ f543 1 4797505"/>
                  <a:gd name="f753" fmla="*/ f544 1 4797505"/>
                  <a:gd name="f754" fmla="*/ f545 1 1771805"/>
                  <a:gd name="f755" fmla="*/ f546 1 4797505"/>
                  <a:gd name="f756" fmla="*/ f547 1 1771805"/>
                  <a:gd name="f757" fmla="*/ f548 1 4797505"/>
                  <a:gd name="f758" fmla="*/ f549 1 1771805"/>
                  <a:gd name="f759" fmla="*/ f550 1 4797505"/>
                  <a:gd name="f760" fmla="*/ f551 1 4797505"/>
                  <a:gd name="f761" fmla="*/ f552 1 1771805"/>
                  <a:gd name="f762" fmla="*/ f553 1 4797505"/>
                  <a:gd name="f763" fmla="*/ f554 1 1771805"/>
                  <a:gd name="f764" fmla="*/ f555 1 4797505"/>
                  <a:gd name="f765" fmla="*/ f556 1 1771805"/>
                  <a:gd name="f766" fmla="*/ f557 1 4797505"/>
                  <a:gd name="f767" fmla="*/ f558 1 4797505"/>
                  <a:gd name="f768" fmla="*/ f559 1 4797505"/>
                  <a:gd name="f769" fmla="*/ f560 1 1771805"/>
                  <a:gd name="f770" fmla="*/ f561 1 4797505"/>
                  <a:gd name="f771" fmla="*/ f562 1 1771805"/>
                  <a:gd name="f772" fmla="*/ f563 1 4797505"/>
                  <a:gd name="f773" fmla="*/ f564 1 1771805"/>
                  <a:gd name="f774" fmla="*/ f565 1 4797505"/>
                  <a:gd name="f775" fmla="*/ f566 1 1771805"/>
                  <a:gd name="f776" fmla="*/ f567 1 4797505"/>
                  <a:gd name="f777" fmla="*/ f568 1 1771805"/>
                  <a:gd name="f778" fmla="*/ f569 1 4797505"/>
                  <a:gd name="f779" fmla="*/ f570 1 4797505"/>
                  <a:gd name="f780" fmla="*/ f571 1 4797505"/>
                  <a:gd name="f781" fmla="*/ f572 1 4797505"/>
                  <a:gd name="f782" fmla="*/ f573 1 4797505"/>
                  <a:gd name="f783" fmla="*/ f574 1 4797505"/>
                  <a:gd name="f784" fmla="*/ f575 1 1771805"/>
                  <a:gd name="f785" fmla="*/ f576 1 4797505"/>
                  <a:gd name="f786" fmla="*/ f577 1 1771805"/>
                  <a:gd name="f787" fmla="*/ f578 1 4797505"/>
                  <a:gd name="f788" fmla="*/ f579 1 1771805"/>
                  <a:gd name="f789" fmla="*/ f580 1 4797505"/>
                  <a:gd name="f790" fmla="*/ f581 1 1771805"/>
                  <a:gd name="f791" fmla="*/ f582 1 4797505"/>
                  <a:gd name="f792" fmla="*/ f583 1 1771805"/>
                  <a:gd name="f793" fmla="*/ f584 1 4797505"/>
                  <a:gd name="f794" fmla="*/ f585 1 1771805"/>
                  <a:gd name="f795" fmla="*/ f586 1 4797505"/>
                  <a:gd name="f796" fmla="*/ f587 1 4797505"/>
                  <a:gd name="f797" fmla="*/ f588 1 4797505"/>
                  <a:gd name="f798" fmla="*/ f589 1 1771805"/>
                  <a:gd name="f799" fmla="*/ f590 1 4797505"/>
                  <a:gd name="f800" fmla="*/ f591 1 1771805"/>
                  <a:gd name="f801" fmla="*/ f592 1 4797505"/>
                  <a:gd name="f802" fmla="*/ f593 1 4797505"/>
                  <a:gd name="f803" fmla="*/ f594 1 4797505"/>
                  <a:gd name="f804" fmla="*/ f595 1 1771805"/>
                  <a:gd name="f805" fmla="*/ f596 1 4797505"/>
                  <a:gd name="f806" fmla="*/ f597 1 1771805"/>
                  <a:gd name="f807" fmla="*/ f598 1 4797505"/>
                  <a:gd name="f808" fmla="*/ f599 1 1771805"/>
                  <a:gd name="f809" fmla="*/ f600 1 4797505"/>
                  <a:gd name="f810" fmla="*/ f601 1 1771805"/>
                  <a:gd name="f811" fmla="*/ f602 1 4797505"/>
                  <a:gd name="f812" fmla="*/ f603 1 1771805"/>
                  <a:gd name="f813" fmla="*/ f604 1 4797505"/>
                  <a:gd name="f814" fmla="*/ f605 1 1771805"/>
                  <a:gd name="f815" fmla="*/ f606 1 4797505"/>
                  <a:gd name="f816" fmla="*/ f607 1 1771805"/>
                  <a:gd name="f817" fmla="*/ f608 1 4797505"/>
                  <a:gd name="f818" fmla="*/ f609 1 4797505"/>
                  <a:gd name="f819" fmla="*/ f610 1 1771805"/>
                  <a:gd name="f820" fmla="*/ f611 1 4797505"/>
                  <a:gd name="f821" fmla="*/ f612 1 1771805"/>
                  <a:gd name="f822" fmla="*/ f613 1 4797505"/>
                  <a:gd name="f823" fmla="*/ f614 1 1771805"/>
                  <a:gd name="f824" fmla="*/ f615 1 4797505"/>
                  <a:gd name="f825" fmla="*/ f616 1 1771805"/>
                  <a:gd name="f826" fmla="*/ f617 1 4797505"/>
                  <a:gd name="f827" fmla="*/ f618 1 1771805"/>
                  <a:gd name="f828" fmla="*/ f619 1 4797505"/>
                  <a:gd name="f829" fmla="*/ f620 1 1771805"/>
                  <a:gd name="f830" fmla="*/ f621 1 4797505"/>
                  <a:gd name="f831" fmla="*/ f622 1 4797505"/>
                  <a:gd name="f832" fmla="*/ f623 1 1771805"/>
                  <a:gd name="f833" fmla="*/ f624 1 4797505"/>
                  <a:gd name="f834" fmla="*/ f625 1 1771805"/>
                  <a:gd name="f835" fmla="*/ f626 1 4797505"/>
                  <a:gd name="f836" fmla="*/ f627 1 1771805"/>
                  <a:gd name="f837" fmla="*/ f628 1 4797505"/>
                  <a:gd name="f838" fmla="*/ f629 1 1771805"/>
                  <a:gd name="f839" fmla="*/ f630 1 4797505"/>
                  <a:gd name="f840" fmla="*/ f631 1 1771805"/>
                  <a:gd name="f841" fmla="*/ f632 1 4797505"/>
                  <a:gd name="f842" fmla="*/ f633 1 1771805"/>
                  <a:gd name="f843" fmla="*/ f634 1 4797505"/>
                  <a:gd name="f844" fmla="*/ f635 1 1771805"/>
                  <a:gd name="f845" fmla="*/ f636 1 4797505"/>
                  <a:gd name="f846" fmla="*/ f637 1 1771805"/>
                  <a:gd name="f847" fmla="*/ f638 1 4797505"/>
                  <a:gd name="f848" fmla="*/ f639 1 1771805"/>
                  <a:gd name="f849" fmla="*/ f640 1 4797505"/>
                  <a:gd name="f850" fmla="*/ f641 1 4797505"/>
                  <a:gd name="f851" fmla="*/ f642 1 4797505"/>
                  <a:gd name="f852" fmla="*/ f643 1 1771805"/>
                  <a:gd name="f853" fmla="*/ f644 1 4797505"/>
                  <a:gd name="f854" fmla="*/ f645 1 4797505"/>
                  <a:gd name="f855" fmla="*/ f646 1 1771805"/>
                  <a:gd name="f856" fmla="*/ f647 1 4797505"/>
                  <a:gd name="f857" fmla="*/ f648 1 1771805"/>
                  <a:gd name="f858" fmla="*/ f649 1 4797505"/>
                  <a:gd name="f859" fmla="*/ f650 1 1771805"/>
                  <a:gd name="f860" fmla="*/ f651 1 4797505"/>
                  <a:gd name="f861" fmla="*/ f652 1 4797505"/>
                  <a:gd name="f862" fmla="*/ f653 1 4797505"/>
                  <a:gd name="f863" fmla="*/ f654 1 1771805"/>
                  <a:gd name="f864" fmla="*/ f655 1 4797505"/>
                  <a:gd name="f865" fmla="*/ f656 1 1771805"/>
                  <a:gd name="f866" fmla="*/ f657 1 4797505"/>
                  <a:gd name="f867" fmla="*/ f658 1 1771805"/>
                  <a:gd name="f868" fmla="*/ f659 1 4797505"/>
                  <a:gd name="f869" fmla="*/ f660 1 1771805"/>
                  <a:gd name="f870" fmla="*/ f661 1 4797505"/>
                  <a:gd name="f871" fmla="*/ f662 1 1771805"/>
                  <a:gd name="f872" fmla="*/ f663 1 4797505"/>
                  <a:gd name="f873" fmla="*/ f664 1 1771805"/>
                  <a:gd name="f874" fmla="*/ f665 1 4797505"/>
                  <a:gd name="f875" fmla="*/ f666 1 4797505"/>
                  <a:gd name="f876" fmla="*/ f667 1 1771805"/>
                  <a:gd name="f877" fmla="*/ f668 1 4797505"/>
                  <a:gd name="f878" fmla="*/ f669 1 1771805"/>
                  <a:gd name="f879" fmla="*/ f670 1 4797505"/>
                  <a:gd name="f880" fmla="*/ f671 1 1771805"/>
                  <a:gd name="f881" fmla="*/ f672 1 4797505"/>
                  <a:gd name="f882" fmla="*/ f673 1 1771805"/>
                  <a:gd name="f883" fmla="*/ f674 1 4797505"/>
                  <a:gd name="f884" fmla="*/ f675 1 1771805"/>
                  <a:gd name="f885" fmla="*/ f676 1 4797505"/>
                  <a:gd name="f886" fmla="*/ f677 1 4797505"/>
                  <a:gd name="f887" fmla="*/ f678 1 4797505"/>
                  <a:gd name="f888" fmla="*/ f679 1 4797505"/>
                  <a:gd name="f889" fmla="*/ f680 1 1771805"/>
                  <a:gd name="f890" fmla="*/ f681 1 1771805"/>
                  <a:gd name="f891" fmla="*/ f682 1 1771805"/>
                  <a:gd name="f892" fmla="*/ f683 1 4797505"/>
                  <a:gd name="f893" fmla="*/ f684 1 1771805"/>
                  <a:gd name="f894" fmla="*/ f468 1 f475"/>
                  <a:gd name="f895" fmla="*/ f469 1 f475"/>
                  <a:gd name="f896" fmla="*/ f468 1 f476"/>
                  <a:gd name="f897" fmla="*/ f470 1 f476"/>
                  <a:gd name="f898" fmla="*/ f686 1 f475"/>
                  <a:gd name="f899" fmla="*/ f687 1 f476"/>
                  <a:gd name="f900" fmla="*/ f688 1 f475"/>
                  <a:gd name="f901" fmla="*/ f689 1 f476"/>
                  <a:gd name="f902" fmla="*/ f690 1 f475"/>
                  <a:gd name="f903" fmla="*/ f691 1 f476"/>
                  <a:gd name="f904" fmla="*/ f692 1 f475"/>
                  <a:gd name="f905" fmla="*/ f693 1 f476"/>
                  <a:gd name="f906" fmla="*/ f694 1 f475"/>
                  <a:gd name="f907" fmla="*/ f695 1 f476"/>
                  <a:gd name="f908" fmla="*/ f696 1 f475"/>
                  <a:gd name="f909" fmla="*/ f697 1 f476"/>
                  <a:gd name="f910" fmla="*/ f698 1 f475"/>
                  <a:gd name="f911" fmla="*/ f699 1 f476"/>
                  <a:gd name="f912" fmla="*/ f700 1 f475"/>
                  <a:gd name="f913" fmla="*/ f701 1 f476"/>
                  <a:gd name="f914" fmla="*/ f702 1 f475"/>
                  <a:gd name="f915" fmla="*/ f703 1 f476"/>
                  <a:gd name="f916" fmla="*/ f704 1 f475"/>
                  <a:gd name="f917" fmla="*/ f705 1 f476"/>
                  <a:gd name="f918" fmla="*/ f706 1 f475"/>
                  <a:gd name="f919" fmla="*/ f707 1 f476"/>
                  <a:gd name="f920" fmla="*/ f708 1 f475"/>
                  <a:gd name="f921" fmla="*/ f709 1 f476"/>
                  <a:gd name="f922" fmla="*/ f710 1 f475"/>
                  <a:gd name="f923" fmla="*/ f711 1 f476"/>
                  <a:gd name="f924" fmla="*/ f712 1 f475"/>
                  <a:gd name="f925" fmla="*/ f713 1 f476"/>
                  <a:gd name="f926" fmla="*/ f714 1 f475"/>
                  <a:gd name="f927" fmla="*/ f715 1 f476"/>
                  <a:gd name="f928" fmla="*/ f716 1 f475"/>
                  <a:gd name="f929" fmla="*/ f717 1 f476"/>
                  <a:gd name="f930" fmla="*/ f718 1 f475"/>
                  <a:gd name="f931" fmla="*/ f719 1 f476"/>
                  <a:gd name="f932" fmla="*/ f720 1 f475"/>
                  <a:gd name="f933" fmla="*/ f721 1 f476"/>
                  <a:gd name="f934" fmla="*/ f722 1 f475"/>
                  <a:gd name="f935" fmla="*/ f723 1 f476"/>
                  <a:gd name="f936" fmla="*/ f724 1 f475"/>
                  <a:gd name="f937" fmla="*/ f725 1 f476"/>
                  <a:gd name="f938" fmla="*/ f726 1 f475"/>
                  <a:gd name="f939" fmla="*/ f727 1 f476"/>
                  <a:gd name="f940" fmla="*/ f728 1 f475"/>
                  <a:gd name="f941" fmla="*/ f729 1 f476"/>
                  <a:gd name="f942" fmla="*/ f730 1 f475"/>
                  <a:gd name="f943" fmla="*/ f731 1 f476"/>
                  <a:gd name="f944" fmla="*/ f732 1 f475"/>
                  <a:gd name="f945" fmla="*/ f733 1 f476"/>
                  <a:gd name="f946" fmla="*/ f734 1 f475"/>
                  <a:gd name="f947" fmla="*/ f735 1 f476"/>
                  <a:gd name="f948" fmla="*/ f736 1 f475"/>
                  <a:gd name="f949" fmla="*/ f737 1 f476"/>
                  <a:gd name="f950" fmla="*/ f738 1 f475"/>
                  <a:gd name="f951" fmla="*/ f739 1 f476"/>
                  <a:gd name="f952" fmla="*/ f740 1 f475"/>
                  <a:gd name="f953" fmla="*/ f741 1 f476"/>
                  <a:gd name="f954" fmla="*/ f742 1 f476"/>
                  <a:gd name="f955" fmla="*/ f743 1 f475"/>
                  <a:gd name="f956" fmla="*/ f744 1 f476"/>
                  <a:gd name="f957" fmla="*/ f745 1 f475"/>
                  <a:gd name="f958" fmla="*/ f746 1 f475"/>
                  <a:gd name="f959" fmla="*/ f747 1 f476"/>
                  <a:gd name="f960" fmla="*/ f748 1 f475"/>
                  <a:gd name="f961" fmla="*/ f749 1 f476"/>
                  <a:gd name="f962" fmla="*/ f750 1 f475"/>
                  <a:gd name="f963" fmla="*/ f751 1 f476"/>
                  <a:gd name="f964" fmla="*/ f752 1 f475"/>
                  <a:gd name="f965" fmla="*/ f753 1 f475"/>
                  <a:gd name="f966" fmla="*/ f754 1 f476"/>
                  <a:gd name="f967" fmla="*/ f755 1 f475"/>
                  <a:gd name="f968" fmla="*/ f756 1 f476"/>
                  <a:gd name="f969" fmla="*/ f757 1 f475"/>
                  <a:gd name="f970" fmla="*/ f758 1 f476"/>
                  <a:gd name="f971" fmla="*/ f759 1 f475"/>
                  <a:gd name="f972" fmla="*/ f760 1 f475"/>
                  <a:gd name="f973" fmla="*/ f761 1 f476"/>
                  <a:gd name="f974" fmla="*/ f762 1 f475"/>
                  <a:gd name="f975" fmla="*/ f763 1 f476"/>
                  <a:gd name="f976" fmla="*/ f764 1 f475"/>
                  <a:gd name="f977" fmla="*/ f765 1 f476"/>
                  <a:gd name="f978" fmla="*/ f766 1 f475"/>
                  <a:gd name="f979" fmla="*/ f767 1 f475"/>
                  <a:gd name="f980" fmla="*/ f768 1 f475"/>
                  <a:gd name="f981" fmla="*/ f769 1 f476"/>
                  <a:gd name="f982" fmla="*/ f770 1 f475"/>
                  <a:gd name="f983" fmla="*/ f771 1 f476"/>
                  <a:gd name="f984" fmla="*/ f772 1 f475"/>
                  <a:gd name="f985" fmla="*/ f773 1 f476"/>
                  <a:gd name="f986" fmla="*/ f774 1 f475"/>
                  <a:gd name="f987" fmla="*/ f775 1 f476"/>
                  <a:gd name="f988" fmla="*/ f776 1 f475"/>
                  <a:gd name="f989" fmla="*/ f777 1 f476"/>
                  <a:gd name="f990" fmla="*/ f778 1 f475"/>
                  <a:gd name="f991" fmla="*/ f779 1 f475"/>
                  <a:gd name="f992" fmla="*/ f780 1 f475"/>
                  <a:gd name="f993" fmla="*/ f781 1 f475"/>
                  <a:gd name="f994" fmla="*/ f782 1 f475"/>
                  <a:gd name="f995" fmla="*/ f783 1 f475"/>
                  <a:gd name="f996" fmla="*/ f784 1 f476"/>
                  <a:gd name="f997" fmla="*/ f785 1 f475"/>
                  <a:gd name="f998" fmla="*/ f786 1 f476"/>
                  <a:gd name="f999" fmla="*/ f787 1 f475"/>
                  <a:gd name="f1000" fmla="*/ f788 1 f476"/>
                  <a:gd name="f1001" fmla="*/ f789 1 f475"/>
                  <a:gd name="f1002" fmla="*/ f790 1 f476"/>
                  <a:gd name="f1003" fmla="*/ f791 1 f475"/>
                  <a:gd name="f1004" fmla="*/ f792 1 f476"/>
                  <a:gd name="f1005" fmla="*/ f793 1 f475"/>
                  <a:gd name="f1006" fmla="*/ f794 1 f476"/>
                  <a:gd name="f1007" fmla="*/ f795 1 f475"/>
                  <a:gd name="f1008" fmla="*/ f796 1 f475"/>
                  <a:gd name="f1009" fmla="*/ f797 1 f475"/>
                  <a:gd name="f1010" fmla="*/ f798 1 f476"/>
                  <a:gd name="f1011" fmla="*/ f799 1 f475"/>
                  <a:gd name="f1012" fmla="*/ f800 1 f476"/>
                  <a:gd name="f1013" fmla="*/ f801 1 f475"/>
                  <a:gd name="f1014" fmla="*/ f802 1 f475"/>
                  <a:gd name="f1015" fmla="*/ f803 1 f475"/>
                  <a:gd name="f1016" fmla="*/ f804 1 f476"/>
                  <a:gd name="f1017" fmla="*/ f805 1 f475"/>
                  <a:gd name="f1018" fmla="*/ f806 1 f476"/>
                  <a:gd name="f1019" fmla="*/ f807 1 f475"/>
                  <a:gd name="f1020" fmla="*/ f808 1 f476"/>
                  <a:gd name="f1021" fmla="*/ f809 1 f475"/>
                  <a:gd name="f1022" fmla="*/ f810 1 f476"/>
                  <a:gd name="f1023" fmla="*/ f811 1 f475"/>
                  <a:gd name="f1024" fmla="*/ f812 1 f476"/>
                  <a:gd name="f1025" fmla="*/ f813 1 f475"/>
                  <a:gd name="f1026" fmla="*/ f814 1 f476"/>
                  <a:gd name="f1027" fmla="*/ f815 1 f475"/>
                  <a:gd name="f1028" fmla="*/ f816 1 f476"/>
                  <a:gd name="f1029" fmla="*/ f817 1 f475"/>
                  <a:gd name="f1030" fmla="*/ f818 1 f475"/>
                  <a:gd name="f1031" fmla="*/ f819 1 f476"/>
                  <a:gd name="f1032" fmla="*/ f820 1 f475"/>
                  <a:gd name="f1033" fmla="*/ f821 1 f476"/>
                  <a:gd name="f1034" fmla="*/ f822 1 f475"/>
                  <a:gd name="f1035" fmla="*/ f823 1 f476"/>
                  <a:gd name="f1036" fmla="*/ f824 1 f475"/>
                  <a:gd name="f1037" fmla="*/ f825 1 f476"/>
                  <a:gd name="f1038" fmla="*/ f826 1 f475"/>
                  <a:gd name="f1039" fmla="*/ f827 1 f476"/>
                  <a:gd name="f1040" fmla="*/ f828 1 f475"/>
                  <a:gd name="f1041" fmla="*/ f829 1 f476"/>
                  <a:gd name="f1042" fmla="*/ f830 1 f475"/>
                  <a:gd name="f1043" fmla="*/ f831 1 f475"/>
                  <a:gd name="f1044" fmla="*/ f832 1 f476"/>
                  <a:gd name="f1045" fmla="*/ f833 1 f475"/>
                  <a:gd name="f1046" fmla="*/ f834 1 f476"/>
                  <a:gd name="f1047" fmla="*/ f835 1 f475"/>
                  <a:gd name="f1048" fmla="*/ f836 1 f476"/>
                  <a:gd name="f1049" fmla="*/ f837 1 f475"/>
                  <a:gd name="f1050" fmla="*/ f838 1 f476"/>
                  <a:gd name="f1051" fmla="*/ f839 1 f475"/>
                  <a:gd name="f1052" fmla="*/ f840 1 f476"/>
                  <a:gd name="f1053" fmla="*/ f841 1 f475"/>
                  <a:gd name="f1054" fmla="*/ f842 1 f476"/>
                  <a:gd name="f1055" fmla="*/ f843 1 f475"/>
                  <a:gd name="f1056" fmla="*/ f844 1 f476"/>
                  <a:gd name="f1057" fmla="*/ f845 1 f475"/>
                  <a:gd name="f1058" fmla="*/ f846 1 f476"/>
                  <a:gd name="f1059" fmla="*/ f847 1 f475"/>
                  <a:gd name="f1060" fmla="*/ f848 1 f476"/>
                  <a:gd name="f1061" fmla="*/ f849 1 f475"/>
                  <a:gd name="f1062" fmla="*/ f850 1 f475"/>
                  <a:gd name="f1063" fmla="*/ f851 1 f475"/>
                  <a:gd name="f1064" fmla="*/ f852 1 f476"/>
                  <a:gd name="f1065" fmla="*/ f853 1 f475"/>
                  <a:gd name="f1066" fmla="*/ f854 1 f475"/>
                  <a:gd name="f1067" fmla="*/ f855 1 f476"/>
                  <a:gd name="f1068" fmla="*/ f856 1 f475"/>
                  <a:gd name="f1069" fmla="*/ f857 1 f476"/>
                  <a:gd name="f1070" fmla="*/ f858 1 f475"/>
                  <a:gd name="f1071" fmla="*/ f859 1 f476"/>
                  <a:gd name="f1072" fmla="*/ f860 1 f475"/>
                  <a:gd name="f1073" fmla="*/ f861 1 f475"/>
                  <a:gd name="f1074" fmla="*/ f862 1 f475"/>
                  <a:gd name="f1075" fmla="*/ f863 1 f476"/>
                  <a:gd name="f1076" fmla="*/ f864 1 f475"/>
                  <a:gd name="f1077" fmla="*/ f865 1 f476"/>
                  <a:gd name="f1078" fmla="*/ f866 1 f475"/>
                  <a:gd name="f1079" fmla="*/ f867 1 f476"/>
                  <a:gd name="f1080" fmla="*/ f868 1 f475"/>
                  <a:gd name="f1081" fmla="*/ f869 1 f476"/>
                  <a:gd name="f1082" fmla="*/ f870 1 f475"/>
                  <a:gd name="f1083" fmla="*/ f871 1 f476"/>
                  <a:gd name="f1084" fmla="*/ f872 1 f475"/>
                  <a:gd name="f1085" fmla="*/ f873 1 f476"/>
                  <a:gd name="f1086" fmla="*/ f874 1 f475"/>
                  <a:gd name="f1087" fmla="*/ f875 1 f475"/>
                  <a:gd name="f1088" fmla="*/ f876 1 f476"/>
                  <a:gd name="f1089" fmla="*/ f877 1 f475"/>
                  <a:gd name="f1090" fmla="*/ f878 1 f476"/>
                  <a:gd name="f1091" fmla="*/ f879 1 f475"/>
                  <a:gd name="f1092" fmla="*/ f880 1 f476"/>
                  <a:gd name="f1093" fmla="*/ f881 1 f475"/>
                  <a:gd name="f1094" fmla="*/ f882 1 f476"/>
                  <a:gd name="f1095" fmla="*/ f883 1 f475"/>
                  <a:gd name="f1096" fmla="*/ f884 1 f476"/>
                  <a:gd name="f1097" fmla="*/ f885 1 f475"/>
                  <a:gd name="f1098" fmla="*/ f886 1 f475"/>
                  <a:gd name="f1099" fmla="*/ f887 1 f475"/>
                  <a:gd name="f1100" fmla="*/ f888 1 f475"/>
                  <a:gd name="f1101" fmla="*/ f889 1 f476"/>
                  <a:gd name="f1102" fmla="*/ f890 1 f476"/>
                  <a:gd name="f1103" fmla="*/ f891 1 f476"/>
                  <a:gd name="f1104" fmla="*/ f892 1 f475"/>
                  <a:gd name="f1105" fmla="*/ f893 1 f476"/>
                  <a:gd name="f1106" fmla="*/ f894 f466 1"/>
                  <a:gd name="f1107" fmla="*/ f895 f466 1"/>
                  <a:gd name="f1108" fmla="*/ f897 f467 1"/>
                  <a:gd name="f1109" fmla="*/ f896 f467 1"/>
                  <a:gd name="f1110" fmla="*/ f898 f466 1"/>
                  <a:gd name="f1111" fmla="*/ f899 f467 1"/>
                  <a:gd name="f1112" fmla="*/ f900 f466 1"/>
                  <a:gd name="f1113" fmla="*/ f901 f467 1"/>
                  <a:gd name="f1114" fmla="*/ f902 f466 1"/>
                  <a:gd name="f1115" fmla="*/ f903 f467 1"/>
                  <a:gd name="f1116" fmla="*/ f904 f466 1"/>
                  <a:gd name="f1117" fmla="*/ f905 f467 1"/>
                  <a:gd name="f1118" fmla="*/ f906 f466 1"/>
                  <a:gd name="f1119" fmla="*/ f907 f467 1"/>
                  <a:gd name="f1120" fmla="*/ f908 f466 1"/>
                  <a:gd name="f1121" fmla="*/ f909 f467 1"/>
                  <a:gd name="f1122" fmla="*/ f910 f466 1"/>
                  <a:gd name="f1123" fmla="*/ f911 f467 1"/>
                  <a:gd name="f1124" fmla="*/ f912 f466 1"/>
                  <a:gd name="f1125" fmla="*/ f913 f467 1"/>
                  <a:gd name="f1126" fmla="*/ f914 f466 1"/>
                  <a:gd name="f1127" fmla="*/ f915 f467 1"/>
                  <a:gd name="f1128" fmla="*/ f916 f466 1"/>
                  <a:gd name="f1129" fmla="*/ f917 f467 1"/>
                  <a:gd name="f1130" fmla="*/ f918 f466 1"/>
                  <a:gd name="f1131" fmla="*/ f919 f467 1"/>
                  <a:gd name="f1132" fmla="*/ f920 f466 1"/>
                  <a:gd name="f1133" fmla="*/ f921 f467 1"/>
                  <a:gd name="f1134" fmla="*/ f922 f466 1"/>
                  <a:gd name="f1135" fmla="*/ f923 f467 1"/>
                  <a:gd name="f1136" fmla="*/ f924 f466 1"/>
                  <a:gd name="f1137" fmla="*/ f925 f467 1"/>
                  <a:gd name="f1138" fmla="*/ f926 f466 1"/>
                  <a:gd name="f1139" fmla="*/ f927 f467 1"/>
                  <a:gd name="f1140" fmla="*/ f928 f466 1"/>
                  <a:gd name="f1141" fmla="*/ f929 f467 1"/>
                  <a:gd name="f1142" fmla="*/ f930 f466 1"/>
                  <a:gd name="f1143" fmla="*/ f931 f467 1"/>
                  <a:gd name="f1144" fmla="*/ f932 f466 1"/>
                  <a:gd name="f1145" fmla="*/ f933 f467 1"/>
                  <a:gd name="f1146" fmla="*/ f934 f466 1"/>
                  <a:gd name="f1147" fmla="*/ f935 f467 1"/>
                  <a:gd name="f1148" fmla="*/ f936 f466 1"/>
                  <a:gd name="f1149" fmla="*/ f937 f467 1"/>
                  <a:gd name="f1150" fmla="*/ f938 f466 1"/>
                  <a:gd name="f1151" fmla="*/ f939 f467 1"/>
                  <a:gd name="f1152" fmla="*/ f940 f466 1"/>
                  <a:gd name="f1153" fmla="*/ f941 f467 1"/>
                  <a:gd name="f1154" fmla="*/ f942 f466 1"/>
                  <a:gd name="f1155" fmla="*/ f943 f467 1"/>
                  <a:gd name="f1156" fmla="*/ f944 f466 1"/>
                  <a:gd name="f1157" fmla="*/ f945 f467 1"/>
                  <a:gd name="f1158" fmla="*/ f946 f466 1"/>
                  <a:gd name="f1159" fmla="*/ f947 f467 1"/>
                  <a:gd name="f1160" fmla="*/ f948 f466 1"/>
                  <a:gd name="f1161" fmla="*/ f949 f467 1"/>
                  <a:gd name="f1162" fmla="*/ f950 f466 1"/>
                  <a:gd name="f1163" fmla="*/ f951 f467 1"/>
                  <a:gd name="f1164" fmla="*/ f952 f466 1"/>
                  <a:gd name="f1165" fmla="*/ f953 f467 1"/>
                  <a:gd name="f1166" fmla="*/ f954 f467 1"/>
                  <a:gd name="f1167" fmla="*/ f955 f466 1"/>
                  <a:gd name="f1168" fmla="*/ f956 f467 1"/>
                  <a:gd name="f1169" fmla="*/ f957 f466 1"/>
                  <a:gd name="f1170" fmla="*/ f958 f466 1"/>
                  <a:gd name="f1171" fmla="*/ f959 f467 1"/>
                  <a:gd name="f1172" fmla="*/ f960 f466 1"/>
                  <a:gd name="f1173" fmla="*/ f961 f467 1"/>
                  <a:gd name="f1174" fmla="*/ f962 f466 1"/>
                  <a:gd name="f1175" fmla="*/ f963 f467 1"/>
                  <a:gd name="f1176" fmla="*/ f964 f466 1"/>
                  <a:gd name="f1177" fmla="*/ f965 f466 1"/>
                  <a:gd name="f1178" fmla="*/ f966 f467 1"/>
                  <a:gd name="f1179" fmla="*/ f967 f466 1"/>
                  <a:gd name="f1180" fmla="*/ f968 f467 1"/>
                  <a:gd name="f1181" fmla="*/ f969 f466 1"/>
                  <a:gd name="f1182" fmla="*/ f970 f467 1"/>
                  <a:gd name="f1183" fmla="*/ f971 f466 1"/>
                  <a:gd name="f1184" fmla="*/ f972 f466 1"/>
                  <a:gd name="f1185" fmla="*/ f973 f467 1"/>
                  <a:gd name="f1186" fmla="*/ f974 f466 1"/>
                  <a:gd name="f1187" fmla="*/ f975 f467 1"/>
                  <a:gd name="f1188" fmla="*/ f976 f466 1"/>
                  <a:gd name="f1189" fmla="*/ f977 f467 1"/>
                  <a:gd name="f1190" fmla="*/ f978 f466 1"/>
                  <a:gd name="f1191" fmla="*/ f979 f466 1"/>
                  <a:gd name="f1192" fmla="*/ f980 f466 1"/>
                  <a:gd name="f1193" fmla="*/ f981 f467 1"/>
                  <a:gd name="f1194" fmla="*/ f982 f466 1"/>
                  <a:gd name="f1195" fmla="*/ f983 f467 1"/>
                  <a:gd name="f1196" fmla="*/ f984 f466 1"/>
                  <a:gd name="f1197" fmla="*/ f985 f467 1"/>
                  <a:gd name="f1198" fmla="*/ f986 f466 1"/>
                  <a:gd name="f1199" fmla="*/ f987 f467 1"/>
                  <a:gd name="f1200" fmla="*/ f988 f466 1"/>
                  <a:gd name="f1201" fmla="*/ f989 f467 1"/>
                  <a:gd name="f1202" fmla="*/ f990 f466 1"/>
                  <a:gd name="f1203" fmla="*/ f991 f466 1"/>
                  <a:gd name="f1204" fmla="*/ f992 f466 1"/>
                  <a:gd name="f1205" fmla="*/ f993 f466 1"/>
                  <a:gd name="f1206" fmla="*/ f994 f466 1"/>
                  <a:gd name="f1207" fmla="*/ f995 f466 1"/>
                  <a:gd name="f1208" fmla="*/ f996 f467 1"/>
                  <a:gd name="f1209" fmla="*/ f997 f466 1"/>
                  <a:gd name="f1210" fmla="*/ f998 f467 1"/>
                  <a:gd name="f1211" fmla="*/ f999 f466 1"/>
                  <a:gd name="f1212" fmla="*/ f1000 f467 1"/>
                  <a:gd name="f1213" fmla="*/ f1001 f466 1"/>
                  <a:gd name="f1214" fmla="*/ f1002 f467 1"/>
                  <a:gd name="f1215" fmla="*/ f1003 f466 1"/>
                  <a:gd name="f1216" fmla="*/ f1004 f467 1"/>
                  <a:gd name="f1217" fmla="*/ f1005 f466 1"/>
                  <a:gd name="f1218" fmla="*/ f1006 f467 1"/>
                  <a:gd name="f1219" fmla="*/ f1007 f466 1"/>
                  <a:gd name="f1220" fmla="*/ f1008 f466 1"/>
                  <a:gd name="f1221" fmla="*/ f1009 f466 1"/>
                  <a:gd name="f1222" fmla="*/ f1010 f467 1"/>
                  <a:gd name="f1223" fmla="*/ f1011 f466 1"/>
                  <a:gd name="f1224" fmla="*/ f1012 f467 1"/>
                  <a:gd name="f1225" fmla="*/ f1013 f466 1"/>
                  <a:gd name="f1226" fmla="*/ f1014 f466 1"/>
                  <a:gd name="f1227" fmla="*/ f1015 f466 1"/>
                  <a:gd name="f1228" fmla="*/ f1016 f467 1"/>
                  <a:gd name="f1229" fmla="*/ f1017 f466 1"/>
                  <a:gd name="f1230" fmla="*/ f1018 f467 1"/>
                  <a:gd name="f1231" fmla="*/ f1019 f466 1"/>
                  <a:gd name="f1232" fmla="*/ f1020 f467 1"/>
                  <a:gd name="f1233" fmla="*/ f1021 f466 1"/>
                  <a:gd name="f1234" fmla="*/ f1022 f467 1"/>
                  <a:gd name="f1235" fmla="*/ f1023 f466 1"/>
                  <a:gd name="f1236" fmla="*/ f1024 f467 1"/>
                  <a:gd name="f1237" fmla="*/ f1025 f466 1"/>
                  <a:gd name="f1238" fmla="*/ f1026 f467 1"/>
                  <a:gd name="f1239" fmla="*/ f1027 f466 1"/>
                  <a:gd name="f1240" fmla="*/ f1028 f467 1"/>
                  <a:gd name="f1241" fmla="*/ f1029 f466 1"/>
                  <a:gd name="f1242" fmla="*/ f1030 f466 1"/>
                  <a:gd name="f1243" fmla="*/ f1031 f467 1"/>
                  <a:gd name="f1244" fmla="*/ f1032 f466 1"/>
                  <a:gd name="f1245" fmla="*/ f1033 f467 1"/>
                  <a:gd name="f1246" fmla="*/ f1034 f466 1"/>
                  <a:gd name="f1247" fmla="*/ f1035 f467 1"/>
                  <a:gd name="f1248" fmla="*/ f1036 f466 1"/>
                  <a:gd name="f1249" fmla="*/ f1037 f467 1"/>
                  <a:gd name="f1250" fmla="*/ f1038 f466 1"/>
                  <a:gd name="f1251" fmla="*/ f1039 f467 1"/>
                  <a:gd name="f1252" fmla="*/ f1040 f466 1"/>
                  <a:gd name="f1253" fmla="*/ f1041 f467 1"/>
                  <a:gd name="f1254" fmla="*/ f1042 f466 1"/>
                  <a:gd name="f1255" fmla="*/ f1043 f466 1"/>
                  <a:gd name="f1256" fmla="*/ f1044 f467 1"/>
                  <a:gd name="f1257" fmla="*/ f1045 f466 1"/>
                  <a:gd name="f1258" fmla="*/ f1046 f467 1"/>
                  <a:gd name="f1259" fmla="*/ f1047 f466 1"/>
                  <a:gd name="f1260" fmla="*/ f1048 f467 1"/>
                  <a:gd name="f1261" fmla="*/ f1049 f466 1"/>
                  <a:gd name="f1262" fmla="*/ f1050 f467 1"/>
                  <a:gd name="f1263" fmla="*/ f1051 f466 1"/>
                  <a:gd name="f1264" fmla="*/ f1052 f467 1"/>
                  <a:gd name="f1265" fmla="*/ f1053 f466 1"/>
                  <a:gd name="f1266" fmla="*/ f1054 f467 1"/>
                  <a:gd name="f1267" fmla="*/ f1055 f466 1"/>
                  <a:gd name="f1268" fmla="*/ f1056 f467 1"/>
                  <a:gd name="f1269" fmla="*/ f1057 f466 1"/>
                  <a:gd name="f1270" fmla="*/ f1058 f467 1"/>
                  <a:gd name="f1271" fmla="*/ f1059 f466 1"/>
                  <a:gd name="f1272" fmla="*/ f1060 f467 1"/>
                  <a:gd name="f1273" fmla="*/ f1061 f466 1"/>
                  <a:gd name="f1274" fmla="*/ f1062 f466 1"/>
                  <a:gd name="f1275" fmla="*/ f1063 f466 1"/>
                  <a:gd name="f1276" fmla="*/ f1064 f467 1"/>
                  <a:gd name="f1277" fmla="*/ f1065 f466 1"/>
                  <a:gd name="f1278" fmla="*/ f1066 f466 1"/>
                  <a:gd name="f1279" fmla="*/ f1067 f467 1"/>
                  <a:gd name="f1280" fmla="*/ f1068 f466 1"/>
                  <a:gd name="f1281" fmla="*/ f1069 f467 1"/>
                  <a:gd name="f1282" fmla="*/ f1070 f466 1"/>
                  <a:gd name="f1283" fmla="*/ f1071 f467 1"/>
                  <a:gd name="f1284" fmla="*/ f1072 f466 1"/>
                  <a:gd name="f1285" fmla="*/ f1073 f466 1"/>
                  <a:gd name="f1286" fmla="*/ f1074 f466 1"/>
                  <a:gd name="f1287" fmla="*/ f1075 f467 1"/>
                  <a:gd name="f1288" fmla="*/ f1076 f466 1"/>
                  <a:gd name="f1289" fmla="*/ f1077 f467 1"/>
                  <a:gd name="f1290" fmla="*/ f1078 f466 1"/>
                  <a:gd name="f1291" fmla="*/ f1079 f467 1"/>
                  <a:gd name="f1292" fmla="*/ f1080 f466 1"/>
                  <a:gd name="f1293" fmla="*/ f1081 f467 1"/>
                  <a:gd name="f1294" fmla="*/ f1082 f466 1"/>
                  <a:gd name="f1295" fmla="*/ f1083 f467 1"/>
                  <a:gd name="f1296" fmla="*/ f1084 f466 1"/>
                  <a:gd name="f1297" fmla="*/ f1085 f467 1"/>
                  <a:gd name="f1298" fmla="*/ f1086 f466 1"/>
                  <a:gd name="f1299" fmla="*/ f1087 f466 1"/>
                  <a:gd name="f1300" fmla="*/ f1088 f467 1"/>
                  <a:gd name="f1301" fmla="*/ f1089 f466 1"/>
                  <a:gd name="f1302" fmla="*/ f1090 f467 1"/>
                  <a:gd name="f1303" fmla="*/ f1091 f466 1"/>
                  <a:gd name="f1304" fmla="*/ f1092 f467 1"/>
                  <a:gd name="f1305" fmla="*/ f1093 f466 1"/>
                  <a:gd name="f1306" fmla="*/ f1094 f467 1"/>
                  <a:gd name="f1307" fmla="*/ f1095 f466 1"/>
                  <a:gd name="f1308" fmla="*/ f1096 f467 1"/>
                  <a:gd name="f1309" fmla="*/ f1097 f466 1"/>
                  <a:gd name="f1310" fmla="*/ f1098 f466 1"/>
                  <a:gd name="f1311" fmla="*/ f1099 f466 1"/>
                  <a:gd name="f1312" fmla="*/ f1100 f466 1"/>
                  <a:gd name="f1313" fmla="*/ f1101 f467 1"/>
                  <a:gd name="f1314" fmla="*/ f1102 f467 1"/>
                  <a:gd name="f1315" fmla="*/ f1103 f467 1"/>
                  <a:gd name="f1316" fmla="*/ f1104 f466 1"/>
                  <a:gd name="f1317" fmla="*/ f1105 f46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685">
                    <a:pos x="f1110" y="f1111"/>
                  </a:cxn>
                  <a:cxn ang="f685">
                    <a:pos x="f1112" y="f1113"/>
                  </a:cxn>
                  <a:cxn ang="f685">
                    <a:pos x="f1114" y="f1115"/>
                  </a:cxn>
                  <a:cxn ang="f685">
                    <a:pos x="f1116" y="f1117"/>
                  </a:cxn>
                  <a:cxn ang="f685">
                    <a:pos x="f1118" y="f1119"/>
                  </a:cxn>
                  <a:cxn ang="f685">
                    <a:pos x="f1120" y="f1121"/>
                  </a:cxn>
                  <a:cxn ang="f685">
                    <a:pos x="f1122" y="f1123"/>
                  </a:cxn>
                  <a:cxn ang="f685">
                    <a:pos x="f1124" y="f1125"/>
                  </a:cxn>
                  <a:cxn ang="f685">
                    <a:pos x="f1126" y="f1127"/>
                  </a:cxn>
                  <a:cxn ang="f685">
                    <a:pos x="f1128" y="f1129"/>
                  </a:cxn>
                  <a:cxn ang="f685">
                    <a:pos x="f1130" y="f1131"/>
                  </a:cxn>
                  <a:cxn ang="f685">
                    <a:pos x="f1132" y="f1133"/>
                  </a:cxn>
                  <a:cxn ang="f685">
                    <a:pos x="f1134" y="f1135"/>
                  </a:cxn>
                  <a:cxn ang="f685">
                    <a:pos x="f1136" y="f1137"/>
                  </a:cxn>
                  <a:cxn ang="f685">
                    <a:pos x="f1138" y="f1139"/>
                  </a:cxn>
                  <a:cxn ang="f685">
                    <a:pos x="f1140" y="f1141"/>
                  </a:cxn>
                  <a:cxn ang="f685">
                    <a:pos x="f1142" y="f1143"/>
                  </a:cxn>
                  <a:cxn ang="f685">
                    <a:pos x="f1144" y="f1145"/>
                  </a:cxn>
                  <a:cxn ang="f685">
                    <a:pos x="f1146" y="f1147"/>
                  </a:cxn>
                  <a:cxn ang="f685">
                    <a:pos x="f1148" y="f1149"/>
                  </a:cxn>
                  <a:cxn ang="f685">
                    <a:pos x="f1150" y="f1151"/>
                  </a:cxn>
                  <a:cxn ang="f685">
                    <a:pos x="f1152" y="f1153"/>
                  </a:cxn>
                  <a:cxn ang="f685">
                    <a:pos x="f1154" y="f1155"/>
                  </a:cxn>
                  <a:cxn ang="f685">
                    <a:pos x="f1156" y="f1157"/>
                  </a:cxn>
                  <a:cxn ang="f685">
                    <a:pos x="f1158" y="f1159"/>
                  </a:cxn>
                  <a:cxn ang="f685">
                    <a:pos x="f1160" y="f1161"/>
                  </a:cxn>
                  <a:cxn ang="f685">
                    <a:pos x="f1162" y="f1163"/>
                  </a:cxn>
                  <a:cxn ang="f685">
                    <a:pos x="f1164" y="f1165"/>
                  </a:cxn>
                  <a:cxn ang="f685">
                    <a:pos x="f1164" y="f1166"/>
                  </a:cxn>
                  <a:cxn ang="f685">
                    <a:pos x="f1167" y="f1168"/>
                  </a:cxn>
                  <a:cxn ang="f685">
                    <a:pos x="f1169" y="f1168"/>
                  </a:cxn>
                  <a:cxn ang="f685">
                    <a:pos x="f1170" y="f1171"/>
                  </a:cxn>
                  <a:cxn ang="f685">
                    <a:pos x="f1172" y="f1173"/>
                  </a:cxn>
                  <a:cxn ang="f685">
                    <a:pos x="f1174" y="f1175"/>
                  </a:cxn>
                  <a:cxn ang="f685">
                    <a:pos x="f1176" y="f1175"/>
                  </a:cxn>
                  <a:cxn ang="f685">
                    <a:pos x="f1177" y="f1178"/>
                  </a:cxn>
                  <a:cxn ang="f685">
                    <a:pos x="f1179" y="f1180"/>
                  </a:cxn>
                  <a:cxn ang="f685">
                    <a:pos x="f1181" y="f1182"/>
                  </a:cxn>
                  <a:cxn ang="f685">
                    <a:pos x="f1183" y="f1182"/>
                  </a:cxn>
                  <a:cxn ang="f685">
                    <a:pos x="f1184" y="f1185"/>
                  </a:cxn>
                  <a:cxn ang="f685">
                    <a:pos x="f1186" y="f1187"/>
                  </a:cxn>
                  <a:cxn ang="f685">
                    <a:pos x="f1188" y="f1189"/>
                  </a:cxn>
                  <a:cxn ang="f685">
                    <a:pos x="f1190" y="f1187"/>
                  </a:cxn>
                  <a:cxn ang="f685">
                    <a:pos x="f1191" y="f1185"/>
                  </a:cxn>
                  <a:cxn ang="f685">
                    <a:pos x="f1192" y="f1193"/>
                  </a:cxn>
                  <a:cxn ang="f685">
                    <a:pos x="f1194" y="f1195"/>
                  </a:cxn>
                  <a:cxn ang="f685">
                    <a:pos x="f1196" y="f1197"/>
                  </a:cxn>
                  <a:cxn ang="f685">
                    <a:pos x="f1198" y="f1199"/>
                  </a:cxn>
                  <a:cxn ang="f685">
                    <a:pos x="f1200" y="f1199"/>
                  </a:cxn>
                  <a:cxn ang="f685">
                    <a:pos x="f1200" y="f1201"/>
                  </a:cxn>
                  <a:cxn ang="f685">
                    <a:pos x="f1202" y="f1201"/>
                  </a:cxn>
                  <a:cxn ang="f685">
                    <a:pos x="f1203" y="f1201"/>
                  </a:cxn>
                  <a:cxn ang="f685">
                    <a:pos x="f1204" y="f1201"/>
                  </a:cxn>
                  <a:cxn ang="f685">
                    <a:pos x="f1205" y="f1201"/>
                  </a:cxn>
                  <a:cxn ang="f685">
                    <a:pos x="f1206" y="f1201"/>
                  </a:cxn>
                  <a:cxn ang="f685">
                    <a:pos x="f1207" y="f1208"/>
                  </a:cxn>
                  <a:cxn ang="f685">
                    <a:pos x="f1209" y="f1210"/>
                  </a:cxn>
                  <a:cxn ang="f685">
                    <a:pos x="f1211" y="f1212"/>
                  </a:cxn>
                  <a:cxn ang="f685">
                    <a:pos x="f1213" y="f1214"/>
                  </a:cxn>
                  <a:cxn ang="f685">
                    <a:pos x="f1215" y="f1216"/>
                  </a:cxn>
                  <a:cxn ang="f685">
                    <a:pos x="f1217" y="f1218"/>
                  </a:cxn>
                  <a:cxn ang="f685">
                    <a:pos x="f1219" y="f1218"/>
                  </a:cxn>
                  <a:cxn ang="f685">
                    <a:pos x="f1220" y="f1218"/>
                  </a:cxn>
                  <a:cxn ang="f685">
                    <a:pos x="f1221" y="f1222"/>
                  </a:cxn>
                  <a:cxn ang="f685">
                    <a:pos x="f1223" y="f1224"/>
                  </a:cxn>
                  <a:cxn ang="f685">
                    <a:pos x="f1225" y="f1199"/>
                  </a:cxn>
                  <a:cxn ang="f685">
                    <a:pos x="f1226" y="f1199"/>
                  </a:cxn>
                  <a:cxn ang="f685">
                    <a:pos x="f1227" y="f1228"/>
                  </a:cxn>
                  <a:cxn ang="f685">
                    <a:pos x="f1229" y="f1230"/>
                  </a:cxn>
                  <a:cxn ang="f685">
                    <a:pos x="f1231" y="f1232"/>
                  </a:cxn>
                  <a:cxn ang="f685">
                    <a:pos x="f1233" y="f1234"/>
                  </a:cxn>
                  <a:cxn ang="f685">
                    <a:pos x="f1235" y="f1236"/>
                  </a:cxn>
                  <a:cxn ang="f685">
                    <a:pos x="f1237" y="f1238"/>
                  </a:cxn>
                  <a:cxn ang="f685">
                    <a:pos x="f1239" y="f1238"/>
                  </a:cxn>
                  <a:cxn ang="f685">
                    <a:pos x="f1239" y="f1240"/>
                  </a:cxn>
                  <a:cxn ang="f685">
                    <a:pos x="f1241" y="f1240"/>
                  </a:cxn>
                  <a:cxn ang="f685">
                    <a:pos x="f1242" y="f1243"/>
                  </a:cxn>
                  <a:cxn ang="f685">
                    <a:pos x="f1244" y="f1245"/>
                  </a:cxn>
                  <a:cxn ang="f685">
                    <a:pos x="f1246" y="f1247"/>
                  </a:cxn>
                  <a:cxn ang="f685">
                    <a:pos x="f1246" y="f1247"/>
                  </a:cxn>
                  <a:cxn ang="f685">
                    <a:pos x="f1248" y="f1249"/>
                  </a:cxn>
                  <a:cxn ang="f685">
                    <a:pos x="f1250" y="f1251"/>
                  </a:cxn>
                  <a:cxn ang="f685">
                    <a:pos x="f1252" y="f1253"/>
                  </a:cxn>
                  <a:cxn ang="f685">
                    <a:pos x="f1254" y="f1253"/>
                  </a:cxn>
                  <a:cxn ang="f685">
                    <a:pos x="f1255" y="f1256"/>
                  </a:cxn>
                  <a:cxn ang="f685">
                    <a:pos x="f1257" y="f1258"/>
                  </a:cxn>
                  <a:cxn ang="f685">
                    <a:pos x="f1259" y="f1260"/>
                  </a:cxn>
                  <a:cxn ang="f685">
                    <a:pos x="f1261" y="f1262"/>
                  </a:cxn>
                  <a:cxn ang="f685">
                    <a:pos x="f1263" y="f1264"/>
                  </a:cxn>
                  <a:cxn ang="f685">
                    <a:pos x="f1265" y="f1266"/>
                  </a:cxn>
                  <a:cxn ang="f685">
                    <a:pos x="f1267" y="f1268"/>
                  </a:cxn>
                  <a:cxn ang="f685">
                    <a:pos x="f1269" y="f1270"/>
                  </a:cxn>
                  <a:cxn ang="f685">
                    <a:pos x="f1271" y="f1272"/>
                  </a:cxn>
                  <a:cxn ang="f685">
                    <a:pos x="f1273" y="f1272"/>
                  </a:cxn>
                  <a:cxn ang="f685">
                    <a:pos x="f1274" y="f1272"/>
                  </a:cxn>
                  <a:cxn ang="f685">
                    <a:pos x="f1275" y="f1272"/>
                  </a:cxn>
                  <a:cxn ang="f685">
                    <a:pos x="f1275" y="f1276"/>
                  </a:cxn>
                  <a:cxn ang="f685">
                    <a:pos x="f1277" y="f1276"/>
                  </a:cxn>
                  <a:cxn ang="f685">
                    <a:pos x="f1278" y="f1279"/>
                  </a:cxn>
                  <a:cxn ang="f685">
                    <a:pos x="f1280" y="f1281"/>
                  </a:cxn>
                  <a:cxn ang="f685">
                    <a:pos x="f1282" y="f1283"/>
                  </a:cxn>
                  <a:cxn ang="f685">
                    <a:pos x="f1284" y="f1283"/>
                  </a:cxn>
                  <a:cxn ang="f685">
                    <a:pos x="f1285" y="f1283"/>
                  </a:cxn>
                  <a:cxn ang="f685">
                    <a:pos x="f1286" y="f1287"/>
                  </a:cxn>
                  <a:cxn ang="f685">
                    <a:pos x="f1288" y="f1289"/>
                  </a:cxn>
                  <a:cxn ang="f685">
                    <a:pos x="f1290" y="f1291"/>
                  </a:cxn>
                  <a:cxn ang="f685">
                    <a:pos x="f1292" y="f1293"/>
                  </a:cxn>
                  <a:cxn ang="f685">
                    <a:pos x="f1292" y="f1293"/>
                  </a:cxn>
                  <a:cxn ang="f685">
                    <a:pos x="f1294" y="f1295"/>
                  </a:cxn>
                  <a:cxn ang="f685">
                    <a:pos x="f1296" y="f1297"/>
                  </a:cxn>
                  <a:cxn ang="f685">
                    <a:pos x="f1298" y="f1297"/>
                  </a:cxn>
                  <a:cxn ang="f685">
                    <a:pos x="f1299" y="f1300"/>
                  </a:cxn>
                  <a:cxn ang="f685">
                    <a:pos x="f1301" y="f1302"/>
                  </a:cxn>
                  <a:cxn ang="f685">
                    <a:pos x="f1303" y="f1304"/>
                  </a:cxn>
                  <a:cxn ang="f685">
                    <a:pos x="f1305" y="f1306"/>
                  </a:cxn>
                  <a:cxn ang="f685">
                    <a:pos x="f1307" y="f1308"/>
                  </a:cxn>
                  <a:cxn ang="f685">
                    <a:pos x="f1309" y="f1297"/>
                  </a:cxn>
                  <a:cxn ang="f685">
                    <a:pos x="f1310" y="f1297"/>
                  </a:cxn>
                  <a:cxn ang="f685">
                    <a:pos x="f1311" y="f1297"/>
                  </a:cxn>
                  <a:cxn ang="f685">
                    <a:pos x="f1312" y="f1313"/>
                  </a:cxn>
                  <a:cxn ang="f685">
                    <a:pos x="f1312" y="f1314"/>
                  </a:cxn>
                  <a:cxn ang="f685">
                    <a:pos x="f1122" y="f1315"/>
                  </a:cxn>
                  <a:cxn ang="f685">
                    <a:pos x="f1316" y="f1317"/>
                  </a:cxn>
                  <a:cxn ang="f685">
                    <a:pos x="f1110" y="f1111"/>
                  </a:cxn>
                </a:cxnLst>
                <a:rect l="f1106" t="f1109" r="f1107" b="f1108"/>
                <a:pathLst>
                  <a:path w="4797505" h="1771805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22" y="f23"/>
                      <a:pt x="f24" y="f25"/>
                      <a:pt x="f26" y="f27"/>
                    </a:cubicBezTo>
                    <a:cubicBezTo>
                      <a:pt x="f28" y="f29"/>
                      <a:pt x="f30" y="f31"/>
                      <a:pt x="f32" y="f33"/>
                    </a:cubicBezTo>
                    <a:cubicBezTo>
                      <a:pt x="f34" y="f35"/>
                      <a:pt x="f36" y="f37"/>
                      <a:pt x="f38" y="f39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69"/>
                      <a:pt x="f71" y="f72"/>
                      <a:pt x="f73" y="f74"/>
                    </a:cubicBezTo>
                    <a:cubicBezTo>
                      <a:pt x="f34" y="f75"/>
                      <a:pt x="f76" y="f77"/>
                      <a:pt x="f78" y="f77"/>
                    </a:cubicBezTo>
                    <a:cubicBezTo>
                      <a:pt x="f79" y="f80"/>
                      <a:pt x="f81" y="f82"/>
                      <a:pt x="f83" y="f84"/>
                    </a:cubicBezTo>
                    <a:cubicBezTo>
                      <a:pt x="f85" y="f86"/>
                      <a:pt x="f87" y="f88"/>
                      <a:pt x="f89" y="f88"/>
                    </a:cubicBezTo>
                    <a:cubicBezTo>
                      <a:pt x="f90" y="f91"/>
                      <a:pt x="f92" y="f93"/>
                      <a:pt x="f94" y="f95"/>
                    </a:cubicBezTo>
                    <a:cubicBezTo>
                      <a:pt x="f96" y="f97"/>
                      <a:pt x="f98" y="f99"/>
                      <a:pt x="f100" y="f101"/>
                    </a:cubicBezTo>
                    <a:cubicBezTo>
                      <a:pt x="f102" y="f103"/>
                      <a:pt x="f104" y="f105"/>
                      <a:pt x="f106" y="f107"/>
                    </a:cubicBezTo>
                    <a:cubicBezTo>
                      <a:pt x="f108" y="f37"/>
                      <a:pt x="f109" y="f110"/>
                      <a:pt x="f111" y="f112"/>
                    </a:cubicBezTo>
                    <a:cubicBezTo>
                      <a:pt x="f92" y="f113"/>
                      <a:pt x="f114" y="f39"/>
                      <a:pt x="f115" y="f116"/>
                    </a:cubicBezTo>
                    <a:cubicBezTo>
                      <a:pt x="f117" y="f113"/>
                      <a:pt x="f118" y="f119"/>
                      <a:pt x="f120" y="f121"/>
                    </a:cubicBezTo>
                    <a:cubicBezTo>
                      <a:pt x="f122" y="f123"/>
                      <a:pt x="f124" y="f125"/>
                      <a:pt x="f126" y="f127"/>
                    </a:cubicBezTo>
                    <a:cubicBezTo>
                      <a:pt x="f128" y="f27"/>
                      <a:pt x="f129" y="f130"/>
                      <a:pt x="f131" y="f132"/>
                    </a:cubicBezTo>
                    <a:cubicBezTo>
                      <a:pt x="f133" y="f134"/>
                      <a:pt x="f135" y="f136"/>
                      <a:pt x="f137" y="f138"/>
                    </a:cubicBezTo>
                    <a:cubicBezTo>
                      <a:pt x="f139" y="f140"/>
                      <a:pt x="f141" y="f142"/>
                      <a:pt x="f143" y="f144"/>
                    </a:cubicBezTo>
                    <a:cubicBezTo>
                      <a:pt x="f145" y="f146"/>
                      <a:pt x="f147" y="f148"/>
                      <a:pt x="f149" y="f150"/>
                    </a:cubicBezTo>
                    <a:cubicBezTo>
                      <a:pt x="f151" y="f152"/>
                      <a:pt x="f153" y="f154"/>
                      <a:pt x="f155" y="f156"/>
                    </a:cubicBezTo>
                    <a:cubicBezTo>
                      <a:pt x="f157" y="f158"/>
                      <a:pt x="f159" y="f160"/>
                      <a:pt x="f161" y="f162"/>
                    </a:cubicBezTo>
                    <a:lnTo>
                      <a:pt x="f161" y="f163"/>
                    </a:lnTo>
                    <a:cubicBezTo>
                      <a:pt x="f164" y="f165"/>
                      <a:pt x="f166" y="f167"/>
                      <a:pt x="f168" y="f169"/>
                    </a:cubicBezTo>
                    <a:lnTo>
                      <a:pt x="f170" y="f169"/>
                    </a:lnTo>
                    <a:lnTo>
                      <a:pt x="f171" y="f172"/>
                    </a:lnTo>
                    <a:cubicBezTo>
                      <a:pt x="f173" y="f174"/>
                      <a:pt x="f175" y="f176"/>
                      <a:pt x="f177" y="f178"/>
                    </a:cubicBezTo>
                    <a:cubicBezTo>
                      <a:pt x="f179" y="f180"/>
                      <a:pt x="f181" y="f160"/>
                      <a:pt x="f182" y="f183"/>
                    </a:cubicBezTo>
                    <a:lnTo>
                      <a:pt x="f184" y="f183"/>
                    </a:lnTo>
                    <a:cubicBezTo>
                      <a:pt x="f185" y="f183"/>
                      <a:pt x="f186" y="f180"/>
                      <a:pt x="f187" y="f188"/>
                    </a:cubicBezTo>
                    <a:cubicBezTo>
                      <a:pt x="f189" y="f190"/>
                      <a:pt x="f191" y="f192"/>
                      <a:pt x="f193" y="f194"/>
                    </a:cubicBezTo>
                    <a:lnTo>
                      <a:pt x="f195" y="f196"/>
                    </a:lnTo>
                    <a:lnTo>
                      <a:pt x="f197" y="f196"/>
                    </a:lnTo>
                    <a:lnTo>
                      <a:pt x="f198" y="f199"/>
                    </a:lnTo>
                    <a:cubicBezTo>
                      <a:pt x="f200" y="f201"/>
                      <a:pt x="f202" y="f203"/>
                      <a:pt x="f204" y="f205"/>
                    </a:cubicBezTo>
                    <a:cubicBezTo>
                      <a:pt x="f206" y="f207"/>
                      <a:pt x="f208" y="f209"/>
                      <a:pt x="f210" y="f209"/>
                    </a:cubicBezTo>
                    <a:cubicBezTo>
                      <a:pt x="f211" y="f209"/>
                      <a:pt x="f212" y="f213"/>
                      <a:pt x="f214" y="f205"/>
                    </a:cubicBezTo>
                    <a:cubicBezTo>
                      <a:pt x="f215" y="f203"/>
                      <a:pt x="f216" y="f201"/>
                      <a:pt x="f217" y="f199"/>
                    </a:cubicBezTo>
                    <a:lnTo>
                      <a:pt x="f218" y="f219"/>
                    </a:lnTo>
                    <a:lnTo>
                      <a:pt x="f220" y="f221"/>
                    </a:lnTo>
                    <a:cubicBezTo>
                      <a:pt x="f222" y="f223"/>
                      <a:pt x="f224" y="f225"/>
                      <a:pt x="f226" y="f227"/>
                    </a:cubicBezTo>
                    <a:cubicBezTo>
                      <a:pt x="f228" y="f229"/>
                      <a:pt x="f230" y="f231"/>
                      <a:pt x="f232" y="f231"/>
                    </a:cubicBezTo>
                    <a:lnTo>
                      <a:pt x="f233" y="f231"/>
                    </a:lnTo>
                    <a:lnTo>
                      <a:pt x="f233" y="f234"/>
                    </a:lnTo>
                    <a:lnTo>
                      <a:pt x="f235" y="f234"/>
                    </a:lnTo>
                    <a:lnTo>
                      <a:pt x="f236" y="f234"/>
                    </a:lnTo>
                    <a:lnTo>
                      <a:pt x="f237" y="f234"/>
                    </a:lnTo>
                    <a:lnTo>
                      <a:pt x="f238" y="f234"/>
                    </a:lnTo>
                    <a:lnTo>
                      <a:pt x="f239" y="f234"/>
                    </a:lnTo>
                    <a:cubicBezTo>
                      <a:pt x="f240" y="f234"/>
                      <a:pt x="f241" y="f242"/>
                      <a:pt x="f243" y="f244"/>
                    </a:cubicBezTo>
                    <a:cubicBezTo>
                      <a:pt x="f245" y="f246"/>
                      <a:pt x="f247" y="f248"/>
                      <a:pt x="f249" y="f250"/>
                    </a:cubicBezTo>
                    <a:lnTo>
                      <a:pt x="f251" y="f252"/>
                    </a:lnTo>
                    <a:lnTo>
                      <a:pt x="f253" y="f75"/>
                    </a:lnTo>
                    <a:cubicBezTo>
                      <a:pt x="f254" y="f255"/>
                      <a:pt x="f256" y="f257"/>
                      <a:pt x="f258" y="f259"/>
                    </a:cubicBezTo>
                    <a:cubicBezTo>
                      <a:pt x="f260" y="f261"/>
                      <a:pt x="f262" y="f263"/>
                      <a:pt x="f264" y="f263"/>
                    </a:cubicBezTo>
                    <a:lnTo>
                      <a:pt x="f265" y="f263"/>
                    </a:lnTo>
                    <a:lnTo>
                      <a:pt x="f266" y="f263"/>
                    </a:lnTo>
                    <a:cubicBezTo>
                      <a:pt x="f267" y="f263"/>
                      <a:pt x="f268" y="f269"/>
                      <a:pt x="f270" y="f271"/>
                    </a:cubicBezTo>
                    <a:cubicBezTo>
                      <a:pt x="f272" y="f273"/>
                      <a:pt x="f274" y="f275"/>
                      <a:pt x="f276" y="f277"/>
                    </a:cubicBezTo>
                    <a:lnTo>
                      <a:pt x="f278" y="f231"/>
                    </a:lnTo>
                    <a:lnTo>
                      <a:pt x="f279" y="f231"/>
                    </a:lnTo>
                    <a:cubicBezTo>
                      <a:pt x="f280" y="f231"/>
                      <a:pt x="f281" y="f282"/>
                      <a:pt x="f283" y="f284"/>
                    </a:cubicBezTo>
                    <a:cubicBezTo>
                      <a:pt x="f285" y="f286"/>
                      <a:pt x="f287" y="f248"/>
                      <a:pt x="f288" y="f289"/>
                    </a:cubicBezTo>
                    <a:lnTo>
                      <a:pt x="f290" y="f291"/>
                    </a:lnTo>
                    <a:lnTo>
                      <a:pt x="f292" y="f293"/>
                    </a:lnTo>
                    <a:cubicBezTo>
                      <a:pt x="f294" y="f295"/>
                      <a:pt x="f296" y="f250"/>
                      <a:pt x="f297" y="f298"/>
                    </a:cubicBezTo>
                    <a:cubicBezTo>
                      <a:pt x="f299" y="f300"/>
                      <a:pt x="f301" y="f302"/>
                      <a:pt x="f303" y="f302"/>
                    </a:cubicBezTo>
                    <a:lnTo>
                      <a:pt x="f304" y="f302"/>
                    </a:lnTo>
                    <a:lnTo>
                      <a:pt x="f304" y="f305"/>
                    </a:lnTo>
                    <a:lnTo>
                      <a:pt x="f306" y="f305"/>
                    </a:lnTo>
                    <a:lnTo>
                      <a:pt x="f307" y="f308"/>
                    </a:lnTo>
                    <a:cubicBezTo>
                      <a:pt x="f309" y="f252"/>
                      <a:pt x="f310" y="f311"/>
                      <a:pt x="f312" y="f313"/>
                    </a:cubicBezTo>
                    <a:cubicBezTo>
                      <a:pt x="f314" y="f315"/>
                      <a:pt x="f316" y="f317"/>
                      <a:pt x="f318" y="f317"/>
                    </a:cubicBezTo>
                    <a:lnTo>
                      <a:pt x="f318" y="f317"/>
                    </a:lnTo>
                    <a:cubicBezTo>
                      <a:pt x="f319" y="f317"/>
                      <a:pt x="f320" y="f321"/>
                      <a:pt x="f322" y="f323"/>
                    </a:cubicBezTo>
                    <a:cubicBezTo>
                      <a:pt x="f324" y="f325"/>
                      <a:pt x="f326" y="f327"/>
                      <a:pt x="f328" y="f329"/>
                    </a:cubicBezTo>
                    <a:lnTo>
                      <a:pt x="f330" y="f331"/>
                    </a:lnTo>
                    <a:lnTo>
                      <a:pt x="f332" y="f331"/>
                    </a:lnTo>
                    <a:cubicBezTo>
                      <a:pt x="f333" y="f331"/>
                      <a:pt x="f334" y="f335"/>
                      <a:pt x="f336" y="f337"/>
                    </a:cubicBezTo>
                    <a:cubicBezTo>
                      <a:pt x="f338" y="f339"/>
                      <a:pt x="f340" y="f341"/>
                      <a:pt x="f342" y="f343"/>
                    </a:cubicBezTo>
                    <a:lnTo>
                      <a:pt x="f344" y="f345"/>
                    </a:lnTo>
                    <a:lnTo>
                      <a:pt x="f346" y="f347"/>
                    </a:lnTo>
                    <a:cubicBezTo>
                      <a:pt x="f348" y="f349"/>
                      <a:pt x="f350" y="f351"/>
                      <a:pt x="f352" y="f353"/>
                    </a:cubicBezTo>
                    <a:cubicBezTo>
                      <a:pt x="f354" y="f355"/>
                      <a:pt x="f356" y="f357"/>
                      <a:pt x="f358" y="f357"/>
                    </a:cubicBezTo>
                    <a:cubicBezTo>
                      <a:pt x="f359" y="f357"/>
                      <a:pt x="f360" y="f361"/>
                      <a:pt x="f362" y="f363"/>
                    </a:cubicBezTo>
                    <a:cubicBezTo>
                      <a:pt x="f364" y="f365"/>
                      <a:pt x="f366" y="f367"/>
                      <a:pt x="f368" y="f369"/>
                    </a:cubicBezTo>
                    <a:lnTo>
                      <a:pt x="f370" y="f371"/>
                    </a:lnTo>
                    <a:lnTo>
                      <a:pt x="f372" y="f371"/>
                    </a:lnTo>
                    <a:lnTo>
                      <a:pt x="f373" y="f371"/>
                    </a:lnTo>
                    <a:lnTo>
                      <a:pt x="f374" y="f371"/>
                    </a:lnTo>
                    <a:lnTo>
                      <a:pt x="f374" y="f375"/>
                    </a:lnTo>
                    <a:lnTo>
                      <a:pt x="f376" y="f375"/>
                    </a:lnTo>
                    <a:lnTo>
                      <a:pt x="f377" y="f378"/>
                    </a:lnTo>
                    <a:cubicBezTo>
                      <a:pt x="f379" y="f380"/>
                      <a:pt x="f381" y="f382"/>
                      <a:pt x="f383" y="f384"/>
                    </a:cubicBezTo>
                    <a:cubicBezTo>
                      <a:pt x="f385" y="f386"/>
                      <a:pt x="f387" y="f388"/>
                      <a:pt x="f389" y="f388"/>
                    </a:cubicBezTo>
                    <a:lnTo>
                      <a:pt x="f390" y="f388"/>
                    </a:lnTo>
                    <a:lnTo>
                      <a:pt x="f391" y="f388"/>
                    </a:lnTo>
                    <a:cubicBezTo>
                      <a:pt x="f392" y="f388"/>
                      <a:pt x="f393" y="f394"/>
                      <a:pt x="f395" y="f396"/>
                    </a:cubicBezTo>
                    <a:cubicBezTo>
                      <a:pt x="f397" y="f398"/>
                      <a:pt x="f399" y="f400"/>
                      <a:pt x="f401" y="f402"/>
                    </a:cubicBezTo>
                    <a:lnTo>
                      <a:pt x="f403" y="f404"/>
                    </a:lnTo>
                    <a:lnTo>
                      <a:pt x="f405" y="f406"/>
                    </a:lnTo>
                    <a:lnTo>
                      <a:pt x="f405" y="f406"/>
                    </a:lnTo>
                    <a:cubicBezTo>
                      <a:pt x="f407" y="f335"/>
                      <a:pt x="f408" y="f409"/>
                      <a:pt x="f410" y="f411"/>
                    </a:cubicBezTo>
                    <a:cubicBezTo>
                      <a:pt x="f412" y="f305"/>
                      <a:pt x="f413" y="f414"/>
                      <a:pt x="f415" y="f414"/>
                    </a:cubicBezTo>
                    <a:lnTo>
                      <a:pt x="f416" y="f414"/>
                    </a:lnTo>
                    <a:cubicBezTo>
                      <a:pt x="f417" y="f414"/>
                      <a:pt x="f418" y="f305"/>
                      <a:pt x="f419" y="f420"/>
                    </a:cubicBezTo>
                    <a:cubicBezTo>
                      <a:pt x="f421" y="f422"/>
                      <a:pt x="f423" y="f371"/>
                      <a:pt x="f424" y="f425"/>
                    </a:cubicBezTo>
                    <a:lnTo>
                      <a:pt x="f426" y="f427"/>
                    </a:lnTo>
                    <a:lnTo>
                      <a:pt x="f428" y="f429"/>
                    </a:lnTo>
                    <a:cubicBezTo>
                      <a:pt x="f430" y="f431"/>
                      <a:pt x="f432" y="f433"/>
                      <a:pt x="f434" y="f435"/>
                    </a:cubicBezTo>
                    <a:cubicBezTo>
                      <a:pt x="f436" y="f437"/>
                      <a:pt x="f438" y="f414"/>
                      <a:pt x="f439" y="f414"/>
                    </a:cubicBezTo>
                    <a:cubicBezTo>
                      <a:pt x="f440" y="f414"/>
                      <a:pt x="f441" y="f414"/>
                      <a:pt x="f442" y="f414"/>
                    </a:cubicBezTo>
                    <a:cubicBezTo>
                      <a:pt x="f443" y="f414"/>
                      <a:pt x="f444" y="f414"/>
                      <a:pt x="f445" y="f414"/>
                    </a:cubicBezTo>
                    <a:cubicBezTo>
                      <a:pt x="f446" y="f414"/>
                      <a:pt x="f447" y="f448"/>
                      <a:pt x="f447" y="f449"/>
                    </a:cubicBezTo>
                    <a:lnTo>
                      <a:pt x="f447" y="f176"/>
                    </a:lnTo>
                    <a:cubicBezTo>
                      <a:pt x="f450" y="f451"/>
                      <a:pt x="f452" y="f453"/>
                      <a:pt x="f44" y="f454"/>
                    </a:cubicBezTo>
                    <a:cubicBezTo>
                      <a:pt x="f455" y="f456"/>
                      <a:pt x="f457" y="f458"/>
                      <a:pt x="f459" y="f460"/>
                    </a:cubicBezTo>
                    <a:cubicBezTo>
                      <a:pt x="f461" y="f462"/>
                      <a:pt x="f463" y="f464"/>
                      <a:pt x="f8" y="f9"/>
                    </a:cubicBezTo>
                    <a:close/>
                  </a:path>
                </a:pathLst>
              </a:custGeom>
              <a:solidFill>
                <a:srgbClr val="60BE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 Unicode MS"/>
                  <a:cs typeface="Arial"/>
                </a:endParaRPr>
              </a:p>
            </p:txBody>
          </p:sp>
          <p:grpSp>
            <p:nvGrpSpPr>
              <p:cNvPr id="15" name="Group 12">
                <a:extLst>
                  <a:ext uri="{FF2B5EF4-FFF2-40B4-BE49-F238E27FC236}">
                    <a16:creationId xmlns:a16="http://schemas.microsoft.com/office/drawing/2014/main" id="{D749AE33-F699-427C-B689-53A4333388A0}"/>
                  </a:ext>
                </a:extLst>
              </p:cNvPr>
              <p:cNvGrpSpPr/>
              <p:nvPr/>
            </p:nvGrpSpPr>
            <p:grpSpPr>
              <a:xfrm>
                <a:off x="4173513" y="4862129"/>
                <a:ext cx="234771" cy="141924"/>
                <a:chOff x="4173513" y="4862129"/>
                <a:chExt cx="234771" cy="141924"/>
              </a:xfrm>
            </p:grpSpPr>
            <p:sp>
              <p:nvSpPr>
                <p:cNvPr id="16" name="Freeform: Shape 14">
                  <a:extLst>
                    <a:ext uri="{FF2B5EF4-FFF2-40B4-BE49-F238E27FC236}">
                      <a16:creationId xmlns:a16="http://schemas.microsoft.com/office/drawing/2014/main" id="{0F0E80FA-A047-437E-8235-BCC1EC354F37}"/>
                    </a:ext>
                  </a:extLst>
                </p:cNvPr>
                <p:cNvSpPr/>
                <p:nvPr/>
              </p:nvSpPr>
              <p:spPr>
                <a:xfrm rot="10800009" flipV="1">
                  <a:off x="4222744" y="4862129"/>
                  <a:ext cx="185540" cy="14192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517912"/>
                    <a:gd name="f7" fmla="val 460475"/>
                    <a:gd name="f8" fmla="val 259443"/>
                    <a:gd name="f9" fmla="val 370470"/>
                    <a:gd name="f10" fmla="val 148416"/>
                    <a:gd name="f11" fmla="val 58411"/>
                    <a:gd name="f12" fmla="+- 0 0 -90"/>
                    <a:gd name="f13" fmla="*/ f3 1 517912"/>
                    <a:gd name="f14" fmla="*/ f4 1 517912"/>
                    <a:gd name="f15" fmla="val f5"/>
                    <a:gd name="f16" fmla="val f6"/>
                    <a:gd name="f17" fmla="*/ f12 f0 1"/>
                    <a:gd name="f18" fmla="+- f16 0 f15"/>
                    <a:gd name="f19" fmla="*/ f17 1 f2"/>
                    <a:gd name="f20" fmla="*/ f18 1 517912"/>
                    <a:gd name="f21" fmla="*/ 460475 f18 1"/>
                    <a:gd name="f22" fmla="*/ 259443 f18 1"/>
                    <a:gd name="f23" fmla="*/ 58411 f18 1"/>
                    <a:gd name="f24" fmla="+- f19 0 f1"/>
                    <a:gd name="f25" fmla="*/ f21 1 517912"/>
                    <a:gd name="f26" fmla="*/ f22 1 517912"/>
                    <a:gd name="f27" fmla="*/ f23 1 517912"/>
                    <a:gd name="f28" fmla="*/ f15 1 f20"/>
                    <a:gd name="f29" fmla="*/ f16 1 f20"/>
                    <a:gd name="f30" fmla="*/ f25 1 f20"/>
                    <a:gd name="f31" fmla="*/ f26 1 f20"/>
                    <a:gd name="f32" fmla="*/ f27 1 f20"/>
                    <a:gd name="f33" fmla="*/ f28 f13 1"/>
                    <a:gd name="f34" fmla="*/ f29 f13 1"/>
                    <a:gd name="f35" fmla="*/ f29 f14 1"/>
                    <a:gd name="f36" fmla="*/ f28 f14 1"/>
                    <a:gd name="f37" fmla="*/ f30 f13 1"/>
                    <a:gd name="f38" fmla="*/ f31 f14 1"/>
                    <a:gd name="f39" fmla="*/ f31 f13 1"/>
                    <a:gd name="f40" fmla="*/ f30 f14 1"/>
                    <a:gd name="f41" fmla="*/ f32 f13 1"/>
                    <a:gd name="f42" fmla="*/ f32 f14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4">
                      <a:pos x="f37" y="f38"/>
                    </a:cxn>
                    <a:cxn ang="f24">
                      <a:pos x="f39" y="f40"/>
                    </a:cxn>
                    <a:cxn ang="f24">
                      <a:pos x="f41" y="f38"/>
                    </a:cxn>
                    <a:cxn ang="f24">
                      <a:pos x="f39" y="f42"/>
                    </a:cxn>
                    <a:cxn ang="f24">
                      <a:pos x="f37" y="f38"/>
                    </a:cxn>
                  </a:cxnLst>
                  <a:rect l="f33" t="f36" r="f34" b="f35"/>
                  <a:pathLst>
                    <a:path w="517912" h="517912">
                      <a:moveTo>
                        <a:pt x="f7" y="f8"/>
                      </a:moveTo>
                      <a:cubicBezTo>
                        <a:pt x="f7" y="f9"/>
                        <a:pt x="f9" y="f7"/>
                        <a:pt x="f8" y="f7"/>
                      </a:cubicBezTo>
                      <a:cubicBezTo>
                        <a:pt x="f10" y="f7"/>
                        <a:pt x="f11" y="f9"/>
                        <a:pt x="f11" y="f8"/>
                      </a:cubicBezTo>
                      <a:cubicBezTo>
                        <a:pt x="f11" y="f10"/>
                        <a:pt x="f10" y="f11"/>
                        <a:pt x="f8" y="f11"/>
                      </a:cubicBezTo>
                      <a:cubicBezTo>
                        <a:pt x="f9" y="f11"/>
                        <a:pt x="f7" y="f10"/>
                        <a:pt x="f7" y="f8"/>
                      </a:cubicBezTo>
                      <a:close/>
                    </a:path>
                  </a:pathLst>
                </a:custGeom>
                <a:noFill/>
                <a:ln w="108859" cap="flat">
                  <a:solidFill>
                    <a:srgbClr val="60BED4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0" compatLnSpc="1">
                  <a:noAutofit/>
                </a:bodyPr>
                <a:lstStyle/>
                <a:p>
                  <a:pPr marL="0" marR="0" lvl="0" indent="0" algn="l" defTabSz="91429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 Unicode MS"/>
                    <a:cs typeface="Arial"/>
                  </a:endParaRPr>
                </a:p>
              </p:txBody>
            </p:sp>
            <p:sp>
              <p:nvSpPr>
                <p:cNvPr id="17" name="Rectangle: Rounded Corners 15">
                  <a:extLst>
                    <a:ext uri="{FF2B5EF4-FFF2-40B4-BE49-F238E27FC236}">
                      <a16:creationId xmlns:a16="http://schemas.microsoft.com/office/drawing/2014/main" id="{E7E3E29C-5396-40AF-8455-FCD43C8B5CC7}"/>
                    </a:ext>
                  </a:extLst>
                </p:cNvPr>
                <p:cNvSpPr/>
                <p:nvPr/>
              </p:nvSpPr>
              <p:spPr>
                <a:xfrm rot="10800009" flipV="1">
                  <a:off x="4173513" y="4918768"/>
                  <a:ext cx="71122" cy="35478"/>
                </a:xfrm>
                <a:custGeom>
                  <a:avLst>
                    <a:gd name="f0" fmla="val 10800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60BED4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29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Arial"/>
                  </a:endParaRPr>
                </a:p>
              </p:txBody>
            </p:sp>
          </p:grpSp>
          <p:sp>
            <p:nvSpPr>
              <p:cNvPr id="18" name="Rectangle 13">
                <a:extLst>
                  <a:ext uri="{FF2B5EF4-FFF2-40B4-BE49-F238E27FC236}">
                    <a16:creationId xmlns:a16="http://schemas.microsoft.com/office/drawing/2014/main" id="{DD7EC18C-58FC-400E-8E90-A75F4E319A37}"/>
                  </a:ext>
                </a:extLst>
              </p:cNvPr>
              <p:cNvSpPr/>
              <p:nvPr/>
            </p:nvSpPr>
            <p:spPr>
              <a:xfrm rot="10800009" flipV="1">
                <a:off x="1901622" y="4927921"/>
                <a:ext cx="2321122" cy="17903"/>
              </a:xfrm>
              <a:prstGeom prst="rect">
                <a:avLst/>
              </a:prstGeom>
              <a:solidFill>
                <a:srgbClr val="60BE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5257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>
            <a:extLst>
              <a:ext uri="{FF2B5EF4-FFF2-40B4-BE49-F238E27FC236}">
                <a16:creationId xmlns:a16="http://schemas.microsoft.com/office/drawing/2014/main" id="{8C15B6D6-0367-4198-AD69-8FD4CB9A4809}"/>
              </a:ext>
            </a:extLst>
          </p:cNvPr>
          <p:cNvSpPr/>
          <p:nvPr/>
        </p:nvSpPr>
        <p:spPr>
          <a:xfrm rot="16200004">
            <a:off x="2768867" y="2830150"/>
            <a:ext cx="1140009" cy="11400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val f6"/>
              <a:gd name="f14" fmla="*/ f7 f0 1"/>
              <a:gd name="f15" fmla="*/ f8 f0 1"/>
              <a:gd name="f16" fmla="*/ f9 f0 1"/>
              <a:gd name="f17" fmla="?: f10 f3 1"/>
              <a:gd name="f18" fmla="?: f11 f4 1"/>
              <a:gd name="f19" fmla="?: f12 f5 1"/>
              <a:gd name="f20" fmla="*/ f14 1 f2"/>
              <a:gd name="f21" fmla="*/ f15 1 f2"/>
              <a:gd name="f22" fmla="*/ f16 1 f2"/>
              <a:gd name="f23" fmla="*/ f17 1 21600"/>
              <a:gd name="f24" fmla="*/ f18 1 21600"/>
              <a:gd name="f25" fmla="*/ 21600 f17 1"/>
              <a:gd name="f26" fmla="*/ 21600 f18 1"/>
              <a:gd name="f27" fmla="+- f20 0 f1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val f31"/>
              <a:gd name="f34" fmla="val f32"/>
              <a:gd name="f35" fmla="*/ f13 f30 1"/>
              <a:gd name="f36" fmla="+- f34 0 f13"/>
              <a:gd name="f37" fmla="+- f33 0 f13"/>
              <a:gd name="f38" fmla="*/ f34 f30 1"/>
              <a:gd name="f39" fmla="*/ f33 f30 1"/>
              <a:gd name="f40" fmla="*/ f36 1 2"/>
              <a:gd name="f41" fmla="*/ f37 1 2"/>
              <a:gd name="f42" fmla="*/ f37 1 12"/>
              <a:gd name="f43" fmla="*/ f36 7 1"/>
              <a:gd name="f44" fmla="*/ f37 7 1"/>
              <a:gd name="f45" fmla="*/ f36 11 1"/>
              <a:gd name="f46" fmla="+- f13 f40 0"/>
              <a:gd name="f47" fmla="+- f13 f41 0"/>
              <a:gd name="f48" fmla="*/ f43 1 12"/>
              <a:gd name="f49" fmla="*/ f44 1 12"/>
              <a:gd name="f50" fmla="*/ f45 1 12"/>
              <a:gd name="f51" fmla="*/ f42 f30 1"/>
              <a:gd name="f52" fmla="*/ f48 f30 1"/>
              <a:gd name="f53" fmla="*/ f49 f30 1"/>
              <a:gd name="f54" fmla="*/ f50 f30 1"/>
              <a:gd name="f55" fmla="*/ f47 f30 1"/>
              <a:gd name="f56" fmla="*/ f4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35" y="f35"/>
              </a:cxn>
              <a:cxn ang="f28">
                <a:pos x="f35" y="f38"/>
              </a:cxn>
              <a:cxn ang="f28">
                <a:pos x="f39" y="f38"/>
              </a:cxn>
              <a:cxn ang="f29">
                <a:pos x="f55" y="f56"/>
              </a:cxn>
            </a:cxnLst>
            <a:rect l="f51" t="f52" r="f53" b="f54"/>
            <a:pathLst>
              <a:path>
                <a:moveTo>
                  <a:pt x="f35" y="f38"/>
                </a:moveTo>
                <a:lnTo>
                  <a:pt x="f35" y="f35"/>
                </a:lnTo>
                <a:lnTo>
                  <a:pt x="f39" y="f38"/>
                </a:lnTo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Right Triangle 6">
            <a:extLst>
              <a:ext uri="{FF2B5EF4-FFF2-40B4-BE49-F238E27FC236}">
                <a16:creationId xmlns:a16="http://schemas.microsoft.com/office/drawing/2014/main" id="{836D3B04-1304-4CDE-AD8D-2D5ACCE369EE}"/>
              </a:ext>
            </a:extLst>
          </p:cNvPr>
          <p:cNvSpPr/>
          <p:nvPr/>
        </p:nvSpPr>
        <p:spPr>
          <a:xfrm rot="5400013">
            <a:off x="398422" y="367671"/>
            <a:ext cx="1140009" cy="11400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val f6"/>
              <a:gd name="f14" fmla="*/ f7 f0 1"/>
              <a:gd name="f15" fmla="*/ f8 f0 1"/>
              <a:gd name="f16" fmla="*/ f9 f0 1"/>
              <a:gd name="f17" fmla="?: f10 f3 1"/>
              <a:gd name="f18" fmla="?: f11 f4 1"/>
              <a:gd name="f19" fmla="?: f12 f5 1"/>
              <a:gd name="f20" fmla="*/ f14 1 f2"/>
              <a:gd name="f21" fmla="*/ f15 1 f2"/>
              <a:gd name="f22" fmla="*/ f16 1 f2"/>
              <a:gd name="f23" fmla="*/ f17 1 21600"/>
              <a:gd name="f24" fmla="*/ f18 1 21600"/>
              <a:gd name="f25" fmla="*/ 21600 f17 1"/>
              <a:gd name="f26" fmla="*/ 21600 f18 1"/>
              <a:gd name="f27" fmla="+- f20 0 f1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val f31"/>
              <a:gd name="f34" fmla="val f32"/>
              <a:gd name="f35" fmla="*/ f13 f30 1"/>
              <a:gd name="f36" fmla="+- f34 0 f13"/>
              <a:gd name="f37" fmla="+- f33 0 f13"/>
              <a:gd name="f38" fmla="*/ f34 f30 1"/>
              <a:gd name="f39" fmla="*/ f33 f30 1"/>
              <a:gd name="f40" fmla="*/ f36 1 2"/>
              <a:gd name="f41" fmla="*/ f37 1 2"/>
              <a:gd name="f42" fmla="*/ f37 1 12"/>
              <a:gd name="f43" fmla="*/ f36 7 1"/>
              <a:gd name="f44" fmla="*/ f37 7 1"/>
              <a:gd name="f45" fmla="*/ f36 11 1"/>
              <a:gd name="f46" fmla="+- f13 f40 0"/>
              <a:gd name="f47" fmla="+- f13 f41 0"/>
              <a:gd name="f48" fmla="*/ f43 1 12"/>
              <a:gd name="f49" fmla="*/ f44 1 12"/>
              <a:gd name="f50" fmla="*/ f45 1 12"/>
              <a:gd name="f51" fmla="*/ f42 f30 1"/>
              <a:gd name="f52" fmla="*/ f48 f30 1"/>
              <a:gd name="f53" fmla="*/ f49 f30 1"/>
              <a:gd name="f54" fmla="*/ f50 f30 1"/>
              <a:gd name="f55" fmla="*/ f47 f30 1"/>
              <a:gd name="f56" fmla="*/ f4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35" y="f35"/>
              </a:cxn>
              <a:cxn ang="f28">
                <a:pos x="f35" y="f38"/>
              </a:cxn>
              <a:cxn ang="f28">
                <a:pos x="f39" y="f38"/>
              </a:cxn>
              <a:cxn ang="f29">
                <a:pos x="f55" y="f56"/>
              </a:cxn>
            </a:cxnLst>
            <a:rect l="f51" t="f52" r="f53" b="f54"/>
            <a:pathLst>
              <a:path>
                <a:moveTo>
                  <a:pt x="f35" y="f38"/>
                </a:moveTo>
                <a:lnTo>
                  <a:pt x="f35" y="f35"/>
                </a:lnTo>
                <a:lnTo>
                  <a:pt x="f39" y="f38"/>
                </a:lnTo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51DE508-8AE7-4499-8996-2516A634CEBF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511113" y="459357"/>
            <a:ext cx="3299603" cy="3390183"/>
          </a:xfrm>
          <a:solidFill>
            <a:srgbClr val="F2F2F2"/>
          </a:solidFill>
        </p:spPr>
        <p:txBody>
          <a:bodyPr anchor="ctr" anchorCtr="1"/>
          <a:lstStyle>
            <a:lvl1pPr marL="0" indent="0" algn="ctr">
              <a:buNone/>
              <a:defRPr lang="en-US" sz="900"/>
            </a:lvl1pPr>
          </a:lstStyle>
          <a:p>
            <a:pPr lvl="0"/>
            <a:r>
              <a:rPr lang="en-US"/>
              <a:t>Place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3243616034"/>
      </p:ext>
    </p:extLst>
  </p:cSld>
  <p:clrMapOvr>
    <a:masterClrMapping/>
  </p:clrMapOvr>
  <p:transition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08C6DF70-0B50-491D-BBCB-51643D1D8E6D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Rectangle 36">
            <a:extLst>
              <a:ext uri="{FF2B5EF4-FFF2-40B4-BE49-F238E27FC236}">
                <a16:creationId xmlns:a16="http://schemas.microsoft.com/office/drawing/2014/main" id="{D9414F5C-5D45-46ED-99F1-2A558CB49996}"/>
              </a:ext>
            </a:extLst>
          </p:cNvPr>
          <p:cNvSpPr/>
          <p:nvPr/>
        </p:nvSpPr>
        <p:spPr>
          <a:xfrm>
            <a:off x="12701" y="4975222"/>
            <a:ext cx="3830641" cy="169858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Rectangle 37">
            <a:extLst>
              <a:ext uri="{FF2B5EF4-FFF2-40B4-BE49-F238E27FC236}">
                <a16:creationId xmlns:a16="http://schemas.microsoft.com/office/drawing/2014/main" id="{E552EAA7-5EAD-4657-94A5-9A23214994EB}"/>
              </a:ext>
            </a:extLst>
          </p:cNvPr>
          <p:cNvSpPr/>
          <p:nvPr/>
        </p:nvSpPr>
        <p:spPr>
          <a:xfrm>
            <a:off x="3827458" y="4975222"/>
            <a:ext cx="2727326" cy="169858"/>
          </a:xfrm>
          <a:prstGeom prst="rect">
            <a:avLst/>
          </a:prstGeom>
          <a:solidFill>
            <a:srgbClr val="276F8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C226C410-99A7-4D4D-9158-FEF3D0F0C4D1}"/>
              </a:ext>
            </a:extLst>
          </p:cNvPr>
          <p:cNvSpPr/>
          <p:nvPr/>
        </p:nvSpPr>
        <p:spPr>
          <a:xfrm>
            <a:off x="6554784" y="4975222"/>
            <a:ext cx="1612901" cy="169858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Rectangle 39">
            <a:extLst>
              <a:ext uri="{FF2B5EF4-FFF2-40B4-BE49-F238E27FC236}">
                <a16:creationId xmlns:a16="http://schemas.microsoft.com/office/drawing/2014/main" id="{339A6E77-6F60-4769-B897-666C0BAF0A6D}"/>
              </a:ext>
            </a:extLst>
          </p:cNvPr>
          <p:cNvSpPr/>
          <p:nvPr/>
        </p:nvSpPr>
        <p:spPr>
          <a:xfrm>
            <a:off x="8167685" y="4975222"/>
            <a:ext cx="966785" cy="169858"/>
          </a:xfrm>
          <a:prstGeom prst="rect">
            <a:avLst/>
          </a:pr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Google Shape;26;p5">
            <a:extLst>
              <a:ext uri="{FF2B5EF4-FFF2-40B4-BE49-F238E27FC236}">
                <a16:creationId xmlns:a16="http://schemas.microsoft.com/office/drawing/2014/main" id="{7FFECC7C-9703-44A6-9FB6-ABD946A94FED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" name="Google Shape;29;p5">
            <a:extLst>
              <a:ext uri="{FF2B5EF4-FFF2-40B4-BE49-F238E27FC236}">
                <a16:creationId xmlns:a16="http://schemas.microsoft.com/office/drawing/2014/main" id="{F77EAEE1-5899-4F58-82D9-D600DEB3195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5A6A11-B97F-4113-9558-A1A9E08A5F8C}" type="slidenum">
              <a:t>‹#›</a:t>
            </a:fld>
            <a:endParaRPr lang="en-US"/>
          </a:p>
        </p:txBody>
      </p:sp>
      <p:sp>
        <p:nvSpPr>
          <p:cNvPr id="9" name="직사각형 2">
            <a:extLst>
              <a:ext uri="{FF2B5EF4-FFF2-40B4-BE49-F238E27FC236}">
                <a16:creationId xmlns:a16="http://schemas.microsoft.com/office/drawing/2014/main" id="{6DFE790D-C2EF-4383-B6FB-7E723CEB9C76}"/>
              </a:ext>
            </a:extLst>
          </p:cNvPr>
          <p:cNvSpPr/>
          <p:nvPr/>
        </p:nvSpPr>
        <p:spPr>
          <a:xfrm>
            <a:off x="5666198" y="1473262"/>
            <a:ext cx="3007882" cy="3007882"/>
          </a:xfrm>
          <a:prstGeom prst="rect">
            <a:avLst/>
          </a:pr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10" name="그림 개체 틀 5">
            <a:extLst>
              <a:ext uri="{FF2B5EF4-FFF2-40B4-BE49-F238E27FC236}">
                <a16:creationId xmlns:a16="http://schemas.microsoft.com/office/drawing/2014/main" id="{D6FE1CEC-2F6F-4AB0-AB50-13D94A721390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5406280" y="1232035"/>
            <a:ext cx="3007882" cy="3007882"/>
          </a:xfrm>
          <a:solidFill>
            <a:srgbClr val="F2F2F2"/>
          </a:solidFill>
        </p:spPr>
        <p:txBody>
          <a:bodyPr anchor="ctr" anchorCtr="1"/>
          <a:lstStyle>
            <a:lvl1pPr marL="0" indent="0" algn="ctr">
              <a:lnSpc>
                <a:spcPct val="90000"/>
              </a:lnSpc>
              <a:spcBef>
                <a:spcPts val="1000"/>
              </a:spcBef>
              <a:buNone/>
              <a:defRPr lang="en-US" sz="1200"/>
            </a:lvl1pPr>
          </a:lstStyle>
          <a:p>
            <a:pPr lvl="0"/>
            <a:r>
              <a:rPr lang="en-US"/>
              <a:t>Your Picture Here</a:t>
            </a:r>
          </a:p>
        </p:txBody>
      </p:sp>
      <p:sp>
        <p:nvSpPr>
          <p:cNvPr id="11" name="Google Shape;7;p1">
            <a:extLst>
              <a:ext uri="{FF2B5EF4-FFF2-40B4-BE49-F238E27FC236}">
                <a16:creationId xmlns:a16="http://schemas.microsoft.com/office/drawing/2014/main" id="{B1E56E19-D86D-457B-8A88-685C2DE80F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4652" y="133072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36303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yle slide layout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E0550663-5F7A-4425-8A27-9CA442532A63}"/>
              </a:ext>
            </a:extLst>
          </p:cNvPr>
          <p:cNvSpPr/>
          <p:nvPr/>
        </p:nvSpPr>
        <p:spPr>
          <a:xfrm>
            <a:off x="2169990" y="0"/>
            <a:ext cx="6730057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202402"/>
              <a:gd name="f7" fmla="val 6858000"/>
              <a:gd name="f8" fmla="val 2419756"/>
              <a:gd name="f9" fmla="val 9188795"/>
              <a:gd name="f10" fmla="+- 0 0 -90"/>
              <a:gd name="f11" fmla="*/ f3 1 9202402"/>
              <a:gd name="f12" fmla="*/ f4 1 6858000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9202402"/>
              <a:gd name="f21" fmla="*/ f17 1 6858000"/>
              <a:gd name="f22" fmla="*/ 2419756 f18 1"/>
              <a:gd name="f23" fmla="*/ 0 f17 1"/>
              <a:gd name="f24" fmla="*/ 9202402 f18 1"/>
              <a:gd name="f25" fmla="*/ 9188795 f18 1"/>
              <a:gd name="f26" fmla="*/ 6858000 f17 1"/>
              <a:gd name="f27" fmla="*/ 0 f18 1"/>
              <a:gd name="f28" fmla="+- f19 0 f1"/>
              <a:gd name="f29" fmla="*/ f22 1 9202402"/>
              <a:gd name="f30" fmla="*/ f23 1 6858000"/>
              <a:gd name="f31" fmla="*/ f24 1 9202402"/>
              <a:gd name="f32" fmla="*/ f25 1 9202402"/>
              <a:gd name="f33" fmla="*/ f26 1 6858000"/>
              <a:gd name="f34" fmla="*/ f27 1 9202402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0"/>
              <a:gd name="f43" fmla="*/ f33 1 f21"/>
              <a:gd name="f44" fmla="*/ f34 1 f20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1 1"/>
              <a:gd name="f53" fmla="*/ f43 f12 1"/>
              <a:gd name="f54" fmla="*/ f44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0"/>
              </a:cxn>
              <a:cxn ang="f28">
                <a:pos x="f52" y="f53"/>
              </a:cxn>
              <a:cxn ang="f28">
                <a:pos x="f54" y="f53"/>
              </a:cxn>
            </a:cxnLst>
            <a:rect l="f45" t="f48" r="f46" b="f47"/>
            <a:pathLst>
              <a:path w="9202402" h="6858000">
                <a:moveTo>
                  <a:pt x="f8" y="f5"/>
                </a:moveTo>
                <a:lnTo>
                  <a:pt x="f6" y="f5"/>
                </a:lnTo>
                <a:lnTo>
                  <a:pt x="f9" y="f7"/>
                </a:lnTo>
                <a:lnTo>
                  <a:pt x="f5" y="f7"/>
                </a:lnTo>
                <a:close/>
              </a:path>
            </a:pathLst>
          </a:custGeom>
          <a:solidFill>
            <a:srgbClr val="FFFFFF">
              <a:alpha val="22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Freeform: Shape 6">
            <a:extLst>
              <a:ext uri="{FF2B5EF4-FFF2-40B4-BE49-F238E27FC236}">
                <a16:creationId xmlns:a16="http://schemas.microsoft.com/office/drawing/2014/main" id="{21D86243-4514-4143-A0FD-D2502A2D58E4}"/>
              </a:ext>
            </a:extLst>
          </p:cNvPr>
          <p:cNvSpPr/>
          <p:nvPr/>
        </p:nvSpPr>
        <p:spPr>
          <a:xfrm>
            <a:off x="2413942" y="0"/>
            <a:ext cx="6730057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202402"/>
              <a:gd name="f7" fmla="val 6858000"/>
              <a:gd name="f8" fmla="val 2419756"/>
              <a:gd name="f9" fmla="val 9188795"/>
              <a:gd name="f10" fmla="+- 0 0 -90"/>
              <a:gd name="f11" fmla="*/ f3 1 9202402"/>
              <a:gd name="f12" fmla="*/ f4 1 6858000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9202402"/>
              <a:gd name="f21" fmla="*/ f17 1 6858000"/>
              <a:gd name="f22" fmla="*/ 2419756 f18 1"/>
              <a:gd name="f23" fmla="*/ 0 f17 1"/>
              <a:gd name="f24" fmla="*/ 9202402 f18 1"/>
              <a:gd name="f25" fmla="*/ 9188795 f18 1"/>
              <a:gd name="f26" fmla="*/ 6858000 f17 1"/>
              <a:gd name="f27" fmla="*/ 0 f18 1"/>
              <a:gd name="f28" fmla="+- f19 0 f1"/>
              <a:gd name="f29" fmla="*/ f22 1 9202402"/>
              <a:gd name="f30" fmla="*/ f23 1 6858000"/>
              <a:gd name="f31" fmla="*/ f24 1 9202402"/>
              <a:gd name="f32" fmla="*/ f25 1 9202402"/>
              <a:gd name="f33" fmla="*/ f26 1 6858000"/>
              <a:gd name="f34" fmla="*/ f27 1 9202402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0"/>
              <a:gd name="f43" fmla="*/ f33 1 f21"/>
              <a:gd name="f44" fmla="*/ f34 1 f20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1 1"/>
              <a:gd name="f53" fmla="*/ f43 f12 1"/>
              <a:gd name="f54" fmla="*/ f44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0"/>
              </a:cxn>
              <a:cxn ang="f28">
                <a:pos x="f52" y="f53"/>
              </a:cxn>
              <a:cxn ang="f28">
                <a:pos x="f54" y="f53"/>
              </a:cxn>
            </a:cxnLst>
            <a:rect l="f45" t="f48" r="f46" b="f47"/>
            <a:pathLst>
              <a:path w="9202402" h="6858000">
                <a:moveTo>
                  <a:pt x="f8" y="f5"/>
                </a:moveTo>
                <a:lnTo>
                  <a:pt x="f6" y="f5"/>
                </a:lnTo>
                <a:lnTo>
                  <a:pt x="f9" y="f7"/>
                </a:lnTo>
                <a:lnTo>
                  <a:pt x="f5" y="f7"/>
                </a:lnTo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4094092"/>
      </p:ext>
    </p:extLst>
  </p:cSld>
  <p:clrMapOvr>
    <a:masterClrMapping/>
  </p:clrMapOvr>
  <p:transition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5D00CE92-60BE-4962-8796-593DDA3222A9}"/>
              </a:ext>
            </a:extLst>
          </p:cNvPr>
          <p:cNvGrpSpPr/>
          <p:nvPr/>
        </p:nvGrpSpPr>
        <p:grpSpPr>
          <a:xfrm>
            <a:off x="-1591" y="4831406"/>
            <a:ext cx="9145463" cy="320322"/>
            <a:chOff x="-1591" y="4831406"/>
            <a:chExt cx="9145463" cy="320322"/>
          </a:xfrm>
        </p:grpSpPr>
        <p:cxnSp>
          <p:nvCxnSpPr>
            <p:cNvPr id="3" name="Straight Connector 7">
              <a:extLst>
                <a:ext uri="{FF2B5EF4-FFF2-40B4-BE49-F238E27FC236}">
                  <a16:creationId xmlns:a16="http://schemas.microsoft.com/office/drawing/2014/main" id="{25AD73A9-9300-46F3-B346-65ED0EF4220D}"/>
                </a:ext>
              </a:extLst>
            </p:cNvPr>
            <p:cNvCxnSpPr/>
            <p:nvPr/>
          </p:nvCxnSpPr>
          <p:spPr>
            <a:xfrm>
              <a:off x="-1591" y="4831406"/>
              <a:ext cx="9145462" cy="0"/>
            </a:xfrm>
            <a:prstGeom prst="straightConnector1">
              <a:avLst/>
            </a:prstGeom>
            <a:noFill/>
            <a:ln w="25402" cap="flat">
              <a:solidFill>
                <a:srgbClr val="2F85A7"/>
              </a:solidFill>
              <a:prstDash val="solid"/>
            </a:ln>
          </p:spPr>
        </p:cxnSp>
        <p:sp>
          <p:nvSpPr>
            <p:cNvPr id="4" name="Rectangle 8">
              <a:extLst>
                <a:ext uri="{FF2B5EF4-FFF2-40B4-BE49-F238E27FC236}">
                  <a16:creationId xmlns:a16="http://schemas.microsoft.com/office/drawing/2014/main" id="{E20CE0BB-0EB1-4DA9-B6E3-071F2B04A33C}"/>
                </a:ext>
              </a:extLst>
            </p:cNvPr>
            <p:cNvSpPr/>
            <p:nvPr/>
          </p:nvSpPr>
          <p:spPr>
            <a:xfrm>
              <a:off x="-1591" y="4871950"/>
              <a:ext cx="9145463" cy="279778"/>
            </a:xfrm>
            <a:prstGeom prst="rect">
              <a:avLst/>
            </a:prstGeom>
            <a:solidFill>
              <a:srgbClr val="2F85A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</p:grpSp>
      <p:sp>
        <p:nvSpPr>
          <p:cNvPr id="5" name="Rectangle 5">
            <a:extLst>
              <a:ext uri="{FF2B5EF4-FFF2-40B4-BE49-F238E27FC236}">
                <a16:creationId xmlns:a16="http://schemas.microsoft.com/office/drawing/2014/main" id="{3492103F-DEA2-4197-BB64-B857662A7263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Google Shape;26;p5">
            <a:extLst>
              <a:ext uri="{FF2B5EF4-FFF2-40B4-BE49-F238E27FC236}">
                <a16:creationId xmlns:a16="http://schemas.microsoft.com/office/drawing/2014/main" id="{403FB441-9020-4A82-8689-6BB9223D4EE8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Google Shape;29;p5">
            <a:extLst>
              <a:ext uri="{FF2B5EF4-FFF2-40B4-BE49-F238E27FC236}">
                <a16:creationId xmlns:a16="http://schemas.microsoft.com/office/drawing/2014/main" id="{41204CAD-E8F7-45A7-8829-0ED171E5B08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3C25D5D-F97C-4193-810A-BAF7008C7657}" type="slidenum">
              <a:t>‹#›</a:t>
            </a:fld>
            <a:endParaRPr lang="en-US"/>
          </a:p>
        </p:txBody>
      </p:sp>
      <p:sp>
        <p:nvSpPr>
          <p:cNvPr id="8" name="Google Shape;7;p1">
            <a:extLst>
              <a:ext uri="{FF2B5EF4-FFF2-40B4-BE49-F238E27FC236}">
                <a16:creationId xmlns:a16="http://schemas.microsoft.com/office/drawing/2014/main" id="{FF77657D-4FE6-4442-99FF-C3AB31854F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3792" y="132130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F7A87E18-7A79-47F9-91FD-6847CF5F9D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46077" y="69851"/>
            <a:ext cx="782013" cy="78376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8659425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Agenda slide layout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004978"/>
      </p:ext>
    </p:extLst>
  </p:cSld>
  <p:clrMapOvr>
    <a:masterClrMapping/>
  </p:clrMapOvr>
  <p:transition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87C537C5-9526-496A-9050-C58796988736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26;p5">
            <a:extLst>
              <a:ext uri="{FF2B5EF4-FFF2-40B4-BE49-F238E27FC236}">
                <a16:creationId xmlns:a16="http://schemas.microsoft.com/office/drawing/2014/main" id="{E1FAA2FA-09A6-41C0-8691-2FA7BED4006E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29;p5">
            <a:extLst>
              <a:ext uri="{FF2B5EF4-FFF2-40B4-BE49-F238E27FC236}">
                <a16:creationId xmlns:a16="http://schemas.microsoft.com/office/drawing/2014/main" id="{D4207A23-9F52-4BCE-9721-DFFBF8B95B8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7AB4B0-24F6-43C4-B8C4-9509EC02DDD3}" type="slidenum">
              <a:t>‹#›</a:t>
            </a:fld>
            <a:endParaRPr lang="en-US"/>
          </a:p>
        </p:txBody>
      </p:sp>
      <p:sp>
        <p:nvSpPr>
          <p:cNvPr id="5" name="Google Shape;7;p1">
            <a:extLst>
              <a:ext uri="{FF2B5EF4-FFF2-40B4-BE49-F238E27FC236}">
                <a16:creationId xmlns:a16="http://schemas.microsoft.com/office/drawing/2014/main" id="{BBE5197D-B27F-4B47-9D0A-598F5B3C71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4652" y="133072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520891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3;p9">
            <a:extLst>
              <a:ext uri="{FF2B5EF4-FFF2-40B4-BE49-F238E27FC236}">
                <a16:creationId xmlns:a16="http://schemas.microsoft.com/office/drawing/2014/main" id="{4DC30DA1-575C-471E-8A52-32B88B974AB1}"/>
              </a:ext>
            </a:extLst>
          </p:cNvPr>
          <p:cNvSpPr/>
          <p:nvPr/>
        </p:nvSpPr>
        <p:spPr>
          <a:xfrm>
            <a:off x="-7004" y="353699"/>
            <a:ext cx="126296" cy="708303"/>
          </a:xfrm>
          <a:prstGeom prst="rect">
            <a:avLst/>
          </a:prstGeom>
          <a:gradFill>
            <a:gsLst>
              <a:gs pos="0">
                <a:srgbClr val="05B3F1">
                  <a:alpha val="21568"/>
                </a:srgbClr>
              </a:gs>
              <a:gs pos="100000">
                <a:srgbClr val="3494BA"/>
              </a:gs>
            </a:gsLst>
            <a:lin ang="16200000"/>
          </a:gra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54;p9">
            <a:extLst>
              <a:ext uri="{FF2B5EF4-FFF2-40B4-BE49-F238E27FC236}">
                <a16:creationId xmlns:a16="http://schemas.microsoft.com/office/drawing/2014/main" id="{F2D86069-13CE-4EB3-92DA-904B70A24DA5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55;p9">
            <a:extLst>
              <a:ext uri="{FF2B5EF4-FFF2-40B4-BE49-F238E27FC236}">
                <a16:creationId xmlns:a16="http://schemas.microsoft.com/office/drawing/2014/main" id="{480BD047-CC76-4842-8C8A-CBEDF73EA36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5" name="Google Shape;56;p9">
            <a:extLst>
              <a:ext uri="{FF2B5EF4-FFF2-40B4-BE49-F238E27FC236}">
                <a16:creationId xmlns:a16="http://schemas.microsoft.com/office/drawing/2014/main" id="{A2C28CF1-EA17-4E8C-9C83-0EEA0A24473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9BE8C62-04F8-459E-86C9-B57F607B0803}" type="slidenum">
              <a:t>‹#›</a:t>
            </a:fld>
            <a:endParaRPr lang="en-US"/>
          </a:p>
        </p:txBody>
      </p:sp>
      <p:sp>
        <p:nvSpPr>
          <p:cNvPr id="6" name="Freeform: Shape 10">
            <a:extLst>
              <a:ext uri="{FF2B5EF4-FFF2-40B4-BE49-F238E27FC236}">
                <a16:creationId xmlns:a16="http://schemas.microsoft.com/office/drawing/2014/main" id="{AD011593-16C5-4C64-8FC6-8BBC10BA7CED}"/>
              </a:ext>
            </a:extLst>
          </p:cNvPr>
          <p:cNvSpPr/>
          <p:nvPr/>
        </p:nvSpPr>
        <p:spPr>
          <a:xfrm>
            <a:off x="199375" y="4546049"/>
            <a:ext cx="8474695" cy="55168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721090"/>
              <a:gd name="f7" fmla="val 372428"/>
              <a:gd name="f8" fmla="val 258207"/>
              <a:gd name="f9" fmla="val 5117710"/>
              <a:gd name="f10" fmla="val 263843"/>
              <a:gd name="f11" fmla="val 5090088"/>
              <a:gd name="f12" fmla="val 301943"/>
              <a:gd name="f13" fmla="val 5050082"/>
              <a:gd name="f14" fmla="val 132398"/>
              <a:gd name="f15" fmla="val 5013888"/>
              <a:gd name="f16" fmla="val 4926257"/>
              <a:gd name="f17" fmla="val 4912922"/>
              <a:gd name="f18" fmla="val 314325"/>
              <a:gd name="f19" fmla="val 4889110"/>
              <a:gd name="f20" fmla="val 256223"/>
              <a:gd name="f21" fmla="val 4865297"/>
              <a:gd name="f22" fmla="val 300990"/>
              <a:gd name="f23" fmla="val 4820530"/>
              <a:gd name="f24" fmla="val 4765285"/>
              <a:gd name="f25" fmla="val 4744330"/>
              <a:gd name="f26" fmla="val 4518588"/>
              <a:gd name="f27" fmla="val 4489060"/>
              <a:gd name="f28" fmla="val 322898"/>
              <a:gd name="f29" fmla="val 4453817"/>
              <a:gd name="f30" fmla="val 129540"/>
              <a:gd name="f31" fmla="val 4410955"/>
              <a:gd name="f32" fmla="val 4324277"/>
              <a:gd name="f33" fmla="val 4299513"/>
              <a:gd name="f34" fmla="val 4273795"/>
              <a:gd name="f35" fmla="val 254318"/>
              <a:gd name="f36" fmla="val 4240457"/>
              <a:gd name="f37" fmla="val 315278"/>
              <a:gd name="f38" fmla="val 4209025"/>
              <a:gd name="f39" fmla="val 51435"/>
              <a:gd name="f40" fmla="val 4168067"/>
              <a:gd name="f41" fmla="val 356235"/>
              <a:gd name="f42" fmla="val 4140445"/>
              <a:gd name="f43" fmla="val 4070913"/>
              <a:gd name="f44" fmla="val 4042338"/>
              <a:gd name="f45" fmla="val 216218"/>
              <a:gd name="f46" fmla="val 4009952"/>
              <a:gd name="f47" fmla="val 269478"/>
              <a:gd name="f48" fmla="+- 0 0 -90"/>
              <a:gd name="f49" fmla="*/ f3 1 5721090"/>
              <a:gd name="f50" fmla="*/ f4 1 372428"/>
              <a:gd name="f51" fmla="val f5"/>
              <a:gd name="f52" fmla="val f6"/>
              <a:gd name="f53" fmla="val f7"/>
              <a:gd name="f54" fmla="*/ f48 f0 1"/>
              <a:gd name="f55" fmla="+- f53 0 f51"/>
              <a:gd name="f56" fmla="+- f52 0 f51"/>
              <a:gd name="f57" fmla="*/ f54 1 f2"/>
              <a:gd name="f58" fmla="*/ f56 1 5721090"/>
              <a:gd name="f59" fmla="*/ f55 1 372428"/>
              <a:gd name="f60" fmla="*/ 263843 f55 1"/>
              <a:gd name="f61" fmla="*/ 301943 f55 1"/>
              <a:gd name="f62" fmla="*/ 132398 f55 1"/>
              <a:gd name="f63" fmla="*/ 314325 f55 1"/>
              <a:gd name="f64" fmla="*/ 256223 f55 1"/>
              <a:gd name="f65" fmla="*/ 300990 f55 1"/>
              <a:gd name="f66" fmla="*/ 0 f55 1"/>
              <a:gd name="f67" fmla="*/ 372428 f55 1"/>
              <a:gd name="f68" fmla="*/ 322898 f55 1"/>
              <a:gd name="f69" fmla="*/ 129540 f55 1"/>
              <a:gd name="f70" fmla="*/ 254318 f55 1"/>
              <a:gd name="f71" fmla="*/ 315278 f55 1"/>
              <a:gd name="f72" fmla="*/ 51435 f55 1"/>
              <a:gd name="f73" fmla="*/ 356235 f55 1"/>
              <a:gd name="f74" fmla="*/ 216218 f55 1"/>
              <a:gd name="f75" fmla="*/ 5721090 f56 1"/>
              <a:gd name="f76" fmla="*/ 5117710 f56 1"/>
              <a:gd name="f77" fmla="*/ 5090088 f56 1"/>
              <a:gd name="f78" fmla="*/ 5050082 f56 1"/>
              <a:gd name="f79" fmla="*/ 5013888 f56 1"/>
              <a:gd name="f80" fmla="*/ 4926257 f56 1"/>
              <a:gd name="f81" fmla="*/ 4912922 f56 1"/>
              <a:gd name="f82" fmla="*/ 4889110 f56 1"/>
              <a:gd name="f83" fmla="*/ 4865297 f56 1"/>
              <a:gd name="f84" fmla="*/ 4820530 f56 1"/>
              <a:gd name="f85" fmla="*/ 4765285 f56 1"/>
              <a:gd name="f86" fmla="*/ 4744330 f56 1"/>
              <a:gd name="f87" fmla="*/ 4518588 f56 1"/>
              <a:gd name="f88" fmla="*/ 4489060 f56 1"/>
              <a:gd name="f89" fmla="*/ 4453817 f56 1"/>
              <a:gd name="f90" fmla="*/ 4410955 f56 1"/>
              <a:gd name="f91" fmla="*/ 4324277 f56 1"/>
              <a:gd name="f92" fmla="*/ 4299513 f56 1"/>
              <a:gd name="f93" fmla="*/ 4273795 f56 1"/>
              <a:gd name="f94" fmla="*/ 4240457 f56 1"/>
              <a:gd name="f95" fmla="*/ 4209025 f56 1"/>
              <a:gd name="f96" fmla="*/ 4168067 f56 1"/>
              <a:gd name="f97" fmla="*/ 4140445 f56 1"/>
              <a:gd name="f98" fmla="*/ 4070913 f56 1"/>
              <a:gd name="f99" fmla="*/ 4042338 f56 1"/>
              <a:gd name="f100" fmla="*/ 4009952 f56 1"/>
              <a:gd name="f101" fmla="*/ 0 f56 1"/>
              <a:gd name="f102" fmla="*/ 258207 f55 1"/>
              <a:gd name="f103" fmla="*/ 269478 f55 1"/>
              <a:gd name="f104" fmla="+- f57 0 f1"/>
              <a:gd name="f105" fmla="*/ f60 1 372428"/>
              <a:gd name="f106" fmla="*/ f61 1 372428"/>
              <a:gd name="f107" fmla="*/ f62 1 372428"/>
              <a:gd name="f108" fmla="*/ f63 1 372428"/>
              <a:gd name="f109" fmla="*/ f64 1 372428"/>
              <a:gd name="f110" fmla="*/ f65 1 372428"/>
              <a:gd name="f111" fmla="*/ f66 1 372428"/>
              <a:gd name="f112" fmla="*/ f67 1 372428"/>
              <a:gd name="f113" fmla="*/ f68 1 372428"/>
              <a:gd name="f114" fmla="*/ f69 1 372428"/>
              <a:gd name="f115" fmla="*/ f70 1 372428"/>
              <a:gd name="f116" fmla="*/ f71 1 372428"/>
              <a:gd name="f117" fmla="*/ f72 1 372428"/>
              <a:gd name="f118" fmla="*/ f73 1 372428"/>
              <a:gd name="f119" fmla="*/ f74 1 372428"/>
              <a:gd name="f120" fmla="*/ f75 1 5721090"/>
              <a:gd name="f121" fmla="*/ f76 1 5721090"/>
              <a:gd name="f122" fmla="*/ f77 1 5721090"/>
              <a:gd name="f123" fmla="*/ f78 1 5721090"/>
              <a:gd name="f124" fmla="*/ f79 1 5721090"/>
              <a:gd name="f125" fmla="*/ f80 1 5721090"/>
              <a:gd name="f126" fmla="*/ f81 1 5721090"/>
              <a:gd name="f127" fmla="*/ f82 1 5721090"/>
              <a:gd name="f128" fmla="*/ f83 1 5721090"/>
              <a:gd name="f129" fmla="*/ f84 1 5721090"/>
              <a:gd name="f130" fmla="*/ f85 1 5721090"/>
              <a:gd name="f131" fmla="*/ f86 1 5721090"/>
              <a:gd name="f132" fmla="*/ f87 1 5721090"/>
              <a:gd name="f133" fmla="*/ f88 1 5721090"/>
              <a:gd name="f134" fmla="*/ f89 1 5721090"/>
              <a:gd name="f135" fmla="*/ f90 1 5721090"/>
              <a:gd name="f136" fmla="*/ f91 1 5721090"/>
              <a:gd name="f137" fmla="*/ f92 1 5721090"/>
              <a:gd name="f138" fmla="*/ f93 1 5721090"/>
              <a:gd name="f139" fmla="*/ f94 1 5721090"/>
              <a:gd name="f140" fmla="*/ f95 1 5721090"/>
              <a:gd name="f141" fmla="*/ f96 1 5721090"/>
              <a:gd name="f142" fmla="*/ f97 1 5721090"/>
              <a:gd name="f143" fmla="*/ f98 1 5721090"/>
              <a:gd name="f144" fmla="*/ f99 1 5721090"/>
              <a:gd name="f145" fmla="*/ f100 1 5721090"/>
              <a:gd name="f146" fmla="*/ f101 1 5721090"/>
              <a:gd name="f147" fmla="*/ f102 1 372428"/>
              <a:gd name="f148" fmla="*/ f103 1 372428"/>
              <a:gd name="f149" fmla="*/ f51 1 f58"/>
              <a:gd name="f150" fmla="*/ f52 1 f58"/>
              <a:gd name="f151" fmla="*/ f51 1 f59"/>
              <a:gd name="f152" fmla="*/ f53 1 f59"/>
              <a:gd name="f153" fmla="*/ f120 1 f58"/>
              <a:gd name="f154" fmla="*/ f147 1 f59"/>
              <a:gd name="f155" fmla="*/ f121 1 f58"/>
              <a:gd name="f156" fmla="*/ f105 1 f59"/>
              <a:gd name="f157" fmla="*/ f122 1 f58"/>
              <a:gd name="f158" fmla="*/ f106 1 f59"/>
              <a:gd name="f159" fmla="*/ f123 1 f58"/>
              <a:gd name="f160" fmla="*/ f107 1 f59"/>
              <a:gd name="f161" fmla="*/ f124 1 f58"/>
              <a:gd name="f162" fmla="*/ f125 1 f58"/>
              <a:gd name="f163" fmla="*/ f126 1 f58"/>
              <a:gd name="f164" fmla="*/ f108 1 f59"/>
              <a:gd name="f165" fmla="*/ f127 1 f58"/>
              <a:gd name="f166" fmla="*/ f109 1 f59"/>
              <a:gd name="f167" fmla="*/ f128 1 f58"/>
              <a:gd name="f168" fmla="*/ f110 1 f59"/>
              <a:gd name="f169" fmla="*/ f129 1 f58"/>
              <a:gd name="f170" fmla="*/ f111 1 f59"/>
              <a:gd name="f171" fmla="*/ f130 1 f58"/>
              <a:gd name="f172" fmla="*/ f112 1 f59"/>
              <a:gd name="f173" fmla="*/ f131 1 f58"/>
              <a:gd name="f174" fmla="*/ f132 1 f58"/>
              <a:gd name="f175" fmla="*/ f133 1 f58"/>
              <a:gd name="f176" fmla="*/ f113 1 f59"/>
              <a:gd name="f177" fmla="*/ f134 1 f58"/>
              <a:gd name="f178" fmla="*/ f114 1 f59"/>
              <a:gd name="f179" fmla="*/ f135 1 f58"/>
              <a:gd name="f180" fmla="*/ f136 1 f58"/>
              <a:gd name="f181" fmla="*/ f137 1 f58"/>
              <a:gd name="f182" fmla="*/ f138 1 f58"/>
              <a:gd name="f183" fmla="*/ f115 1 f59"/>
              <a:gd name="f184" fmla="*/ f139 1 f58"/>
              <a:gd name="f185" fmla="*/ f116 1 f59"/>
              <a:gd name="f186" fmla="*/ f140 1 f58"/>
              <a:gd name="f187" fmla="*/ f117 1 f59"/>
              <a:gd name="f188" fmla="*/ f141 1 f58"/>
              <a:gd name="f189" fmla="*/ f118 1 f59"/>
              <a:gd name="f190" fmla="*/ f142 1 f58"/>
              <a:gd name="f191" fmla="*/ f143 1 f58"/>
              <a:gd name="f192" fmla="*/ f144 1 f58"/>
              <a:gd name="f193" fmla="*/ f119 1 f59"/>
              <a:gd name="f194" fmla="*/ f145 1 f58"/>
              <a:gd name="f195" fmla="*/ f146 1 f58"/>
              <a:gd name="f196" fmla="*/ f148 1 f59"/>
              <a:gd name="f197" fmla="*/ f149 f49 1"/>
              <a:gd name="f198" fmla="*/ f150 f49 1"/>
              <a:gd name="f199" fmla="*/ f152 f50 1"/>
              <a:gd name="f200" fmla="*/ f151 f50 1"/>
              <a:gd name="f201" fmla="*/ f153 f49 1"/>
              <a:gd name="f202" fmla="*/ f154 f50 1"/>
              <a:gd name="f203" fmla="*/ f155 f49 1"/>
              <a:gd name="f204" fmla="*/ f156 f50 1"/>
              <a:gd name="f205" fmla="*/ f157 f49 1"/>
              <a:gd name="f206" fmla="*/ f158 f50 1"/>
              <a:gd name="f207" fmla="*/ f159 f49 1"/>
              <a:gd name="f208" fmla="*/ f160 f50 1"/>
              <a:gd name="f209" fmla="*/ f161 f49 1"/>
              <a:gd name="f210" fmla="*/ f162 f49 1"/>
              <a:gd name="f211" fmla="*/ f163 f49 1"/>
              <a:gd name="f212" fmla="*/ f164 f50 1"/>
              <a:gd name="f213" fmla="*/ f165 f49 1"/>
              <a:gd name="f214" fmla="*/ f166 f50 1"/>
              <a:gd name="f215" fmla="*/ f167 f49 1"/>
              <a:gd name="f216" fmla="*/ f168 f50 1"/>
              <a:gd name="f217" fmla="*/ f169 f49 1"/>
              <a:gd name="f218" fmla="*/ f170 f50 1"/>
              <a:gd name="f219" fmla="*/ f171 f49 1"/>
              <a:gd name="f220" fmla="*/ f172 f50 1"/>
              <a:gd name="f221" fmla="*/ f173 f49 1"/>
              <a:gd name="f222" fmla="*/ f174 f49 1"/>
              <a:gd name="f223" fmla="*/ f175 f49 1"/>
              <a:gd name="f224" fmla="*/ f176 f50 1"/>
              <a:gd name="f225" fmla="*/ f177 f49 1"/>
              <a:gd name="f226" fmla="*/ f178 f50 1"/>
              <a:gd name="f227" fmla="*/ f179 f49 1"/>
              <a:gd name="f228" fmla="*/ f180 f49 1"/>
              <a:gd name="f229" fmla="*/ f181 f49 1"/>
              <a:gd name="f230" fmla="*/ f182 f49 1"/>
              <a:gd name="f231" fmla="*/ f183 f50 1"/>
              <a:gd name="f232" fmla="*/ f184 f49 1"/>
              <a:gd name="f233" fmla="*/ f185 f50 1"/>
              <a:gd name="f234" fmla="*/ f186 f49 1"/>
              <a:gd name="f235" fmla="*/ f187 f50 1"/>
              <a:gd name="f236" fmla="*/ f188 f49 1"/>
              <a:gd name="f237" fmla="*/ f189 f50 1"/>
              <a:gd name="f238" fmla="*/ f190 f49 1"/>
              <a:gd name="f239" fmla="*/ f191 f49 1"/>
              <a:gd name="f240" fmla="*/ f192 f49 1"/>
              <a:gd name="f241" fmla="*/ f193 f50 1"/>
              <a:gd name="f242" fmla="*/ f194 f49 1"/>
              <a:gd name="f243" fmla="*/ f195 f49 1"/>
              <a:gd name="f244" fmla="*/ f196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4">
                <a:pos x="f201" y="f202"/>
              </a:cxn>
              <a:cxn ang="f104">
                <a:pos x="f203" y="f204"/>
              </a:cxn>
              <a:cxn ang="f104">
                <a:pos x="f205" y="f206"/>
              </a:cxn>
              <a:cxn ang="f104">
                <a:pos x="f207" y="f208"/>
              </a:cxn>
              <a:cxn ang="f104">
                <a:pos x="f209" y="f204"/>
              </a:cxn>
              <a:cxn ang="f104">
                <a:pos x="f210" y="f204"/>
              </a:cxn>
              <a:cxn ang="f104">
                <a:pos x="f211" y="f212"/>
              </a:cxn>
              <a:cxn ang="f104">
                <a:pos x="f213" y="f214"/>
              </a:cxn>
              <a:cxn ang="f104">
                <a:pos x="f215" y="f216"/>
              </a:cxn>
              <a:cxn ang="f104">
                <a:pos x="f217" y="f218"/>
              </a:cxn>
              <a:cxn ang="f104">
                <a:pos x="f219" y="f220"/>
              </a:cxn>
              <a:cxn ang="f104">
                <a:pos x="f221" y="f204"/>
              </a:cxn>
              <a:cxn ang="f104">
                <a:pos x="f222" y="f204"/>
              </a:cxn>
              <a:cxn ang="f104">
                <a:pos x="f223" y="f224"/>
              </a:cxn>
              <a:cxn ang="f104">
                <a:pos x="f225" y="f226"/>
              </a:cxn>
              <a:cxn ang="f104">
                <a:pos x="f227" y="f204"/>
              </a:cxn>
              <a:cxn ang="f104">
                <a:pos x="f228" y="f204"/>
              </a:cxn>
              <a:cxn ang="f104">
                <a:pos x="f229" y="f216"/>
              </a:cxn>
              <a:cxn ang="f104">
                <a:pos x="f230" y="f231"/>
              </a:cxn>
              <a:cxn ang="f104">
                <a:pos x="f232" y="f233"/>
              </a:cxn>
              <a:cxn ang="f104">
                <a:pos x="f234" y="f235"/>
              </a:cxn>
              <a:cxn ang="f104">
                <a:pos x="f236" y="f237"/>
              </a:cxn>
              <a:cxn ang="f104">
                <a:pos x="f238" y="f204"/>
              </a:cxn>
              <a:cxn ang="f104">
                <a:pos x="f239" y="f204"/>
              </a:cxn>
              <a:cxn ang="f104">
                <a:pos x="f240" y="f241"/>
              </a:cxn>
              <a:cxn ang="f104">
                <a:pos x="f242" y="f204"/>
              </a:cxn>
              <a:cxn ang="f104">
                <a:pos x="f243" y="f244"/>
              </a:cxn>
            </a:cxnLst>
            <a:rect l="f197" t="f200" r="f198" b="f199"/>
            <a:pathLst>
              <a:path w="5721090" h="372428">
                <a:moveTo>
                  <a:pt x="f6" y="f8"/>
                </a:move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0"/>
                </a:lnTo>
                <a:lnTo>
                  <a:pt x="f16" y="f10"/>
                </a:lnTo>
                <a:lnTo>
                  <a:pt x="f17" y="f18"/>
                </a:lnTo>
                <a:lnTo>
                  <a:pt x="f19" y="f20"/>
                </a:lnTo>
                <a:lnTo>
                  <a:pt x="f21" y="f22"/>
                </a:lnTo>
                <a:lnTo>
                  <a:pt x="f23" y="f5"/>
                </a:lnTo>
                <a:lnTo>
                  <a:pt x="f24" y="f7"/>
                </a:lnTo>
                <a:lnTo>
                  <a:pt x="f25" y="f10"/>
                </a:lnTo>
                <a:lnTo>
                  <a:pt x="f26" y="f10"/>
                </a:lnTo>
                <a:lnTo>
                  <a:pt x="f27" y="f28"/>
                </a:lnTo>
                <a:lnTo>
                  <a:pt x="f29" y="f30"/>
                </a:lnTo>
                <a:lnTo>
                  <a:pt x="f31" y="f10"/>
                </a:lnTo>
                <a:lnTo>
                  <a:pt x="f32" y="f10"/>
                </a:lnTo>
                <a:lnTo>
                  <a:pt x="f33" y="f22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10"/>
                </a:lnTo>
                <a:lnTo>
                  <a:pt x="f43" y="f10"/>
                </a:lnTo>
                <a:lnTo>
                  <a:pt x="f44" y="f45"/>
                </a:lnTo>
                <a:lnTo>
                  <a:pt x="f46" y="f10"/>
                </a:lnTo>
                <a:lnTo>
                  <a:pt x="f5" y="f47"/>
                </a:lnTo>
              </a:path>
            </a:pathLst>
          </a:custGeom>
          <a:noFill/>
          <a:ln w="28575" cap="rnd">
            <a:solidFill>
              <a:srgbClr val="60BED4"/>
            </a:solidFill>
            <a:prstDash val="solid"/>
            <a:round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5838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8;p10">
            <a:extLst>
              <a:ext uri="{FF2B5EF4-FFF2-40B4-BE49-F238E27FC236}">
                <a16:creationId xmlns:a16="http://schemas.microsoft.com/office/drawing/2014/main" id="{5038E1F3-504B-40AA-8B57-330E3710223E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60;p10">
            <a:extLst>
              <a:ext uri="{FF2B5EF4-FFF2-40B4-BE49-F238E27FC236}">
                <a16:creationId xmlns:a16="http://schemas.microsoft.com/office/drawing/2014/main" id="{9A7565FC-19CA-4289-96F7-6591FF59CD6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5FE41F6-D64B-4875-BED8-BF8469AD2D7B}" type="slidenum">
              <a:t>‹#›</a:t>
            </a:fld>
            <a:endParaRPr lang="en-US"/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385E3881-ADCA-46EE-9EF8-E571BEE64734}"/>
              </a:ext>
            </a:extLst>
          </p:cNvPr>
          <p:cNvSpPr/>
          <p:nvPr/>
        </p:nvSpPr>
        <p:spPr>
          <a:xfrm>
            <a:off x="373056" y="998076"/>
            <a:ext cx="2560640" cy="3885121"/>
          </a:xfrm>
          <a:custGeom>
            <a:avLst>
              <a:gd name="f0" fmla="val 857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30B4B923-0CD2-429A-A450-425642013C34}"/>
              </a:ext>
            </a:extLst>
          </p:cNvPr>
          <p:cNvSpPr/>
          <p:nvPr/>
        </p:nvSpPr>
        <p:spPr>
          <a:xfrm>
            <a:off x="550980" y="1105198"/>
            <a:ext cx="110651" cy="3606549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>
              <a:alpha val="41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6" name="Google Shape;55;p9">
            <a:extLst>
              <a:ext uri="{FF2B5EF4-FFF2-40B4-BE49-F238E27FC236}">
                <a16:creationId xmlns:a16="http://schemas.microsoft.com/office/drawing/2014/main" id="{9990837D-8BE2-44B9-9DD1-79116EDA59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9375" y="147200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547946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49BF2D-216F-4471-89FF-173EC440F94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143000" y="841376"/>
            <a:ext cx="6858000" cy="1790696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35B4C59-18C1-4D60-BAAD-6BBD83EED2C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43000" y="2701923"/>
            <a:ext cx="6858000" cy="1241426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D71D6BD-28D1-4ADC-A8DF-9E74C4D54B0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2CD169E-93A8-49AC-95CC-2712A1948813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02CEFE-E18C-4658-B201-3EFBE2F4688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B6647A-A933-419A-A3E1-912A51607D9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36220EB-7FAB-4913-A57C-DB8D6DB29333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02089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6">
            <a:extLst>
              <a:ext uri="{FF2B5EF4-FFF2-40B4-BE49-F238E27FC236}">
                <a16:creationId xmlns:a16="http://schemas.microsoft.com/office/drawing/2014/main" id="{00AE4AB7-E854-4E6F-8907-34E341736A61}"/>
              </a:ext>
            </a:extLst>
          </p:cNvPr>
          <p:cNvSpPr/>
          <p:nvPr/>
        </p:nvSpPr>
        <p:spPr>
          <a:xfrm>
            <a:off x="12701" y="4975222"/>
            <a:ext cx="3830641" cy="169858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Rectangle 37">
            <a:extLst>
              <a:ext uri="{FF2B5EF4-FFF2-40B4-BE49-F238E27FC236}">
                <a16:creationId xmlns:a16="http://schemas.microsoft.com/office/drawing/2014/main" id="{AC6519D5-B1E4-4E87-8CF3-B7D963720618}"/>
              </a:ext>
            </a:extLst>
          </p:cNvPr>
          <p:cNvSpPr/>
          <p:nvPr/>
        </p:nvSpPr>
        <p:spPr>
          <a:xfrm>
            <a:off x="3827458" y="4975222"/>
            <a:ext cx="2727326" cy="169858"/>
          </a:xfrm>
          <a:prstGeom prst="rect">
            <a:avLst/>
          </a:prstGeom>
          <a:solidFill>
            <a:srgbClr val="276F8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Rectangle 38">
            <a:extLst>
              <a:ext uri="{FF2B5EF4-FFF2-40B4-BE49-F238E27FC236}">
                <a16:creationId xmlns:a16="http://schemas.microsoft.com/office/drawing/2014/main" id="{5C88FBBA-321A-4C53-9FDD-FB0BC984B7E5}"/>
              </a:ext>
            </a:extLst>
          </p:cNvPr>
          <p:cNvSpPr/>
          <p:nvPr/>
        </p:nvSpPr>
        <p:spPr>
          <a:xfrm>
            <a:off x="6554784" y="4975222"/>
            <a:ext cx="1612901" cy="169858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Rectangle 39">
            <a:extLst>
              <a:ext uri="{FF2B5EF4-FFF2-40B4-BE49-F238E27FC236}">
                <a16:creationId xmlns:a16="http://schemas.microsoft.com/office/drawing/2014/main" id="{2A646A56-78F1-48B6-A0FF-D449933E46A5}"/>
              </a:ext>
            </a:extLst>
          </p:cNvPr>
          <p:cNvSpPr/>
          <p:nvPr/>
        </p:nvSpPr>
        <p:spPr>
          <a:xfrm>
            <a:off x="8167685" y="4975222"/>
            <a:ext cx="966785" cy="169858"/>
          </a:xfrm>
          <a:prstGeom prst="rect">
            <a:avLst/>
          </a:pr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Google Shape;26;p5">
            <a:extLst>
              <a:ext uri="{FF2B5EF4-FFF2-40B4-BE49-F238E27FC236}">
                <a16:creationId xmlns:a16="http://schemas.microsoft.com/office/drawing/2014/main" id="{B058CD21-8357-4574-B753-839996474EDD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Google Shape;29;p5">
            <a:extLst>
              <a:ext uri="{FF2B5EF4-FFF2-40B4-BE49-F238E27FC236}">
                <a16:creationId xmlns:a16="http://schemas.microsoft.com/office/drawing/2014/main" id="{5A542E58-D271-4AB7-9E49-9FE6D8E6D87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254A3E5-3A93-4DAF-8402-31CF39C87662}" type="slidenum">
              <a:t>‹#›</a:t>
            </a:fld>
            <a:endParaRPr lang="en-US"/>
          </a:p>
        </p:txBody>
      </p:sp>
      <p:sp>
        <p:nvSpPr>
          <p:cNvPr id="8" name="矩形 1">
            <a:extLst>
              <a:ext uri="{FF2B5EF4-FFF2-40B4-BE49-F238E27FC236}">
                <a16:creationId xmlns:a16="http://schemas.microsoft.com/office/drawing/2014/main" id="{654AF7BB-D38C-4A4C-B6F4-FE31D471A285}"/>
              </a:ext>
            </a:extLst>
          </p:cNvPr>
          <p:cNvSpPr/>
          <p:nvPr/>
        </p:nvSpPr>
        <p:spPr>
          <a:xfrm>
            <a:off x="0" y="11274"/>
            <a:ext cx="9134471" cy="833439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</a:endParaRPr>
          </a:p>
        </p:txBody>
      </p:sp>
      <p:sp>
        <p:nvSpPr>
          <p:cNvPr id="9" name="矩形 2">
            <a:extLst>
              <a:ext uri="{FF2B5EF4-FFF2-40B4-BE49-F238E27FC236}">
                <a16:creationId xmlns:a16="http://schemas.microsoft.com/office/drawing/2014/main" id="{2DE2F996-9F84-47B2-A7E8-B74C807AD916}"/>
              </a:ext>
            </a:extLst>
          </p:cNvPr>
          <p:cNvSpPr/>
          <p:nvPr/>
        </p:nvSpPr>
        <p:spPr>
          <a:xfrm>
            <a:off x="8872414" y="0"/>
            <a:ext cx="271467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</a:endParaRPr>
          </a:p>
        </p:txBody>
      </p:sp>
      <p:pic>
        <p:nvPicPr>
          <p:cNvPr id="10" name="图片 3">
            <a:extLst>
              <a:ext uri="{FF2B5EF4-FFF2-40B4-BE49-F238E27FC236}">
                <a16:creationId xmlns:a16="http://schemas.microsoft.com/office/drawing/2014/main" id="{D1F412D6-5FEE-4687-8A70-79EAA8EC3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778" y="0"/>
            <a:ext cx="816705" cy="82074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1" name="矩形 5">
            <a:extLst>
              <a:ext uri="{FF2B5EF4-FFF2-40B4-BE49-F238E27FC236}">
                <a16:creationId xmlns:a16="http://schemas.microsoft.com/office/drawing/2014/main" id="{F8B7018D-1513-47C1-A374-37C82E845F17}"/>
              </a:ext>
            </a:extLst>
          </p:cNvPr>
          <p:cNvSpPr/>
          <p:nvPr/>
        </p:nvSpPr>
        <p:spPr>
          <a:xfrm>
            <a:off x="8402613" y="0"/>
            <a:ext cx="271467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</a:endParaRPr>
          </a:p>
        </p:txBody>
      </p:sp>
      <p:sp>
        <p:nvSpPr>
          <p:cNvPr id="12" name="Google Shape;55;p9">
            <a:extLst>
              <a:ext uri="{FF2B5EF4-FFF2-40B4-BE49-F238E27FC236}">
                <a16:creationId xmlns:a16="http://schemas.microsoft.com/office/drawing/2014/main" id="{02B5EC58-2F72-4DC5-984A-9100A374695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62720" y="112443"/>
            <a:ext cx="5916780" cy="70830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2265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0DB4A3-BCAF-4964-804A-B9E4C531152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ABBA682-7B5E-4C1D-BEE5-464B39ED36D4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75A87C-CE22-42BF-83F0-D8692354631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3787421-52AE-4825-8F63-207BD3D61B98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E4E17A-76A0-424D-9828-70A162C4307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658B6E-D457-4C57-82B8-426B750615F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53107C0-253B-4657-A4B7-2955B8047549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73331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11851D-7931-4DDF-BD82-848D7169830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3885" y="1282702"/>
            <a:ext cx="7886700" cy="213995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6496295-09DF-4D85-A47C-981841AA75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3885" y="3441701"/>
            <a:ext cx="7886700" cy="1125534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4598699-5F1B-4F38-9023-1A02C60CBA7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3310A5E-D42B-4B29-93EE-8BB940A07FFF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D7DDC0-8ABA-4DFF-8B7B-3E061943CE3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0692C3-D0E8-4676-8555-F1FD997C7CE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166D54C-A6C5-4783-B12F-B0774054367D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658505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4203D5-DBCB-43D9-AE86-C5F77929913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971C3E-8EC7-45DB-8FB7-E368E9A928E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28650" y="1370008"/>
            <a:ext cx="3867153" cy="32623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20BCE12-6045-41EE-A10F-775A103F49DD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4648196" y="1370008"/>
            <a:ext cx="3867153" cy="32623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DC829B7-07E8-4119-9030-38D8171D17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69CE59D-A2C0-49EF-A719-CD96716BD0DE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461292E-6E40-4862-9C14-073B11827A7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E6EEED-21D1-430E-A99F-1A7774B1DBB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37D8FFC-0D65-49A5-8F93-6E1316815674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238195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021108-EAE6-4988-A8B1-C2A608AA2E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0241" y="274640"/>
            <a:ext cx="7886700" cy="99377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8618A76-1EF4-4BCD-AB1D-2DE086A960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30241" y="1260472"/>
            <a:ext cx="3868734" cy="619121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95669A0-22CC-44F0-8292-1C0FF6C6870A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30241" y="1879604"/>
            <a:ext cx="3868734" cy="276224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5B11511-9BD2-4C30-805A-E51BEF398C2E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4629149" y="1260472"/>
            <a:ext cx="3887791" cy="619121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3413551-2DC0-4D7D-9EFF-58718AC46039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4629149" y="1879604"/>
            <a:ext cx="3887791" cy="276224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E5E2909-5B5F-4881-8F16-1ABB6E18CF7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7F5E086-C4D0-42C0-AEA0-F3D2C20CC4EA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69E617C-934E-456F-8AE2-E15B732D895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13C83E7-FF5E-4D45-8D3E-A44EE77BDFA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E70AA6B-7F47-4C9B-BBF8-19371FC6544B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726179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5C2870-D857-498D-BFB9-D510D03136E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408D15F-335C-4C02-ABD4-B59DE16F24F9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F0D641E-632F-45B4-B95D-F108548C0411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C03998E-05B1-494F-9381-FA413A5339E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E0CCC9B-A054-4B3F-B5C9-8ECCDD07837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49897D-3190-4C92-AC80-086D95210327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23187193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DAF5727-93B5-47DC-A390-7BA9B987B9F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5B982AD-518F-42E1-8482-E666AE124E6D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AC04AEF-89D6-4431-9544-150421967F4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E1A53E8-B0BE-47CF-A856-BFCF1C780EA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2F49483-2AE4-4788-99D4-171779F1E31A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044866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4179F8-8AF3-431D-9D74-2C2BDAF66BD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0241" y="342900"/>
            <a:ext cx="2949570" cy="120015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2D73650-F8A2-426E-B1C5-5C107C94C53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87791" y="741358"/>
            <a:ext cx="4629149" cy="3654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E67FD88-3583-4B99-A7EB-EEE3FEAA3FC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30241" y="1543050"/>
            <a:ext cx="2949570" cy="2859091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E714D13-E372-4112-BFFB-6B13694343C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1836B93-D212-4BBF-B4B6-331A82BE9CE1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9E1B7CC-0AD0-43EC-98BD-734FF0295B1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98C301C-68F3-49DD-AB94-F95A621FF11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F01F7A1-782E-49F8-A6A1-9D29963398C3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692366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F13A8B-2F0F-4DBA-BBCE-8A40446DD1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30241" y="342900"/>
            <a:ext cx="2949570" cy="120015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F612448-787E-49D8-B76E-FD15FD7E1773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3887791" y="741358"/>
            <a:ext cx="4629149" cy="3654427"/>
          </a:xfrm>
        </p:spPr>
        <p:txBody>
          <a:bodyPr/>
          <a:lstStyle>
            <a:lvl1pPr marL="0" indent="0">
              <a:buNone/>
              <a:defRPr lang="es-PE" sz="3200"/>
            </a:lvl1pPr>
          </a:lstStyle>
          <a:p>
            <a:pPr lvl="0"/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8584C0-3055-45EB-A5DC-29756F20EB9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30241" y="1543050"/>
            <a:ext cx="2949570" cy="2859091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C9DFCB4-C37E-4F0B-966F-E00FD097F74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EE78F35-4F60-4BF3-A6E0-CCDE33DE9023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CC6A88-D2E5-4608-9E2E-5534D87B565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1F4DBFB-1183-40A9-8ED0-0EA40C226BC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E952EB4-C7F6-4BB5-A8FE-5D5818F30C20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345713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376B51-1A04-44A8-83E0-0AD25B73A0A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67D3750-B31C-4316-A98A-822B5998E0F9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4925E9-DA02-4430-B07A-927B28DC0E9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D11D944-42B9-4F68-94CA-72BB5E47308D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06D3DD-EE60-4076-9F51-B5A5684A5CD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4D7927-49F3-45C6-A88C-A8690F663D4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7947D29-CC33-482E-8302-E8822D5EA66D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881568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B8D58E-58A1-4A59-980C-D01F943F5437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6543675" y="274640"/>
            <a:ext cx="1971674" cy="4357682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51022D9-F01A-4206-B4D0-82788B519ACA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628650" y="274640"/>
            <a:ext cx="5762621" cy="4357682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9E1748-B26F-4D56-A324-50226F6B651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837A38-A025-43DB-8933-74B73BE49548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1567C3-34AE-4B80-99C8-AA9821422B2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D2DF89-7201-42F6-ADCB-AAD106F3853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A8FE2ED-B1E5-44A9-9C5B-F9FFBD683E69}" type="slidenum"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54958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6778429F-D734-47CE-A523-D4DCA2ECB4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4748" y="3059701"/>
            <a:ext cx="5647800" cy="1503602"/>
          </a:xfrm>
        </p:spPr>
        <p:txBody>
          <a:bodyPr/>
          <a:lstStyle>
            <a:lvl1pPr>
              <a:lnSpc>
                <a:spcPct val="80000"/>
              </a:lnSpc>
              <a:defRPr sz="48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602795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644164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EAF5F387-A7E0-4B79-949C-EC99BD39E7C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73" y="98855"/>
            <a:ext cx="7169307" cy="649288"/>
          </a:xfrm>
        </p:spPr>
        <p:txBody>
          <a:bodyPr lIns="0" tIns="0" rIns="0" bIns="0" anchorCtr="1">
            <a:noAutofit/>
          </a:bodyPr>
          <a:lstStyle>
            <a:lvl1pPr algn="ctr">
              <a:lnSpc>
                <a:spcPct val="80000"/>
              </a:lnSpc>
              <a:defRPr lang="es-PE" sz="3600">
                <a:solidFill>
                  <a:srgbClr val="27348B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76318962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FD3BC488-3968-47D4-8CBD-90DC60F501A4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92610"/>
            <a:ext cx="8679896" cy="543181"/>
          </a:xfrm>
        </p:spPr>
        <p:txBody>
          <a:bodyPr anchor="ctr" anchorCtr="1"/>
          <a:lstStyle>
            <a:lvl1pPr marL="0" indent="0" algn="ctr">
              <a:buNone/>
              <a:defRPr lang="en-US" sz="4050">
                <a:latin typeface="Calibri Light"/>
                <a:ea typeface="맑은 고딕" pitchFamily="34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478C5F1-EE2B-4839-85BF-D0D60C5794DB}"/>
              </a:ext>
            </a:extLst>
          </p:cNvPr>
          <p:cNvSpPr/>
          <p:nvPr/>
        </p:nvSpPr>
        <p:spPr>
          <a:xfrm>
            <a:off x="265514" y="848700"/>
            <a:ext cx="2670578" cy="4051916"/>
          </a:xfrm>
          <a:custGeom>
            <a:avLst>
              <a:gd name="f0" fmla="val 857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0096C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5E4028"/>
              </a:solidFill>
              <a:uFillTx/>
              <a:latin typeface="Calibri"/>
              <a:ea typeface="맑은 고딕" pitchFamily="34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215B4EB-D5BE-466D-B300-5635D47FEA93}"/>
              </a:ext>
            </a:extLst>
          </p:cNvPr>
          <p:cNvSpPr/>
          <p:nvPr/>
        </p:nvSpPr>
        <p:spPr>
          <a:xfrm>
            <a:off x="342360" y="972510"/>
            <a:ext cx="98151" cy="3199321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FFFFF"/>
              </a:solidFill>
              <a:uFillTx/>
              <a:latin typeface="Calibri"/>
              <a:ea typeface="맑은 고딕" pitchFamily="34"/>
            </a:endParaRPr>
          </a:p>
        </p:txBody>
      </p:sp>
      <p:grpSp>
        <p:nvGrpSpPr>
          <p:cNvPr id="5" name="Grupo 5">
            <a:extLst>
              <a:ext uri="{FF2B5EF4-FFF2-40B4-BE49-F238E27FC236}">
                <a16:creationId xmlns:a16="http://schemas.microsoft.com/office/drawing/2014/main" id="{7F32F88F-C919-4C5A-89FD-DDE09F3A2475}"/>
              </a:ext>
            </a:extLst>
          </p:cNvPr>
          <p:cNvGrpSpPr/>
          <p:nvPr/>
        </p:nvGrpSpPr>
        <p:grpSpPr>
          <a:xfrm>
            <a:off x="1047033" y="1366634"/>
            <a:ext cx="1674184" cy="1419103"/>
            <a:chOff x="1047033" y="1366634"/>
            <a:chExt cx="1674184" cy="1419103"/>
          </a:xfrm>
        </p:grpSpPr>
        <p:sp>
          <p:nvSpPr>
            <p:cNvPr id="6" name="TextBox 57">
              <a:extLst>
                <a:ext uri="{FF2B5EF4-FFF2-40B4-BE49-F238E27FC236}">
                  <a16:creationId xmlns:a16="http://schemas.microsoft.com/office/drawing/2014/main" id="{DEC8748E-AB43-4E7E-8575-30A48CE027A7}"/>
                </a:ext>
              </a:extLst>
            </p:cNvPr>
            <p:cNvSpPr txBox="1"/>
            <p:nvPr/>
          </p:nvSpPr>
          <p:spPr>
            <a:xfrm>
              <a:off x="1047033" y="1366634"/>
              <a:ext cx="1674184" cy="7848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You can Resize without losing quality</a:t>
              </a:r>
            </a:p>
          </p:txBody>
        </p:sp>
        <p:sp>
          <p:nvSpPr>
            <p:cNvPr id="7" name="TextBox 58">
              <a:extLst>
                <a:ext uri="{FF2B5EF4-FFF2-40B4-BE49-F238E27FC236}">
                  <a16:creationId xmlns:a16="http://schemas.microsoft.com/office/drawing/2014/main" id="{CBDCAAC5-48D4-44DB-8FED-ACF875C144D2}"/>
                </a:ext>
              </a:extLst>
            </p:cNvPr>
            <p:cNvSpPr txBox="1"/>
            <p:nvPr/>
          </p:nvSpPr>
          <p:spPr>
            <a:xfrm>
              <a:off x="1047033" y="2000908"/>
              <a:ext cx="1674184" cy="7848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You can Change Fill Color &amp;</a:t>
              </a:r>
            </a:p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Line Color</a:t>
              </a:r>
            </a:p>
          </p:txBody>
        </p:sp>
      </p:grpSp>
      <p:sp>
        <p:nvSpPr>
          <p:cNvPr id="8" name="TextBox 59">
            <a:extLst>
              <a:ext uri="{FF2B5EF4-FFF2-40B4-BE49-F238E27FC236}">
                <a16:creationId xmlns:a16="http://schemas.microsoft.com/office/drawing/2014/main" id="{38832887-A8FA-4E31-97D3-DE7D6152C2A2}"/>
              </a:ext>
            </a:extLst>
          </p:cNvPr>
          <p:cNvSpPr txBox="1"/>
          <p:nvPr/>
        </p:nvSpPr>
        <p:spPr>
          <a:xfrm>
            <a:off x="1209897" y="4375422"/>
            <a:ext cx="1674001" cy="30007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b="0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ea typeface="Arial"/>
                <a:cs typeface="Arial" pitchFamily="34"/>
              </a:rPr>
              <a:t>www.slidesppt.net</a:t>
            </a:r>
          </a:p>
        </p:txBody>
      </p:sp>
      <p:sp>
        <p:nvSpPr>
          <p:cNvPr id="9" name="TextBox 60">
            <a:extLst>
              <a:ext uri="{FF2B5EF4-FFF2-40B4-BE49-F238E27FC236}">
                <a16:creationId xmlns:a16="http://schemas.microsoft.com/office/drawing/2014/main" id="{EB4230BB-A2C9-4253-BDC3-9A59A802B4BB}"/>
              </a:ext>
            </a:extLst>
          </p:cNvPr>
          <p:cNvSpPr txBox="1"/>
          <p:nvPr/>
        </p:nvSpPr>
        <p:spPr>
          <a:xfrm>
            <a:off x="683248" y="3154936"/>
            <a:ext cx="2037969" cy="1200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Calibri"/>
                <a:ea typeface="맑은 고딕" pitchFamily="34"/>
                <a:cs typeface="Arial" pitchFamily="34"/>
              </a:rPr>
              <a:t>GOOGLE SLIDES AND FREE </a:t>
            </a:r>
          </a:p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Calibri"/>
                <a:ea typeface="맑은 고딕" pitchFamily="34"/>
                <a:cs typeface="Arial" pitchFamily="34"/>
              </a:rPr>
              <a:t>PPT </a:t>
            </a:r>
          </a:p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Calibri"/>
                <a:ea typeface="맑은 고딕" pitchFamily="34"/>
                <a:cs typeface="Arial" pitchFamily="34"/>
              </a:rPr>
              <a:t>TEMPLATES  </a:t>
            </a:r>
          </a:p>
        </p:txBody>
      </p:sp>
      <p:grpSp>
        <p:nvGrpSpPr>
          <p:cNvPr id="10" name="Grupo 6">
            <a:extLst>
              <a:ext uri="{FF2B5EF4-FFF2-40B4-BE49-F238E27FC236}">
                <a16:creationId xmlns:a16="http://schemas.microsoft.com/office/drawing/2014/main" id="{0751B8AA-F434-4281-9E7B-566E6F81C1E4}"/>
              </a:ext>
            </a:extLst>
          </p:cNvPr>
          <p:cNvGrpSpPr/>
          <p:nvPr/>
        </p:nvGrpSpPr>
        <p:grpSpPr>
          <a:xfrm>
            <a:off x="425370" y="4052575"/>
            <a:ext cx="732342" cy="732342"/>
            <a:chOff x="425370" y="4052575"/>
            <a:chExt cx="732342" cy="732342"/>
          </a:xfrm>
        </p:grpSpPr>
        <p:sp>
          <p:nvSpPr>
            <p:cNvPr id="11" name="Lágrima 15">
              <a:extLst>
                <a:ext uri="{FF2B5EF4-FFF2-40B4-BE49-F238E27FC236}">
                  <a16:creationId xmlns:a16="http://schemas.microsoft.com/office/drawing/2014/main" id="{02C9744D-3A3F-4901-9345-DB310AAEDC8A}"/>
                </a:ext>
              </a:extLst>
            </p:cNvPr>
            <p:cNvSpPr/>
            <p:nvPr/>
          </p:nvSpPr>
          <p:spPr>
            <a:xfrm rot="10799991">
              <a:off x="425370" y="4052575"/>
              <a:ext cx="732342" cy="732342"/>
            </a:xfrm>
            <a:custGeom>
              <a:avLst>
                <a:gd name="f10" fmla="val 100000"/>
              </a:avLst>
              <a:gdLst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sqrt 2"/>
                <a:gd name="f10" fmla="val 100000"/>
                <a:gd name="f11" fmla="+- 0 0 -180"/>
                <a:gd name="f12" fmla="+- 0 0 -360"/>
                <a:gd name="f13" fmla="abs f4"/>
                <a:gd name="f14" fmla="abs f5"/>
                <a:gd name="f15" fmla="abs f6"/>
                <a:gd name="f16" fmla="val f7"/>
                <a:gd name="f17" fmla="val f10"/>
                <a:gd name="f18" fmla="+- 2700000 f2 0"/>
                <a:gd name="f19" fmla="*/ f11 f1 1"/>
                <a:gd name="f20" fmla="*/ f12 f1 1"/>
                <a:gd name="f21" fmla="?: f13 f4 1"/>
                <a:gd name="f22" fmla="?: f14 f5 1"/>
                <a:gd name="f23" fmla="?: f15 f6 1"/>
                <a:gd name="f24" fmla="*/ f18 f8 1"/>
                <a:gd name="f25" fmla="*/ f19 1 f3"/>
                <a:gd name="f26" fmla="*/ f20 1 f3"/>
                <a:gd name="f27" fmla="*/ f21 1 21600"/>
                <a:gd name="f28" fmla="*/ f22 1 21600"/>
                <a:gd name="f29" fmla="*/ 21600 f21 1"/>
                <a:gd name="f30" fmla="*/ 21600 f22 1"/>
                <a:gd name="f31" fmla="*/ f24 1 f1"/>
                <a:gd name="f32" fmla="+- f25 0 f2"/>
                <a:gd name="f33" fmla="+- f26 0 f2"/>
                <a:gd name="f34" fmla="min f28 f27"/>
                <a:gd name="f35" fmla="*/ f29 1 f23"/>
                <a:gd name="f36" fmla="*/ f30 1 f23"/>
                <a:gd name="f37" fmla="+- 0 0 f31"/>
                <a:gd name="f38" fmla="val f35"/>
                <a:gd name="f39" fmla="val f36"/>
                <a:gd name="f40" fmla="+- 0 0 f37"/>
                <a:gd name="f41" fmla="*/ f16 f34 1"/>
                <a:gd name="f42" fmla="+- f39 0 f16"/>
                <a:gd name="f43" fmla="+- f38 0 f16"/>
                <a:gd name="f44" fmla="*/ f40 f1 1"/>
                <a:gd name="f45" fmla="*/ f38 f34 1"/>
                <a:gd name="f46" fmla="*/ f42 1 2"/>
                <a:gd name="f47" fmla="*/ f43 1 2"/>
                <a:gd name="f48" fmla="*/ f44 1 f8"/>
                <a:gd name="f49" fmla="+- f16 f46 0"/>
                <a:gd name="f50" fmla="+- f16 f47 0"/>
                <a:gd name="f51" fmla="*/ f47 f9 1"/>
                <a:gd name="f52" fmla="*/ f46 f9 1"/>
                <a:gd name="f53" fmla="+- f48 0 f2"/>
                <a:gd name="f54" fmla="*/ f47 f34 1"/>
                <a:gd name="f55" fmla="*/ f46 f34 1"/>
                <a:gd name="f56" fmla="*/ f51 f17 1"/>
                <a:gd name="f57" fmla="*/ f52 f17 1"/>
                <a:gd name="f58" fmla="cos 1 f53"/>
                <a:gd name="f59" fmla="sin 1 f53"/>
                <a:gd name="f60" fmla="*/ f49 f34 1"/>
                <a:gd name="f61" fmla="*/ f56 1 100000"/>
                <a:gd name="f62" fmla="*/ f57 1 100000"/>
                <a:gd name="f63" fmla="+- 0 0 f58"/>
                <a:gd name="f64" fmla="+- 0 0 f59"/>
                <a:gd name="f65" fmla="+- 0 0 f63"/>
                <a:gd name="f66" fmla="+- 0 0 f64"/>
                <a:gd name="f67" fmla="*/ f65 f61 1"/>
                <a:gd name="f68" fmla="*/ f66 f62 1"/>
                <a:gd name="f69" fmla="*/ f65 f47 1"/>
                <a:gd name="f70" fmla="*/ f66 f46 1"/>
                <a:gd name="f71" fmla="+- f50 f67 0"/>
                <a:gd name="f72" fmla="+- f49 0 f68"/>
                <a:gd name="f73" fmla="+- f50 0 f69"/>
                <a:gd name="f74" fmla="+- f50 f69 0"/>
                <a:gd name="f75" fmla="+- f49 0 f70"/>
                <a:gd name="f76" fmla="+- f49 f70 0"/>
                <a:gd name="f77" fmla="+- f50 f71 0"/>
                <a:gd name="f78" fmla="+- f49 f72 0"/>
                <a:gd name="f79" fmla="*/ f73 f34 1"/>
                <a:gd name="f80" fmla="*/ f75 f34 1"/>
                <a:gd name="f81" fmla="*/ f74 f34 1"/>
                <a:gd name="f82" fmla="*/ f76 f34 1"/>
                <a:gd name="f83" fmla="*/ f71 f34 1"/>
                <a:gd name="f84" fmla="*/ f72 f34 1"/>
                <a:gd name="f85" fmla="*/ f77 1 2"/>
                <a:gd name="f86" fmla="*/ f78 1 2"/>
                <a:gd name="f87" fmla="*/ f85 f34 1"/>
                <a:gd name="f88" fmla="*/ f86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81" y="f82"/>
                </a:cxn>
                <a:cxn ang="f32">
                  <a:pos x="f79" y="f82"/>
                </a:cxn>
                <a:cxn ang="f33">
                  <a:pos x="f79" y="f80"/>
                </a:cxn>
                <a:cxn ang="f33">
                  <a:pos x="f83" y="f84"/>
                </a:cxn>
              </a:cxnLst>
              <a:rect l="f79" t="f80" r="f81" b="f82"/>
              <a:pathLst>
                <a:path>
                  <a:moveTo>
                    <a:pt x="f41" y="f60"/>
                  </a:moveTo>
                  <a:arcTo wR="f54" hR="f55" stAng="f1" swAng="f2"/>
                  <a:quadBezTo>
                    <a:pt x="f87" y="f41"/>
                    <a:pt x="f83" y="f84"/>
                  </a:quadBezTo>
                  <a:quadBezTo>
                    <a:pt x="f45" y="f88"/>
                    <a:pt x="f45" y="f60"/>
                  </a:quadBezTo>
                  <a:arcTo wR="f54" hR="f55" stAng="f7" swAng="f1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FFFFFF"/>
                </a:solidFill>
                <a:uFillTx/>
                <a:latin typeface="Calibri"/>
              </a:endParaRPr>
            </a:p>
          </p:txBody>
        </p:sp>
        <p:grpSp>
          <p:nvGrpSpPr>
            <p:cNvPr id="12" name="Grupo 16">
              <a:extLst>
                <a:ext uri="{FF2B5EF4-FFF2-40B4-BE49-F238E27FC236}">
                  <a16:creationId xmlns:a16="http://schemas.microsoft.com/office/drawing/2014/main" id="{46F6ABBF-DFA1-4FAB-82C4-E1230C6026C3}"/>
                </a:ext>
              </a:extLst>
            </p:cNvPr>
            <p:cNvGrpSpPr/>
            <p:nvPr/>
          </p:nvGrpSpPr>
          <p:grpSpPr>
            <a:xfrm>
              <a:off x="552261" y="4171831"/>
              <a:ext cx="497076" cy="481175"/>
              <a:chOff x="552261" y="4171831"/>
              <a:chExt cx="497076" cy="481175"/>
            </a:xfrm>
          </p:grpSpPr>
          <p:sp>
            <p:nvSpPr>
              <p:cNvPr id="13" name="Freeform 14">
                <a:extLst>
                  <a:ext uri="{FF2B5EF4-FFF2-40B4-BE49-F238E27FC236}">
                    <a16:creationId xmlns:a16="http://schemas.microsoft.com/office/drawing/2014/main" id="{C914D921-07AC-4430-8925-9064ED91B630}"/>
                  </a:ext>
                </a:extLst>
              </p:cNvPr>
              <p:cNvSpPr/>
              <p:nvPr/>
            </p:nvSpPr>
            <p:spPr>
              <a:xfrm>
                <a:off x="552261" y="4171831"/>
                <a:ext cx="287752" cy="48117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69"/>
                  <a:gd name="f7" fmla="val 1118"/>
                  <a:gd name="f8" fmla="val 112"/>
                  <a:gd name="f9" fmla="val 410"/>
                  <a:gd name="f10" fmla="val 707"/>
                  <a:gd name="f11" fmla="val 1005"/>
                  <a:gd name="f12" fmla="val 223"/>
                  <a:gd name="f13" fmla="val 1043"/>
                  <a:gd name="f14" fmla="val 446"/>
                  <a:gd name="f15" fmla="val 1080"/>
                  <a:gd name="f16" fmla="val 745"/>
                  <a:gd name="f17" fmla="val 372"/>
                  <a:gd name="f18" fmla="val 37"/>
                  <a:gd name="f19" fmla="val 74"/>
                  <a:gd name="f20" fmla="+- 0 0 -90"/>
                  <a:gd name="f21" fmla="*/ f3 1 669"/>
                  <a:gd name="f22" fmla="*/ f4 1 1118"/>
                  <a:gd name="f23" fmla="val f5"/>
                  <a:gd name="f24" fmla="val f6"/>
                  <a:gd name="f25" fmla="val f7"/>
                  <a:gd name="f26" fmla="*/ f20 f0 1"/>
                  <a:gd name="f27" fmla="+- f25 0 f23"/>
                  <a:gd name="f28" fmla="+- f24 0 f23"/>
                  <a:gd name="f29" fmla="*/ f26 1 f2"/>
                  <a:gd name="f30" fmla="*/ f28 1 669"/>
                  <a:gd name="f31" fmla="*/ f27 1 1118"/>
                  <a:gd name="f32" fmla="*/ 0 f28 1"/>
                  <a:gd name="f33" fmla="*/ 112 f27 1"/>
                  <a:gd name="f34" fmla="*/ 1005 f27 1"/>
                  <a:gd name="f35" fmla="*/ 669 f28 1"/>
                  <a:gd name="f36" fmla="*/ 1118 f27 1"/>
                  <a:gd name="f37" fmla="*/ 0 f27 1"/>
                  <a:gd name="f38" fmla="+- f29 0 f1"/>
                  <a:gd name="f39" fmla="*/ f32 1 669"/>
                  <a:gd name="f40" fmla="*/ f33 1 1118"/>
                  <a:gd name="f41" fmla="*/ f34 1 1118"/>
                  <a:gd name="f42" fmla="*/ f35 1 669"/>
                  <a:gd name="f43" fmla="*/ f36 1 1118"/>
                  <a:gd name="f44" fmla="*/ f37 1 1118"/>
                  <a:gd name="f45" fmla="*/ 0 1 f30"/>
                  <a:gd name="f46" fmla="*/ f24 1 f30"/>
                  <a:gd name="f47" fmla="*/ 0 1 f31"/>
                  <a:gd name="f48" fmla="*/ f25 1 f31"/>
                  <a:gd name="f49" fmla="*/ f39 1 f30"/>
                  <a:gd name="f50" fmla="*/ f40 1 f31"/>
                  <a:gd name="f51" fmla="*/ f41 1 f31"/>
                  <a:gd name="f52" fmla="*/ f42 1 f30"/>
                  <a:gd name="f53" fmla="*/ f43 1 f31"/>
                  <a:gd name="f54" fmla="*/ f44 1 f31"/>
                  <a:gd name="f55" fmla="*/ f45 f21 1"/>
                  <a:gd name="f56" fmla="*/ f46 f21 1"/>
                  <a:gd name="f57" fmla="*/ f48 f22 1"/>
                  <a:gd name="f58" fmla="*/ f47 f22 1"/>
                  <a:gd name="f59" fmla="*/ f49 f21 1"/>
                  <a:gd name="f60" fmla="*/ f50 f22 1"/>
                  <a:gd name="f61" fmla="*/ f51 f22 1"/>
                  <a:gd name="f62" fmla="*/ f52 f21 1"/>
                  <a:gd name="f63" fmla="*/ f53 f22 1"/>
                  <a:gd name="f64" fmla="*/ f54 f2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8">
                    <a:pos x="f59" y="f60"/>
                  </a:cxn>
                  <a:cxn ang="f38">
                    <a:pos x="f59" y="f61"/>
                  </a:cxn>
                  <a:cxn ang="f38">
                    <a:pos x="f62" y="f63"/>
                  </a:cxn>
                  <a:cxn ang="f38">
                    <a:pos x="f62" y="f64"/>
                  </a:cxn>
                  <a:cxn ang="f38">
                    <a:pos x="f59" y="f60"/>
                  </a:cxn>
                </a:cxnLst>
                <a:rect l="f55" t="f58" r="f56" b="f57"/>
                <a:pathLst>
                  <a:path w="669" h="1118">
                    <a:moveTo>
                      <a:pt x="f5" y="f8"/>
                    </a:moveTo>
                    <a:cubicBezTo>
                      <a:pt x="f5" y="f9"/>
                      <a:pt x="f5" y="f10"/>
                      <a:pt x="f5" y="f11"/>
                    </a:cubicBezTo>
                    <a:cubicBezTo>
                      <a:pt x="f12" y="f13"/>
                      <a:pt x="f14" y="f15"/>
                      <a:pt x="f6" y="f7"/>
                    </a:cubicBezTo>
                    <a:cubicBezTo>
                      <a:pt x="f6" y="f16"/>
                      <a:pt x="f6" y="f17"/>
                      <a:pt x="f6" y="f5"/>
                    </a:cubicBezTo>
                    <a:cubicBezTo>
                      <a:pt x="f14" y="f18"/>
                      <a:pt x="f12" y="f19"/>
                      <a:pt x="f5" y="f8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id="{E2F27DBF-8267-40B6-90CB-DE453326A467}"/>
                  </a:ext>
                </a:extLst>
              </p:cNvPr>
              <p:cNvSpPr/>
              <p:nvPr/>
            </p:nvSpPr>
            <p:spPr>
              <a:xfrm>
                <a:off x="851370" y="4263655"/>
                <a:ext cx="197967" cy="2393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60"/>
                  <a:gd name="f7" fmla="val 556"/>
                  <a:gd name="f8" fmla="val 17"/>
                  <a:gd name="f9" fmla="val 35"/>
                  <a:gd name="f10" fmla="val 53"/>
                  <a:gd name="f11" fmla="val 135"/>
                  <a:gd name="f12" fmla="val 270"/>
                  <a:gd name="f13" fmla="val 406"/>
                  <a:gd name="f14" fmla="val 221"/>
                  <a:gd name="f15" fmla="val 388"/>
                  <a:gd name="f16" fmla="val 424"/>
                  <a:gd name="f17" fmla="val 442"/>
                  <a:gd name="f18" fmla="val 370"/>
                  <a:gd name="f19" fmla="val 185"/>
                  <a:gd name="f20" fmla="val 307"/>
                  <a:gd name="f21" fmla="val 153"/>
                  <a:gd name="f22" fmla="+- 0 0 -90"/>
                  <a:gd name="f23" fmla="*/ f3 1 460"/>
                  <a:gd name="f24" fmla="*/ f4 1 556"/>
                  <a:gd name="f25" fmla="val f5"/>
                  <a:gd name="f26" fmla="val f6"/>
                  <a:gd name="f27" fmla="val f7"/>
                  <a:gd name="f28" fmla="*/ f22 f0 1"/>
                  <a:gd name="f29" fmla="+- f27 0 f25"/>
                  <a:gd name="f30" fmla="+- f26 0 f25"/>
                  <a:gd name="f31" fmla="*/ f28 1 f2"/>
                  <a:gd name="f32" fmla="*/ f30 1 460"/>
                  <a:gd name="f33" fmla="*/ f29 1 556"/>
                  <a:gd name="f34" fmla="*/ 0 f30 1"/>
                  <a:gd name="f35" fmla="*/ 0 f29 1"/>
                  <a:gd name="f36" fmla="*/ 53 f29 1"/>
                  <a:gd name="f37" fmla="*/ 406 f30 1"/>
                  <a:gd name="f38" fmla="*/ 556 f29 1"/>
                  <a:gd name="f39" fmla="*/ 460 f30 1"/>
                  <a:gd name="f40" fmla="+- f31 0 f1"/>
                  <a:gd name="f41" fmla="*/ f34 1 460"/>
                  <a:gd name="f42" fmla="*/ f35 1 556"/>
                  <a:gd name="f43" fmla="*/ f36 1 556"/>
                  <a:gd name="f44" fmla="*/ f37 1 460"/>
                  <a:gd name="f45" fmla="*/ f38 1 556"/>
                  <a:gd name="f46" fmla="*/ f39 1 460"/>
                  <a:gd name="f47" fmla="*/ 0 1 f32"/>
                  <a:gd name="f48" fmla="*/ f26 1 f32"/>
                  <a:gd name="f49" fmla="*/ 0 1 f33"/>
                  <a:gd name="f50" fmla="*/ f27 1 f33"/>
                  <a:gd name="f51" fmla="*/ f41 1 f32"/>
                  <a:gd name="f52" fmla="*/ f42 1 f33"/>
                  <a:gd name="f53" fmla="*/ f43 1 f33"/>
                  <a:gd name="f54" fmla="*/ f44 1 f32"/>
                  <a:gd name="f55" fmla="*/ f45 1 f33"/>
                  <a:gd name="f56" fmla="*/ f46 1 f32"/>
                  <a:gd name="f57" fmla="*/ f47 f23 1"/>
                  <a:gd name="f58" fmla="*/ f48 f23 1"/>
                  <a:gd name="f59" fmla="*/ f50 f24 1"/>
                  <a:gd name="f60" fmla="*/ f49 f24 1"/>
                  <a:gd name="f61" fmla="*/ f51 f23 1"/>
                  <a:gd name="f62" fmla="*/ f52 f24 1"/>
                  <a:gd name="f63" fmla="*/ f53 f24 1"/>
                  <a:gd name="f64" fmla="*/ f54 f23 1"/>
                  <a:gd name="f65" fmla="*/ f55 f24 1"/>
                  <a:gd name="f66" fmla="*/ f56 f2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0">
                    <a:pos x="f61" y="f62"/>
                  </a:cxn>
                  <a:cxn ang="f40">
                    <a:pos x="f61" y="f63"/>
                  </a:cxn>
                  <a:cxn ang="f40">
                    <a:pos x="f64" y="f63"/>
                  </a:cxn>
                  <a:cxn ang="f40">
                    <a:pos x="f64" y="f65"/>
                  </a:cxn>
                  <a:cxn ang="f40">
                    <a:pos x="f66" y="f65"/>
                  </a:cxn>
                  <a:cxn ang="f40">
                    <a:pos x="f66" y="f62"/>
                  </a:cxn>
                  <a:cxn ang="f40">
                    <a:pos x="f61" y="f62"/>
                  </a:cxn>
                </a:cxnLst>
                <a:rect l="f57" t="f60" r="f58" b="f59"/>
                <a:pathLst>
                  <a:path w="460" h="556">
                    <a:moveTo>
                      <a:pt x="f5" y="f5"/>
                    </a:moveTo>
                    <a:cubicBezTo>
                      <a:pt x="f5" y="f8"/>
                      <a:pt x="f5" y="f9"/>
                      <a:pt x="f5" y="f10"/>
                    </a:cubicBezTo>
                    <a:cubicBezTo>
                      <a:pt x="f11" y="f10"/>
                      <a:pt x="f12" y="f10"/>
                      <a:pt x="f13" y="f10"/>
                    </a:cubicBezTo>
                    <a:cubicBezTo>
                      <a:pt x="f13" y="f14"/>
                      <a:pt x="f13" y="f15"/>
                      <a:pt x="f13" y="f7"/>
                    </a:cubicBezTo>
                    <a:cubicBezTo>
                      <a:pt x="f16" y="f7"/>
                      <a:pt x="f17" y="f7"/>
                      <a:pt x="f6" y="f7"/>
                    </a:cubicBezTo>
                    <a:cubicBezTo>
                      <a:pt x="f6" y="f18"/>
                      <a:pt x="f6" y="f19"/>
                      <a:pt x="f6" y="f5"/>
                    </a:cubicBezTo>
                    <a:cubicBezTo>
                      <a:pt x="f20" y="f5"/>
                      <a:pt x="f21" y="f5"/>
                      <a:pt x="f5" y="f5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89EDAA84-F8BF-47A3-85BE-1DCD08EDA4E5}"/>
                  </a:ext>
                </a:extLst>
              </p:cNvPr>
              <p:cNvSpPr/>
              <p:nvPr/>
            </p:nvSpPr>
            <p:spPr>
              <a:xfrm>
                <a:off x="851370" y="4297981"/>
                <a:ext cx="162516" cy="260933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378"/>
                  <a:gd name="f8" fmla="val 606"/>
                  <a:gd name="f9" fmla="val 23"/>
                  <a:gd name="f10" fmla="val 47"/>
                  <a:gd name="f11" fmla="val 70"/>
                  <a:gd name="f12" fmla="val 4"/>
                  <a:gd name="f13" fmla="val 69"/>
                  <a:gd name="f14" fmla="val 16"/>
                  <a:gd name="f15" fmla="val 68"/>
                  <a:gd name="f16" fmla="val 26"/>
                  <a:gd name="f17" fmla="val 67"/>
                  <a:gd name="f18" fmla="val 37"/>
                  <a:gd name="f19" fmla="val 66"/>
                  <a:gd name="f20" fmla="val 65"/>
                  <a:gd name="f21" fmla="val 51"/>
                  <a:gd name="f22" fmla="val 113"/>
                  <a:gd name="f23" fmla="val 160"/>
                  <a:gd name="f24" fmla="val 208"/>
                  <a:gd name="f25" fmla="val 100"/>
                  <a:gd name="f26" fmla="val 149"/>
                  <a:gd name="f27" fmla="val 198"/>
                  <a:gd name="f28" fmla="val 221"/>
                  <a:gd name="f29" fmla="val 197"/>
                  <a:gd name="f30" fmla="val 255"/>
                  <a:gd name="f31" fmla="val 173"/>
                  <a:gd name="f32" fmla="val 289"/>
                  <a:gd name="f33" fmla="val 170"/>
                  <a:gd name="f34" fmla="val 293"/>
                  <a:gd name="f35" fmla="val 146"/>
                  <a:gd name="f36" fmla="val 326"/>
                  <a:gd name="f37" fmla="val 101"/>
                  <a:gd name="f38" fmla="val 340"/>
                  <a:gd name="f39" fmla="val 78"/>
                  <a:gd name="f40" fmla="val 347"/>
                  <a:gd name="f41" fmla="val 57"/>
                  <a:gd name="f42" fmla="val 41"/>
                  <a:gd name="f43" fmla="val 24"/>
                  <a:gd name="f44" fmla="val 346"/>
                  <a:gd name="f45" fmla="val 10"/>
                  <a:gd name="f46" fmla="val 344"/>
                  <a:gd name="f47" fmla="val 342"/>
                  <a:gd name="f48" fmla="val 377"/>
                  <a:gd name="f49" fmla="val 395"/>
                  <a:gd name="f50" fmla="val 87"/>
                  <a:gd name="f51" fmla="val 175"/>
                  <a:gd name="f52" fmla="val 262"/>
                  <a:gd name="f53" fmla="val 412"/>
                  <a:gd name="f54" fmla="val 428"/>
                  <a:gd name="f55" fmla="val 445"/>
                  <a:gd name="f56" fmla="val 461"/>
                  <a:gd name="f57" fmla="val 476"/>
                  <a:gd name="f58" fmla="val 492"/>
                  <a:gd name="f59" fmla="val 174"/>
                  <a:gd name="f60" fmla="val 261"/>
                  <a:gd name="f61" fmla="val 509"/>
                  <a:gd name="f62" fmla="val 527"/>
                  <a:gd name="f63" fmla="val 545"/>
                  <a:gd name="f64" fmla="val 565"/>
                  <a:gd name="f65" fmla="val 586"/>
                  <a:gd name="f66" fmla="val 126"/>
                  <a:gd name="f67" fmla="val 252"/>
                  <a:gd name="f68" fmla="val 404"/>
                  <a:gd name="f69" fmla="val 202"/>
                  <a:gd name="f70" fmla="+- 0 0 -90"/>
                  <a:gd name="f71" fmla="*/ f4 1 378"/>
                  <a:gd name="f72" fmla="*/ f5 1 606"/>
                  <a:gd name="f73" fmla="val f6"/>
                  <a:gd name="f74" fmla="val f7"/>
                  <a:gd name="f75" fmla="val f8"/>
                  <a:gd name="f76" fmla="*/ f70 f0 1"/>
                  <a:gd name="f77" fmla="+- f75 0 f73"/>
                  <a:gd name="f78" fmla="+- f74 0 f73"/>
                  <a:gd name="f79" fmla="*/ f76 1 f3"/>
                  <a:gd name="f80" fmla="*/ f78 1 378"/>
                  <a:gd name="f81" fmla="*/ f77 1 606"/>
                  <a:gd name="f82" fmla="*/ 0 f78 1"/>
                  <a:gd name="f83" fmla="*/ 0 f77 1"/>
                  <a:gd name="f84" fmla="*/ 70 f77 1"/>
                  <a:gd name="f85" fmla="*/ 26 f78 1"/>
                  <a:gd name="f86" fmla="*/ 67 f77 1"/>
                  <a:gd name="f87" fmla="*/ 51 f78 1"/>
                  <a:gd name="f88" fmla="*/ 65 f77 1"/>
                  <a:gd name="f89" fmla="*/ 208 f77 1"/>
                  <a:gd name="f90" fmla="*/ 198 f78 1"/>
                  <a:gd name="f91" fmla="*/ 173 f78 1"/>
                  <a:gd name="f92" fmla="*/ 289 f77 1"/>
                  <a:gd name="f93" fmla="*/ 101 f78 1"/>
                  <a:gd name="f94" fmla="*/ 340 f77 1"/>
                  <a:gd name="f95" fmla="*/ 41 f78 1"/>
                  <a:gd name="f96" fmla="*/ 347 f77 1"/>
                  <a:gd name="f97" fmla="*/ 342 f77 1"/>
                  <a:gd name="f98" fmla="*/ 395 f77 1"/>
                  <a:gd name="f99" fmla="*/ 262 f78 1"/>
                  <a:gd name="f100" fmla="*/ 445 f77 1"/>
                  <a:gd name="f101" fmla="*/ 492 f77 1"/>
                  <a:gd name="f102" fmla="*/ 261 f78 1"/>
                  <a:gd name="f103" fmla="*/ 545 f77 1"/>
                  <a:gd name="f104" fmla="*/ 606 f77 1"/>
                  <a:gd name="f105" fmla="*/ 378 f78 1"/>
                  <a:gd name="f106" fmla="+- f79 0 f1"/>
                  <a:gd name="f107" fmla="*/ f82 1 378"/>
                  <a:gd name="f108" fmla="*/ f83 1 606"/>
                  <a:gd name="f109" fmla="*/ f84 1 606"/>
                  <a:gd name="f110" fmla="*/ f85 1 378"/>
                  <a:gd name="f111" fmla="*/ f86 1 606"/>
                  <a:gd name="f112" fmla="*/ f87 1 378"/>
                  <a:gd name="f113" fmla="*/ f88 1 606"/>
                  <a:gd name="f114" fmla="*/ f89 1 606"/>
                  <a:gd name="f115" fmla="*/ f90 1 378"/>
                  <a:gd name="f116" fmla="*/ f91 1 378"/>
                  <a:gd name="f117" fmla="*/ f92 1 606"/>
                  <a:gd name="f118" fmla="*/ f93 1 378"/>
                  <a:gd name="f119" fmla="*/ f94 1 606"/>
                  <a:gd name="f120" fmla="*/ f95 1 378"/>
                  <a:gd name="f121" fmla="*/ f96 1 606"/>
                  <a:gd name="f122" fmla="*/ f97 1 606"/>
                  <a:gd name="f123" fmla="*/ f98 1 606"/>
                  <a:gd name="f124" fmla="*/ f99 1 378"/>
                  <a:gd name="f125" fmla="*/ f100 1 606"/>
                  <a:gd name="f126" fmla="*/ f101 1 606"/>
                  <a:gd name="f127" fmla="*/ f102 1 378"/>
                  <a:gd name="f128" fmla="*/ f103 1 606"/>
                  <a:gd name="f129" fmla="*/ f104 1 606"/>
                  <a:gd name="f130" fmla="*/ f105 1 378"/>
                  <a:gd name="f131" fmla="*/ 0 1 f80"/>
                  <a:gd name="f132" fmla="*/ f74 1 f80"/>
                  <a:gd name="f133" fmla="*/ 0 1 f81"/>
                  <a:gd name="f134" fmla="*/ f75 1 f81"/>
                  <a:gd name="f135" fmla="*/ f107 1 f80"/>
                  <a:gd name="f136" fmla="*/ f108 1 f81"/>
                  <a:gd name="f137" fmla="*/ f109 1 f81"/>
                  <a:gd name="f138" fmla="*/ f110 1 f80"/>
                  <a:gd name="f139" fmla="*/ f111 1 f81"/>
                  <a:gd name="f140" fmla="*/ f112 1 f80"/>
                  <a:gd name="f141" fmla="*/ f113 1 f81"/>
                  <a:gd name="f142" fmla="*/ f114 1 f81"/>
                  <a:gd name="f143" fmla="*/ f115 1 f80"/>
                  <a:gd name="f144" fmla="*/ f116 1 f80"/>
                  <a:gd name="f145" fmla="*/ f117 1 f81"/>
                  <a:gd name="f146" fmla="*/ f118 1 f80"/>
                  <a:gd name="f147" fmla="*/ f119 1 f81"/>
                  <a:gd name="f148" fmla="*/ f120 1 f80"/>
                  <a:gd name="f149" fmla="*/ f121 1 f81"/>
                  <a:gd name="f150" fmla="*/ f122 1 f81"/>
                  <a:gd name="f151" fmla="*/ f123 1 f81"/>
                  <a:gd name="f152" fmla="*/ f124 1 f80"/>
                  <a:gd name="f153" fmla="*/ f125 1 f81"/>
                  <a:gd name="f154" fmla="*/ f126 1 f81"/>
                  <a:gd name="f155" fmla="*/ f127 1 f80"/>
                  <a:gd name="f156" fmla="*/ f128 1 f81"/>
                  <a:gd name="f157" fmla="*/ f129 1 f81"/>
                  <a:gd name="f158" fmla="*/ f130 1 f80"/>
                  <a:gd name="f159" fmla="*/ f131 f71 1"/>
                  <a:gd name="f160" fmla="*/ f132 f71 1"/>
                  <a:gd name="f161" fmla="*/ f134 f72 1"/>
                  <a:gd name="f162" fmla="*/ f133 f72 1"/>
                  <a:gd name="f163" fmla="*/ f135 f71 1"/>
                  <a:gd name="f164" fmla="*/ f136 f72 1"/>
                  <a:gd name="f165" fmla="*/ f137 f72 1"/>
                  <a:gd name="f166" fmla="*/ f138 f71 1"/>
                  <a:gd name="f167" fmla="*/ f139 f72 1"/>
                  <a:gd name="f168" fmla="*/ f140 f71 1"/>
                  <a:gd name="f169" fmla="*/ f141 f72 1"/>
                  <a:gd name="f170" fmla="*/ f142 f72 1"/>
                  <a:gd name="f171" fmla="*/ f143 f71 1"/>
                  <a:gd name="f172" fmla="*/ f144 f71 1"/>
                  <a:gd name="f173" fmla="*/ f145 f72 1"/>
                  <a:gd name="f174" fmla="*/ f146 f71 1"/>
                  <a:gd name="f175" fmla="*/ f147 f72 1"/>
                  <a:gd name="f176" fmla="*/ f148 f71 1"/>
                  <a:gd name="f177" fmla="*/ f149 f72 1"/>
                  <a:gd name="f178" fmla="*/ f150 f72 1"/>
                  <a:gd name="f179" fmla="*/ f151 f72 1"/>
                  <a:gd name="f180" fmla="*/ f152 f71 1"/>
                  <a:gd name="f181" fmla="*/ f153 f72 1"/>
                  <a:gd name="f182" fmla="*/ f154 f72 1"/>
                  <a:gd name="f183" fmla="*/ f155 f71 1"/>
                  <a:gd name="f184" fmla="*/ f156 f72 1"/>
                  <a:gd name="f185" fmla="*/ f157 f72 1"/>
                  <a:gd name="f186" fmla="*/ f158 f7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6">
                    <a:pos x="f163" y="f164"/>
                  </a:cxn>
                  <a:cxn ang="f106">
                    <a:pos x="f163" y="f165"/>
                  </a:cxn>
                  <a:cxn ang="f106">
                    <a:pos x="f166" y="f167"/>
                  </a:cxn>
                  <a:cxn ang="f106">
                    <a:pos x="f168" y="f169"/>
                  </a:cxn>
                  <a:cxn ang="f106">
                    <a:pos x="f168" y="f170"/>
                  </a:cxn>
                  <a:cxn ang="f106">
                    <a:pos x="f171" y="f170"/>
                  </a:cxn>
                  <a:cxn ang="f106">
                    <a:pos x="f172" y="f173"/>
                  </a:cxn>
                  <a:cxn ang="f106">
                    <a:pos x="f174" y="f175"/>
                  </a:cxn>
                  <a:cxn ang="f106">
                    <a:pos x="f176" y="f177"/>
                  </a:cxn>
                  <a:cxn ang="f106">
                    <a:pos x="f163" y="f178"/>
                  </a:cxn>
                  <a:cxn ang="f106">
                    <a:pos x="f163" y="f179"/>
                  </a:cxn>
                  <a:cxn ang="f106">
                    <a:pos x="f180" y="f179"/>
                  </a:cxn>
                  <a:cxn ang="f106">
                    <a:pos x="f180" y="f181"/>
                  </a:cxn>
                  <a:cxn ang="f106">
                    <a:pos x="f163" y="f181"/>
                  </a:cxn>
                  <a:cxn ang="f106">
                    <a:pos x="f163" y="f182"/>
                  </a:cxn>
                  <a:cxn ang="f106">
                    <a:pos x="f183" y="f182"/>
                  </a:cxn>
                  <a:cxn ang="f106">
                    <a:pos x="f183" y="f184"/>
                  </a:cxn>
                  <a:cxn ang="f106">
                    <a:pos x="f163" y="f184"/>
                  </a:cxn>
                  <a:cxn ang="f106">
                    <a:pos x="f163" y="f185"/>
                  </a:cxn>
                  <a:cxn ang="f106">
                    <a:pos x="f186" y="f185"/>
                  </a:cxn>
                  <a:cxn ang="f106">
                    <a:pos x="f186" y="f164"/>
                  </a:cxn>
                  <a:cxn ang="f106">
                    <a:pos x="f163" y="f164"/>
                  </a:cxn>
                </a:cxnLst>
                <a:rect l="f159" t="f162" r="f160" b="f161"/>
                <a:pathLst>
                  <a:path w="378" h="606">
                    <a:moveTo>
                      <a:pt x="f6" y="f6"/>
                    </a:moveTo>
                    <a:cubicBezTo>
                      <a:pt x="f6" y="f9"/>
                      <a:pt x="f6" y="f10"/>
                      <a:pt x="f6" y="f11"/>
                    </a:cubicBezTo>
                    <a:cubicBezTo>
                      <a:pt x="f12" y="f13"/>
                      <a:pt x="f14" y="f15"/>
                      <a:pt x="f16" y="f17"/>
                    </a:cubicBezTo>
                    <a:cubicBezTo>
                      <a:pt x="f18" y="f19"/>
                      <a:pt x="f10" y="f20"/>
                      <a:pt x="f21" y="f20"/>
                    </a:cubicBezTo>
                    <a:cubicBezTo>
                      <a:pt x="f21" y="f22"/>
                      <a:pt x="f21" y="f23"/>
                      <a:pt x="f21" y="f24"/>
                    </a:cubicBezTo>
                    <a:cubicBezTo>
                      <a:pt x="f25" y="f24"/>
                      <a:pt x="f26" y="f24"/>
                      <a:pt x="f27" y="f24"/>
                    </a:cubicBezTo>
                    <a:cubicBezTo>
                      <a:pt x="f27" y="f28"/>
                      <a:pt x="f29" y="f30"/>
                      <a:pt x="f31" y="f32"/>
                    </a:cubicBezTo>
                    <a:cubicBezTo>
                      <a:pt x="f33" y="f34"/>
                      <a:pt x="f35" y="f36"/>
                      <a:pt x="f37" y="f38"/>
                    </a:cubicBezTo>
                    <a:cubicBezTo>
                      <a:pt x="f39" y="f40"/>
                      <a:pt x="f41" y="f40"/>
                      <a:pt x="f42" y="f40"/>
                    </a:cubicBezTo>
                    <a:cubicBezTo>
                      <a:pt x="f43" y="f44"/>
                      <a:pt x="f45" y="f46"/>
                      <a:pt x="f6" y="f47"/>
                    </a:cubicBezTo>
                    <a:cubicBezTo>
                      <a:pt x="f6" y="f2"/>
                      <a:pt x="f6" y="f48"/>
                      <a:pt x="f6" y="f49"/>
                    </a:cubicBezTo>
                    <a:cubicBezTo>
                      <a:pt x="f50" y="f49"/>
                      <a:pt x="f51" y="f49"/>
                      <a:pt x="f52" y="f49"/>
                    </a:cubicBezTo>
                    <a:cubicBezTo>
                      <a:pt x="f52" y="f53"/>
                      <a:pt x="f52" y="f54"/>
                      <a:pt x="f52" y="f55"/>
                    </a:cubicBezTo>
                    <a:cubicBezTo>
                      <a:pt x="f51" y="f55"/>
                      <a:pt x="f50" y="f55"/>
                      <a:pt x="f6" y="f55"/>
                    </a:cubicBezTo>
                    <a:cubicBezTo>
                      <a:pt x="f6" y="f56"/>
                      <a:pt x="f6" y="f57"/>
                      <a:pt x="f6" y="f58"/>
                    </a:cubicBezTo>
                    <a:cubicBezTo>
                      <a:pt x="f50" y="f58"/>
                      <a:pt x="f59" y="f58"/>
                      <a:pt x="f60" y="f58"/>
                    </a:cubicBezTo>
                    <a:cubicBezTo>
                      <a:pt x="f60" y="f61"/>
                      <a:pt x="f60" y="f62"/>
                      <a:pt x="f60" y="f63"/>
                    </a:cubicBezTo>
                    <a:cubicBezTo>
                      <a:pt x="f59" y="f63"/>
                      <a:pt x="f50" y="f63"/>
                      <a:pt x="f6" y="f63"/>
                    </a:cubicBezTo>
                    <a:cubicBezTo>
                      <a:pt x="f6" y="f64"/>
                      <a:pt x="f6" y="f65"/>
                      <a:pt x="f6" y="f8"/>
                    </a:cubicBezTo>
                    <a:cubicBezTo>
                      <a:pt x="f66" y="f8"/>
                      <a:pt x="f67" y="f8"/>
                      <a:pt x="f7" y="f8"/>
                    </a:cubicBezTo>
                    <a:cubicBezTo>
                      <a:pt x="f7" y="f68"/>
                      <a:pt x="f7" y="f69"/>
                      <a:pt x="f7" y="f6"/>
                    </a:cubicBezTo>
                    <a:cubicBezTo>
                      <a:pt x="f67" y="f6"/>
                      <a:pt x="f66" y="f6"/>
                      <a:pt x="f6" y="f6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03829-C68C-41DE-9F7F-8D18E5685609}"/>
              </a:ext>
            </a:extLst>
          </p:cNvPr>
          <p:cNvSpPr/>
          <p:nvPr/>
        </p:nvSpPr>
        <p:spPr>
          <a:xfrm rot="5400013">
            <a:off x="1948938" y="3912557"/>
            <a:ext cx="76233" cy="1668469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FFFFF"/>
              </a:solidFill>
              <a:uFillTx/>
              <a:latin typeface="Calibri"/>
              <a:ea typeface="맑은 고딕" pitchFamily="34"/>
            </a:endParaRPr>
          </a:p>
        </p:txBody>
      </p:sp>
      <p:grpSp>
        <p:nvGrpSpPr>
          <p:cNvPr id="17" name="Grupo 14">
            <a:extLst>
              <a:ext uri="{FF2B5EF4-FFF2-40B4-BE49-F238E27FC236}">
                <a16:creationId xmlns:a16="http://schemas.microsoft.com/office/drawing/2014/main" id="{A045460D-E2E8-4182-9C21-FB5C73AFFC35}"/>
              </a:ext>
            </a:extLst>
          </p:cNvPr>
          <p:cNvGrpSpPr/>
          <p:nvPr/>
        </p:nvGrpSpPr>
        <p:grpSpPr>
          <a:xfrm>
            <a:off x="2141945" y="972510"/>
            <a:ext cx="679335" cy="682773"/>
            <a:chOff x="2141945" y="972510"/>
            <a:chExt cx="679335" cy="682773"/>
          </a:xfrm>
        </p:grpSpPr>
        <p:sp>
          <p:nvSpPr>
            <p:cNvPr id="18" name="Rounded Rectangle 3">
              <a:extLst>
                <a:ext uri="{FF2B5EF4-FFF2-40B4-BE49-F238E27FC236}">
                  <a16:creationId xmlns:a16="http://schemas.microsoft.com/office/drawing/2014/main" id="{AD3A0A18-416B-4D4C-862F-58CEF6B480D0}"/>
                </a:ext>
              </a:extLst>
            </p:cNvPr>
            <p:cNvSpPr/>
            <p:nvPr/>
          </p:nvSpPr>
          <p:spPr>
            <a:xfrm rot="10799991">
              <a:off x="2724280" y="975948"/>
              <a:ext cx="96999" cy="679335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FFFFF"/>
                </a:solidFill>
                <a:uFillTx/>
                <a:latin typeface="Calibri"/>
                <a:ea typeface="맑은 고딕" pitchFamily="34"/>
              </a:endParaRPr>
            </a:p>
          </p:txBody>
        </p:sp>
        <p:sp>
          <p:nvSpPr>
            <p:cNvPr id="19" name="Rounded Rectangle 3">
              <a:extLst>
                <a:ext uri="{FF2B5EF4-FFF2-40B4-BE49-F238E27FC236}">
                  <a16:creationId xmlns:a16="http://schemas.microsoft.com/office/drawing/2014/main" id="{A565C9DD-7AE9-4EBB-94DA-75551F289572}"/>
                </a:ext>
              </a:extLst>
            </p:cNvPr>
            <p:cNvSpPr/>
            <p:nvPr/>
          </p:nvSpPr>
          <p:spPr>
            <a:xfrm rot="5400013">
              <a:off x="2433113" y="681342"/>
              <a:ext cx="96999" cy="679335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FFFFF"/>
                </a:solidFill>
                <a:uFillTx/>
                <a:latin typeface="Calibri"/>
                <a:ea typeface="맑은 고딕" pitchFamily="34"/>
              </a:endParaRPr>
            </a:p>
          </p:txBody>
        </p:sp>
      </p:grpSp>
      <p:grpSp>
        <p:nvGrpSpPr>
          <p:cNvPr id="20" name="Gráfico 10">
            <a:extLst>
              <a:ext uri="{FF2B5EF4-FFF2-40B4-BE49-F238E27FC236}">
                <a16:creationId xmlns:a16="http://schemas.microsoft.com/office/drawing/2014/main" id="{37E8335E-58BC-47FD-9277-76F77D09EAAC}"/>
              </a:ext>
            </a:extLst>
          </p:cNvPr>
          <p:cNvGrpSpPr/>
          <p:nvPr/>
        </p:nvGrpSpPr>
        <p:grpSpPr>
          <a:xfrm>
            <a:off x="470431" y="4093531"/>
            <a:ext cx="637025" cy="637025"/>
            <a:chOff x="470431" y="4093531"/>
            <a:chExt cx="637025" cy="637025"/>
          </a:xfrm>
        </p:grpSpPr>
        <p:sp>
          <p:nvSpPr>
            <p:cNvPr id="21" name="Forma libre: forma 30">
              <a:extLst>
                <a:ext uri="{FF2B5EF4-FFF2-40B4-BE49-F238E27FC236}">
                  <a16:creationId xmlns:a16="http://schemas.microsoft.com/office/drawing/2014/main" id="{7DCF1C86-934B-48D1-A063-1E0814F66220}"/>
                </a:ext>
              </a:extLst>
            </p:cNvPr>
            <p:cNvSpPr/>
            <p:nvPr/>
          </p:nvSpPr>
          <p:spPr>
            <a:xfrm>
              <a:off x="470431" y="4093531"/>
              <a:ext cx="637025" cy="63702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49367"/>
                <a:gd name="f7" fmla="val 424684"/>
                <a:gd name="f8" fmla="val 659230"/>
                <a:gd name="f9" fmla="val 190137"/>
                <a:gd name="f10" fmla="+- 0 0 -90"/>
                <a:gd name="f11" fmla="*/ f3 1 849367"/>
                <a:gd name="f12" fmla="*/ f4 1 849367"/>
                <a:gd name="f13" fmla="val f5"/>
                <a:gd name="f14" fmla="val f6"/>
                <a:gd name="f15" fmla="*/ f10 f0 1"/>
                <a:gd name="f16" fmla="+- f14 0 f13"/>
                <a:gd name="f17" fmla="*/ f15 1 f2"/>
                <a:gd name="f18" fmla="*/ f16 1 849367"/>
                <a:gd name="f19" fmla="*/ 849367 f16 1"/>
                <a:gd name="f20" fmla="*/ 424684 f16 1"/>
                <a:gd name="f21" fmla="*/ 0 f16 1"/>
                <a:gd name="f22" fmla="+- f17 0 f1"/>
                <a:gd name="f23" fmla="*/ f19 1 849367"/>
                <a:gd name="f24" fmla="*/ f20 1 849367"/>
                <a:gd name="f25" fmla="*/ f21 1 849367"/>
                <a:gd name="f26" fmla="*/ f13 1 f18"/>
                <a:gd name="f27" fmla="*/ f14 1 f18"/>
                <a:gd name="f28" fmla="*/ f23 1 f18"/>
                <a:gd name="f29" fmla="*/ f24 1 f18"/>
                <a:gd name="f30" fmla="*/ f25 1 f18"/>
                <a:gd name="f31" fmla="*/ f26 f11 1"/>
                <a:gd name="f32" fmla="*/ f27 f11 1"/>
                <a:gd name="f33" fmla="*/ f27 f12 1"/>
                <a:gd name="f34" fmla="*/ f26 f12 1"/>
                <a:gd name="f35" fmla="*/ f28 f11 1"/>
                <a:gd name="f36" fmla="*/ f29 f12 1"/>
                <a:gd name="f37" fmla="*/ f29 f11 1"/>
                <a:gd name="f38" fmla="*/ f28 f12 1"/>
                <a:gd name="f39" fmla="*/ f30 f11 1"/>
                <a:gd name="f40" fmla="*/ f30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">
                  <a:pos x="f35" y="f36"/>
                </a:cxn>
                <a:cxn ang="f22">
                  <a:pos x="f37" y="f38"/>
                </a:cxn>
                <a:cxn ang="f22">
                  <a:pos x="f39" y="f36"/>
                </a:cxn>
                <a:cxn ang="f22">
                  <a:pos x="f37" y="f40"/>
                </a:cxn>
                <a:cxn ang="f22">
                  <a:pos x="f35" y="f36"/>
                </a:cxn>
              </a:cxnLst>
              <a:rect l="f31" t="f34" r="f32" b="f33"/>
              <a:pathLst>
                <a:path w="849367" h="849367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9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0096C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orma libre: forma 31">
              <a:extLst>
                <a:ext uri="{FF2B5EF4-FFF2-40B4-BE49-F238E27FC236}">
                  <a16:creationId xmlns:a16="http://schemas.microsoft.com/office/drawing/2014/main" id="{C088049A-60CF-450A-99A6-8E52E4501F8E}"/>
                </a:ext>
              </a:extLst>
            </p:cNvPr>
            <p:cNvSpPr/>
            <p:nvPr/>
          </p:nvSpPr>
          <p:spPr>
            <a:xfrm>
              <a:off x="552379" y="4171785"/>
              <a:ext cx="496510" cy="480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62009"/>
                <a:gd name="f7" fmla="val 640647"/>
                <a:gd name="f8" fmla="val 398577"/>
                <a:gd name="f9" fmla="val 121941"/>
                <a:gd name="f10" fmla="val 383196"/>
                <a:gd name="f11" fmla="val 81301"/>
                <a:gd name="f12" fmla="val 383219"/>
                <a:gd name="f13" fmla="val 40662"/>
                <a:gd name="f14" fmla="val 255480"/>
                <a:gd name="f15" fmla="val 21385"/>
                <a:gd name="f16" fmla="val 127740"/>
                <a:gd name="f17" fmla="val 42748"/>
                <a:gd name="f18" fmla="val 64133"/>
                <a:gd name="f19" fmla="val 234805"/>
                <a:gd name="f20" fmla="val 405476"/>
                <a:gd name="f21" fmla="val 576124"/>
                <a:gd name="f22" fmla="val 127717"/>
                <a:gd name="f23" fmla="val 597624"/>
                <a:gd name="f24" fmla="val 255411"/>
                <a:gd name="f25" fmla="val 619147"/>
                <a:gd name="f26" fmla="val 383128"/>
                <a:gd name="f27" fmla="val 383151"/>
                <a:gd name="f28" fmla="val 467982"/>
                <a:gd name="f29" fmla="val 295179"/>
                <a:gd name="f30" fmla="val 122514"/>
                <a:gd name="f31" fmla="val 398072"/>
                <a:gd name="f32" fmla="val 132530"/>
                <a:gd name="f33" fmla="val 398049"/>
                <a:gd name="f34" fmla="val 142639"/>
                <a:gd name="f35" fmla="val 152655"/>
                <a:gd name="f36" fmla="val 475569"/>
                <a:gd name="f37" fmla="val 553088"/>
                <a:gd name="f38" fmla="val 630608"/>
                <a:gd name="f39" fmla="val 248397"/>
                <a:gd name="f40" fmla="val 344322"/>
                <a:gd name="f41" fmla="val 440087"/>
                <a:gd name="f42" fmla="val 614907"/>
                <a:gd name="f43" fmla="val 349548"/>
                <a:gd name="f44" fmla="val 258803"/>
                <a:gd name="f45" fmla="val 168264"/>
                <a:gd name="f46" fmla="val 542590"/>
                <a:gd name="f47" fmla="val 470274"/>
                <a:gd name="f48" fmla="val 168242"/>
                <a:gd name="f49" fmla="val 397958"/>
                <a:gd name="f50" fmla="val 181490"/>
                <a:gd name="f51" fmla="val 194761"/>
                <a:gd name="f52" fmla="val 208010"/>
                <a:gd name="f53" fmla="val 400296"/>
                <a:gd name="f54" fmla="val 207781"/>
                <a:gd name="f55" fmla="val 407149"/>
                <a:gd name="f56" fmla="val 206910"/>
                <a:gd name="f57" fmla="val 413177"/>
                <a:gd name="f58" fmla="val 206337"/>
                <a:gd name="f59" fmla="val 419435"/>
                <a:gd name="f60" fmla="val 205741"/>
                <a:gd name="f61" fmla="val 424890"/>
                <a:gd name="f62" fmla="val 205488"/>
                <a:gd name="f63" fmla="val 427457"/>
                <a:gd name="f64" fmla="val 205236"/>
                <a:gd name="f65" fmla="val 232604"/>
                <a:gd name="f66" fmla="val 259972"/>
                <a:gd name="f67" fmla="val 287340"/>
                <a:gd name="f68" fmla="val 455467"/>
                <a:gd name="f69" fmla="val 483499"/>
                <a:gd name="f70" fmla="val 511509"/>
                <a:gd name="f71" fmla="val 511601"/>
                <a:gd name="f72" fmla="val 294491"/>
                <a:gd name="f73" fmla="val 510867"/>
                <a:gd name="f74" fmla="val 314272"/>
                <a:gd name="f75" fmla="val 497298"/>
                <a:gd name="f76" fmla="val 333435"/>
                <a:gd name="f77" fmla="val 495648"/>
                <a:gd name="f78" fmla="val 335772"/>
                <a:gd name="f79" fmla="val 481551"/>
                <a:gd name="f80" fmla="val 355118"/>
                <a:gd name="f81" fmla="val 455879"/>
                <a:gd name="f82" fmla="val 363003"/>
                <a:gd name="f83" fmla="val 442677"/>
                <a:gd name="f84" fmla="val 367060"/>
                <a:gd name="f85" fmla="val 430597"/>
                <a:gd name="f86" fmla="val 366808"/>
                <a:gd name="f87" fmla="val 421933"/>
                <a:gd name="f88" fmla="val 366624"/>
                <a:gd name="f89" fmla="val 412100"/>
                <a:gd name="f90" fmla="val 366418"/>
                <a:gd name="f91" fmla="val 403894"/>
                <a:gd name="f92" fmla="val 365180"/>
                <a:gd name="f93" fmla="val 363988"/>
                <a:gd name="f94" fmla="val 374143"/>
                <a:gd name="f95" fmla="val 384274"/>
                <a:gd name="f96" fmla="val 394428"/>
                <a:gd name="f97" fmla="val 448109"/>
                <a:gd name="f98" fmla="val 498261"/>
                <a:gd name="f99" fmla="val 548412"/>
                <a:gd name="f100" fmla="val 403986"/>
                <a:gd name="f101" fmla="val 413521"/>
                <a:gd name="f102" fmla="val 423079"/>
                <a:gd name="f103" fmla="val 448086"/>
                <a:gd name="f104" fmla="val 397935"/>
                <a:gd name="f105" fmla="val 431996"/>
                <a:gd name="f106" fmla="val 440935"/>
                <a:gd name="f107" fmla="val 449851"/>
                <a:gd name="f108" fmla="val 447788"/>
                <a:gd name="f109" fmla="val 497665"/>
                <a:gd name="f110" fmla="val 547518"/>
                <a:gd name="f111" fmla="val 460005"/>
                <a:gd name="f112" fmla="val 470159"/>
                <a:gd name="f113" fmla="val 480313"/>
                <a:gd name="f114" fmla="val 497642"/>
                <a:gd name="f115" fmla="val 447765"/>
                <a:gd name="f116" fmla="val 397912"/>
                <a:gd name="f117" fmla="val 492003"/>
                <a:gd name="f118" fmla="val 503693"/>
                <a:gd name="f119" fmla="val 515406"/>
                <a:gd name="f120" fmla="val 470251"/>
                <a:gd name="f121" fmla="val 542567"/>
                <a:gd name="f122" fmla="val 490468"/>
                <a:gd name="f123" fmla="val 465529"/>
                <a:gd name="f124" fmla="val 440591"/>
                <a:gd name="f125" fmla="val 641083"/>
                <a:gd name="f126" fmla="val 651535"/>
                <a:gd name="f127" fmla="val 662010"/>
                <a:gd name="f128" fmla="val 334420"/>
                <a:gd name="f129" fmla="val 228249"/>
                <a:gd name="f130" fmla="val 122101"/>
                <a:gd name="f131" fmla="val 574199"/>
                <a:gd name="f132" fmla="val 122032"/>
                <a:gd name="f133" fmla="val 486388"/>
                <a:gd name="f134" fmla="val 121987"/>
                <a:gd name="f135" fmla="val 267834"/>
                <a:gd name="f136" fmla="val 452946"/>
                <a:gd name="f137" fmla="val 246334"/>
                <a:gd name="f138" fmla="val 472451"/>
                <a:gd name="f139" fmla="val 215070"/>
                <a:gd name="f140" fmla="val 482743"/>
                <a:gd name="f141" fmla="val 177387"/>
                <a:gd name="f142" fmla="val 145572"/>
                <a:gd name="f143" fmla="val 109838"/>
                <a:gd name="f144" fmla="val 473735"/>
                <a:gd name="f145" fmla="val 90470"/>
                <a:gd name="f146" fmla="val 460808"/>
                <a:gd name="f147" fmla="val 86230"/>
                <a:gd name="f148" fmla="val 457988"/>
                <a:gd name="f149" fmla="val 100899"/>
                <a:gd name="f150" fmla="val 409281"/>
                <a:gd name="f151" fmla="val 108509"/>
                <a:gd name="f152" fmla="val 413957"/>
                <a:gd name="f153" fmla="val 129092"/>
                <a:gd name="f154" fmla="val 426632"/>
                <a:gd name="f155" fmla="val 155933"/>
                <a:gd name="f156" fmla="val 434196"/>
                <a:gd name="f157" fmla="val 180275"/>
                <a:gd name="f158" fmla="val 218049"/>
                <a:gd name="f159" fmla="val 241521"/>
                <a:gd name="f160" fmla="val 415538"/>
                <a:gd name="f161" fmla="val 385511"/>
                <a:gd name="f162" fmla="val 358625"/>
                <a:gd name="f163" fmla="val 226622"/>
                <a:gd name="f164" fmla="val 343359"/>
                <a:gd name="f165" fmla="val 184561"/>
                <a:gd name="f166" fmla="val 327177"/>
                <a:gd name="f167" fmla="val 122926"/>
                <a:gd name="f168" fmla="val 305333"/>
                <a:gd name="f169" fmla="val 94160"/>
                <a:gd name="f170" fmla="val 273954"/>
                <a:gd name="f171" fmla="val 228478"/>
                <a:gd name="f172" fmla="val 172367"/>
                <a:gd name="f173" fmla="val 140301"/>
                <a:gd name="f174" fmla="val 133195"/>
                <a:gd name="f175" fmla="val 206359"/>
                <a:gd name="f176" fmla="val 246082"/>
                <a:gd name="f177" fmla="val 270630"/>
                <a:gd name="f178" fmla="val 143739"/>
                <a:gd name="f179" fmla="val 281747"/>
                <a:gd name="f180" fmla="val 150042"/>
                <a:gd name="f181" fmla="val 286698"/>
                <a:gd name="f182" fmla="val 152838"/>
                <a:gd name="f183" fmla="val 270653"/>
                <a:gd name="f184" fmla="val 200285"/>
                <a:gd name="f185" fmla="val 263479"/>
                <a:gd name="f186" fmla="val 196366"/>
                <a:gd name="f187" fmla="val 251262"/>
                <a:gd name="f188" fmla="val 189696"/>
                <a:gd name="f189" fmla="val 231160"/>
                <a:gd name="f190" fmla="val 181742"/>
                <a:gd name="f191" fmla="val 204938"/>
                <a:gd name="f192" fmla="val 167302"/>
                <a:gd name="f193" fmla="val 150455"/>
                <a:gd name="f194" fmla="val 202807"/>
                <a:gd name="f195" fmla="val 223665"/>
                <a:gd name="f196" fmla="val 248672"/>
                <a:gd name="f197" fmla="val 165124"/>
                <a:gd name="f198" fmla="val 262379"/>
                <a:gd name="f199" fmla="val 210806"/>
                <a:gd name="f200" fmla="val 280051"/>
                <a:gd name="f201" fmla="val 272143"/>
                <a:gd name="f202" fmla="val 303729"/>
                <a:gd name="f203" fmla="val 298296"/>
                <a:gd name="f204" fmla="val 334260"/>
                <a:gd name="f205" fmla="val 382119"/>
                <a:gd name="f206" fmla="val 409968"/>
                <a:gd name="f207" fmla="val 287478"/>
                <a:gd name="f208" fmla="val 435113"/>
                <a:gd name="f209" fmla="+- 0 0 -90"/>
                <a:gd name="f210" fmla="*/ f3 1 662009"/>
                <a:gd name="f211" fmla="*/ f4 1 640647"/>
                <a:gd name="f212" fmla="val f5"/>
                <a:gd name="f213" fmla="val f6"/>
                <a:gd name="f214" fmla="val f7"/>
                <a:gd name="f215" fmla="*/ f209 f0 1"/>
                <a:gd name="f216" fmla="+- f214 0 f212"/>
                <a:gd name="f217" fmla="+- f213 0 f212"/>
                <a:gd name="f218" fmla="*/ f215 1 f2"/>
                <a:gd name="f219" fmla="*/ f217 1 662009"/>
                <a:gd name="f220" fmla="*/ f216 1 640647"/>
                <a:gd name="f221" fmla="*/ 398577 f217 1"/>
                <a:gd name="f222" fmla="*/ 121941 f216 1"/>
                <a:gd name="f223" fmla="*/ 383196 f217 1"/>
                <a:gd name="f224" fmla="*/ 383219 f217 1"/>
                <a:gd name="f225" fmla="*/ 0 f216 1"/>
                <a:gd name="f226" fmla="*/ 0 f217 1"/>
                <a:gd name="f227" fmla="*/ 64133 f216 1"/>
                <a:gd name="f228" fmla="*/ 576124 f216 1"/>
                <a:gd name="f229" fmla="*/ 383128 f217 1"/>
                <a:gd name="f230" fmla="*/ 640647 f216 1"/>
                <a:gd name="f231" fmla="*/ 122514 f216 1"/>
                <a:gd name="f232" fmla="*/ 398072 f217 1"/>
                <a:gd name="f233" fmla="*/ 398049 f217 1"/>
                <a:gd name="f234" fmla="*/ 152655 f216 1"/>
                <a:gd name="f235" fmla="*/ 630608 f217 1"/>
                <a:gd name="f236" fmla="*/ 440087 f216 1"/>
                <a:gd name="f237" fmla="*/ 614907 f217 1"/>
                <a:gd name="f238" fmla="*/ 168264 f216 1"/>
                <a:gd name="f239" fmla="*/ 397958 f217 1"/>
                <a:gd name="f240" fmla="*/ 168242 f216 1"/>
                <a:gd name="f241" fmla="*/ 208010 f216 1"/>
                <a:gd name="f242" fmla="*/ 413177 f217 1"/>
                <a:gd name="f243" fmla="*/ 206337 f216 1"/>
                <a:gd name="f244" fmla="*/ 427457 f217 1"/>
                <a:gd name="f245" fmla="*/ 205236 f216 1"/>
                <a:gd name="f246" fmla="*/ 287340 f216 1"/>
                <a:gd name="f247" fmla="*/ 511509 f217 1"/>
                <a:gd name="f248" fmla="*/ 497298 f217 1"/>
                <a:gd name="f249" fmla="*/ 333435 f216 1"/>
                <a:gd name="f250" fmla="*/ 455879 f217 1"/>
                <a:gd name="f251" fmla="*/ 363003 f216 1"/>
                <a:gd name="f252" fmla="*/ 421933 f217 1"/>
                <a:gd name="f253" fmla="*/ 366624 f216 1"/>
                <a:gd name="f254" fmla="*/ 363988 f216 1"/>
                <a:gd name="f255" fmla="*/ 394428 f216 1"/>
                <a:gd name="f256" fmla="*/ 548412 f217 1"/>
                <a:gd name="f257" fmla="*/ 423079 f216 1"/>
                <a:gd name="f258" fmla="*/ 397935 f217 1"/>
                <a:gd name="f259" fmla="*/ 449851 f216 1"/>
                <a:gd name="f260" fmla="*/ 547518 f217 1"/>
                <a:gd name="f261" fmla="*/ 480313 f216 1"/>
                <a:gd name="f262" fmla="*/ 397912 f217 1"/>
                <a:gd name="f263" fmla="*/ 515406 f216 1"/>
                <a:gd name="f264" fmla="*/ 440591 f216 1"/>
                <a:gd name="f265" fmla="*/ 662010 f217 1"/>
                <a:gd name="f266" fmla="*/ 122101 f216 1"/>
                <a:gd name="f267" fmla="*/ 267834 f217 1"/>
                <a:gd name="f268" fmla="*/ 452946 f216 1"/>
                <a:gd name="f269" fmla="*/ 177387 f217 1"/>
                <a:gd name="f270" fmla="*/ 482743 f216 1"/>
                <a:gd name="f271" fmla="*/ 90470 f217 1"/>
                <a:gd name="f272" fmla="*/ 460808 f216 1"/>
                <a:gd name="f273" fmla="*/ 86230 f217 1"/>
                <a:gd name="f274" fmla="*/ 457988 f216 1"/>
                <a:gd name="f275" fmla="*/ 100899 f217 1"/>
                <a:gd name="f276" fmla="*/ 409281 f216 1"/>
                <a:gd name="f277" fmla="*/ 108509 f217 1"/>
                <a:gd name="f278" fmla="*/ 413957 f216 1"/>
                <a:gd name="f279" fmla="*/ 180275 f217 1"/>
                <a:gd name="f280" fmla="*/ 434196 f216 1"/>
                <a:gd name="f281" fmla="*/ 241521 f217 1"/>
                <a:gd name="f282" fmla="*/ 385511 f216 1"/>
                <a:gd name="f283" fmla="*/ 184561 f217 1"/>
                <a:gd name="f284" fmla="*/ 327177 f216 1"/>
                <a:gd name="f285" fmla="*/ 94160 f217 1"/>
                <a:gd name="f286" fmla="*/ 228478 f216 1"/>
                <a:gd name="f287" fmla="*/ 206359 f217 1"/>
                <a:gd name="f288" fmla="*/ 133195 f216 1"/>
                <a:gd name="f289" fmla="*/ 281747 f217 1"/>
                <a:gd name="f290" fmla="*/ 150042 f216 1"/>
                <a:gd name="f291" fmla="*/ 286698 f217 1"/>
                <a:gd name="f292" fmla="*/ 152838 f216 1"/>
                <a:gd name="f293" fmla="*/ 270653 f217 1"/>
                <a:gd name="f294" fmla="*/ 200285 f216 1"/>
                <a:gd name="f295" fmla="*/ 263479 f217 1"/>
                <a:gd name="f296" fmla="*/ 196366 f216 1"/>
                <a:gd name="f297" fmla="*/ 204938 f217 1"/>
                <a:gd name="f298" fmla="*/ 181742 f216 1"/>
                <a:gd name="f299" fmla="*/ 150455 f217 1"/>
                <a:gd name="f300" fmla="*/ 223665 f216 1"/>
                <a:gd name="f301" fmla="*/ 210806 f217 1"/>
                <a:gd name="f302" fmla="*/ 280051 f216 1"/>
                <a:gd name="f303" fmla="*/ 298296 f217 1"/>
                <a:gd name="f304" fmla="*/ 382119 f216 1"/>
                <a:gd name="f305" fmla="+- f218 0 f1"/>
                <a:gd name="f306" fmla="*/ f221 1 662009"/>
                <a:gd name="f307" fmla="*/ f222 1 640647"/>
                <a:gd name="f308" fmla="*/ f223 1 662009"/>
                <a:gd name="f309" fmla="*/ f224 1 662009"/>
                <a:gd name="f310" fmla="*/ f225 1 640647"/>
                <a:gd name="f311" fmla="*/ f226 1 662009"/>
                <a:gd name="f312" fmla="*/ f227 1 640647"/>
                <a:gd name="f313" fmla="*/ f228 1 640647"/>
                <a:gd name="f314" fmla="*/ f229 1 662009"/>
                <a:gd name="f315" fmla="*/ f230 1 640647"/>
                <a:gd name="f316" fmla="*/ f231 1 640647"/>
                <a:gd name="f317" fmla="*/ f232 1 662009"/>
                <a:gd name="f318" fmla="*/ f233 1 662009"/>
                <a:gd name="f319" fmla="*/ f234 1 640647"/>
                <a:gd name="f320" fmla="*/ f235 1 662009"/>
                <a:gd name="f321" fmla="*/ f236 1 640647"/>
                <a:gd name="f322" fmla="*/ f237 1 662009"/>
                <a:gd name="f323" fmla="*/ f238 1 640647"/>
                <a:gd name="f324" fmla="*/ f239 1 662009"/>
                <a:gd name="f325" fmla="*/ f240 1 640647"/>
                <a:gd name="f326" fmla="*/ f241 1 640647"/>
                <a:gd name="f327" fmla="*/ f242 1 662009"/>
                <a:gd name="f328" fmla="*/ f243 1 640647"/>
                <a:gd name="f329" fmla="*/ f244 1 662009"/>
                <a:gd name="f330" fmla="*/ f245 1 640647"/>
                <a:gd name="f331" fmla="*/ f246 1 640647"/>
                <a:gd name="f332" fmla="*/ f247 1 662009"/>
                <a:gd name="f333" fmla="*/ f248 1 662009"/>
                <a:gd name="f334" fmla="*/ f249 1 640647"/>
                <a:gd name="f335" fmla="*/ f250 1 662009"/>
                <a:gd name="f336" fmla="*/ f251 1 640647"/>
                <a:gd name="f337" fmla="*/ f252 1 662009"/>
                <a:gd name="f338" fmla="*/ f253 1 640647"/>
                <a:gd name="f339" fmla="*/ f254 1 640647"/>
                <a:gd name="f340" fmla="*/ f255 1 640647"/>
                <a:gd name="f341" fmla="*/ f256 1 662009"/>
                <a:gd name="f342" fmla="*/ f257 1 640647"/>
                <a:gd name="f343" fmla="*/ f258 1 662009"/>
                <a:gd name="f344" fmla="*/ f259 1 640647"/>
                <a:gd name="f345" fmla="*/ f260 1 662009"/>
                <a:gd name="f346" fmla="*/ f261 1 640647"/>
                <a:gd name="f347" fmla="*/ f262 1 662009"/>
                <a:gd name="f348" fmla="*/ f263 1 640647"/>
                <a:gd name="f349" fmla="*/ f264 1 640647"/>
                <a:gd name="f350" fmla="*/ f265 1 662009"/>
                <a:gd name="f351" fmla="*/ f266 1 640647"/>
                <a:gd name="f352" fmla="*/ f267 1 662009"/>
                <a:gd name="f353" fmla="*/ f268 1 640647"/>
                <a:gd name="f354" fmla="*/ f269 1 662009"/>
                <a:gd name="f355" fmla="*/ f270 1 640647"/>
                <a:gd name="f356" fmla="*/ f271 1 662009"/>
                <a:gd name="f357" fmla="*/ f272 1 640647"/>
                <a:gd name="f358" fmla="*/ f273 1 662009"/>
                <a:gd name="f359" fmla="*/ f274 1 640647"/>
                <a:gd name="f360" fmla="*/ f275 1 662009"/>
                <a:gd name="f361" fmla="*/ f276 1 640647"/>
                <a:gd name="f362" fmla="*/ f277 1 662009"/>
                <a:gd name="f363" fmla="*/ f278 1 640647"/>
                <a:gd name="f364" fmla="*/ f279 1 662009"/>
                <a:gd name="f365" fmla="*/ f280 1 640647"/>
                <a:gd name="f366" fmla="*/ f281 1 662009"/>
                <a:gd name="f367" fmla="*/ f282 1 640647"/>
                <a:gd name="f368" fmla="*/ f283 1 662009"/>
                <a:gd name="f369" fmla="*/ f284 1 640647"/>
                <a:gd name="f370" fmla="*/ f285 1 662009"/>
                <a:gd name="f371" fmla="*/ f286 1 640647"/>
                <a:gd name="f372" fmla="*/ f287 1 662009"/>
                <a:gd name="f373" fmla="*/ f288 1 640647"/>
                <a:gd name="f374" fmla="*/ f289 1 662009"/>
                <a:gd name="f375" fmla="*/ f290 1 640647"/>
                <a:gd name="f376" fmla="*/ f291 1 662009"/>
                <a:gd name="f377" fmla="*/ f292 1 640647"/>
                <a:gd name="f378" fmla="*/ f293 1 662009"/>
                <a:gd name="f379" fmla="*/ f294 1 640647"/>
                <a:gd name="f380" fmla="*/ f295 1 662009"/>
                <a:gd name="f381" fmla="*/ f296 1 640647"/>
                <a:gd name="f382" fmla="*/ f297 1 662009"/>
                <a:gd name="f383" fmla="*/ f298 1 640647"/>
                <a:gd name="f384" fmla="*/ f299 1 662009"/>
                <a:gd name="f385" fmla="*/ f300 1 640647"/>
                <a:gd name="f386" fmla="*/ f301 1 662009"/>
                <a:gd name="f387" fmla="*/ f302 1 640647"/>
                <a:gd name="f388" fmla="*/ f303 1 662009"/>
                <a:gd name="f389" fmla="*/ f304 1 640647"/>
                <a:gd name="f390" fmla="*/ f212 1 f219"/>
                <a:gd name="f391" fmla="*/ f213 1 f219"/>
                <a:gd name="f392" fmla="*/ f212 1 f220"/>
                <a:gd name="f393" fmla="*/ f214 1 f220"/>
                <a:gd name="f394" fmla="*/ f306 1 f219"/>
                <a:gd name="f395" fmla="*/ f307 1 f220"/>
                <a:gd name="f396" fmla="*/ f308 1 f219"/>
                <a:gd name="f397" fmla="*/ f309 1 f219"/>
                <a:gd name="f398" fmla="*/ f310 1 f220"/>
                <a:gd name="f399" fmla="*/ f311 1 f219"/>
                <a:gd name="f400" fmla="*/ f312 1 f220"/>
                <a:gd name="f401" fmla="*/ f313 1 f220"/>
                <a:gd name="f402" fmla="*/ f314 1 f219"/>
                <a:gd name="f403" fmla="*/ f315 1 f220"/>
                <a:gd name="f404" fmla="*/ f316 1 f220"/>
                <a:gd name="f405" fmla="*/ f317 1 f219"/>
                <a:gd name="f406" fmla="*/ f318 1 f219"/>
                <a:gd name="f407" fmla="*/ f319 1 f220"/>
                <a:gd name="f408" fmla="*/ f320 1 f219"/>
                <a:gd name="f409" fmla="*/ f321 1 f220"/>
                <a:gd name="f410" fmla="*/ f322 1 f219"/>
                <a:gd name="f411" fmla="*/ f323 1 f220"/>
                <a:gd name="f412" fmla="*/ f324 1 f219"/>
                <a:gd name="f413" fmla="*/ f325 1 f220"/>
                <a:gd name="f414" fmla="*/ f326 1 f220"/>
                <a:gd name="f415" fmla="*/ f327 1 f219"/>
                <a:gd name="f416" fmla="*/ f328 1 f220"/>
                <a:gd name="f417" fmla="*/ f329 1 f219"/>
                <a:gd name="f418" fmla="*/ f330 1 f220"/>
                <a:gd name="f419" fmla="*/ f331 1 f220"/>
                <a:gd name="f420" fmla="*/ f332 1 f219"/>
                <a:gd name="f421" fmla="*/ f333 1 f219"/>
                <a:gd name="f422" fmla="*/ f334 1 f220"/>
                <a:gd name="f423" fmla="*/ f335 1 f219"/>
                <a:gd name="f424" fmla="*/ f336 1 f220"/>
                <a:gd name="f425" fmla="*/ f337 1 f219"/>
                <a:gd name="f426" fmla="*/ f338 1 f220"/>
                <a:gd name="f427" fmla="*/ f339 1 f220"/>
                <a:gd name="f428" fmla="*/ f340 1 f220"/>
                <a:gd name="f429" fmla="*/ f341 1 f219"/>
                <a:gd name="f430" fmla="*/ f342 1 f220"/>
                <a:gd name="f431" fmla="*/ f343 1 f219"/>
                <a:gd name="f432" fmla="*/ f344 1 f220"/>
                <a:gd name="f433" fmla="*/ f345 1 f219"/>
                <a:gd name="f434" fmla="*/ f346 1 f220"/>
                <a:gd name="f435" fmla="*/ f347 1 f219"/>
                <a:gd name="f436" fmla="*/ f348 1 f220"/>
                <a:gd name="f437" fmla="*/ f349 1 f220"/>
                <a:gd name="f438" fmla="*/ f350 1 f219"/>
                <a:gd name="f439" fmla="*/ f351 1 f220"/>
                <a:gd name="f440" fmla="*/ f352 1 f219"/>
                <a:gd name="f441" fmla="*/ f353 1 f220"/>
                <a:gd name="f442" fmla="*/ f354 1 f219"/>
                <a:gd name="f443" fmla="*/ f355 1 f220"/>
                <a:gd name="f444" fmla="*/ f356 1 f219"/>
                <a:gd name="f445" fmla="*/ f357 1 f220"/>
                <a:gd name="f446" fmla="*/ f358 1 f219"/>
                <a:gd name="f447" fmla="*/ f359 1 f220"/>
                <a:gd name="f448" fmla="*/ f360 1 f219"/>
                <a:gd name="f449" fmla="*/ f361 1 f220"/>
                <a:gd name="f450" fmla="*/ f362 1 f219"/>
                <a:gd name="f451" fmla="*/ f363 1 f220"/>
                <a:gd name="f452" fmla="*/ f364 1 f219"/>
                <a:gd name="f453" fmla="*/ f365 1 f220"/>
                <a:gd name="f454" fmla="*/ f366 1 f219"/>
                <a:gd name="f455" fmla="*/ f367 1 f220"/>
                <a:gd name="f456" fmla="*/ f368 1 f219"/>
                <a:gd name="f457" fmla="*/ f369 1 f220"/>
                <a:gd name="f458" fmla="*/ f370 1 f219"/>
                <a:gd name="f459" fmla="*/ f371 1 f220"/>
                <a:gd name="f460" fmla="*/ f372 1 f219"/>
                <a:gd name="f461" fmla="*/ f373 1 f220"/>
                <a:gd name="f462" fmla="*/ f374 1 f219"/>
                <a:gd name="f463" fmla="*/ f375 1 f220"/>
                <a:gd name="f464" fmla="*/ f376 1 f219"/>
                <a:gd name="f465" fmla="*/ f377 1 f220"/>
                <a:gd name="f466" fmla="*/ f378 1 f219"/>
                <a:gd name="f467" fmla="*/ f379 1 f220"/>
                <a:gd name="f468" fmla="*/ f380 1 f219"/>
                <a:gd name="f469" fmla="*/ f381 1 f220"/>
                <a:gd name="f470" fmla="*/ f382 1 f219"/>
                <a:gd name="f471" fmla="*/ f383 1 f220"/>
                <a:gd name="f472" fmla="*/ f384 1 f219"/>
                <a:gd name="f473" fmla="*/ f385 1 f220"/>
                <a:gd name="f474" fmla="*/ f386 1 f219"/>
                <a:gd name="f475" fmla="*/ f387 1 f220"/>
                <a:gd name="f476" fmla="*/ f388 1 f219"/>
                <a:gd name="f477" fmla="*/ f389 1 f220"/>
                <a:gd name="f478" fmla="*/ f390 f210 1"/>
                <a:gd name="f479" fmla="*/ f391 f210 1"/>
                <a:gd name="f480" fmla="*/ f393 f211 1"/>
                <a:gd name="f481" fmla="*/ f392 f211 1"/>
                <a:gd name="f482" fmla="*/ f394 f210 1"/>
                <a:gd name="f483" fmla="*/ f395 f211 1"/>
                <a:gd name="f484" fmla="*/ f396 f210 1"/>
                <a:gd name="f485" fmla="*/ f397 f210 1"/>
                <a:gd name="f486" fmla="*/ f398 f211 1"/>
                <a:gd name="f487" fmla="*/ f399 f210 1"/>
                <a:gd name="f488" fmla="*/ f400 f211 1"/>
                <a:gd name="f489" fmla="*/ f401 f211 1"/>
                <a:gd name="f490" fmla="*/ f402 f210 1"/>
                <a:gd name="f491" fmla="*/ f403 f211 1"/>
                <a:gd name="f492" fmla="*/ f404 f211 1"/>
                <a:gd name="f493" fmla="*/ f405 f210 1"/>
                <a:gd name="f494" fmla="*/ f406 f210 1"/>
                <a:gd name="f495" fmla="*/ f407 f211 1"/>
                <a:gd name="f496" fmla="*/ f408 f210 1"/>
                <a:gd name="f497" fmla="*/ f409 f211 1"/>
                <a:gd name="f498" fmla="*/ f410 f210 1"/>
                <a:gd name="f499" fmla="*/ f411 f211 1"/>
                <a:gd name="f500" fmla="*/ f412 f210 1"/>
                <a:gd name="f501" fmla="*/ f413 f211 1"/>
                <a:gd name="f502" fmla="*/ f414 f211 1"/>
                <a:gd name="f503" fmla="*/ f415 f210 1"/>
                <a:gd name="f504" fmla="*/ f416 f211 1"/>
                <a:gd name="f505" fmla="*/ f417 f210 1"/>
                <a:gd name="f506" fmla="*/ f418 f211 1"/>
                <a:gd name="f507" fmla="*/ f419 f211 1"/>
                <a:gd name="f508" fmla="*/ f420 f210 1"/>
                <a:gd name="f509" fmla="*/ f421 f210 1"/>
                <a:gd name="f510" fmla="*/ f422 f211 1"/>
                <a:gd name="f511" fmla="*/ f423 f210 1"/>
                <a:gd name="f512" fmla="*/ f424 f211 1"/>
                <a:gd name="f513" fmla="*/ f425 f210 1"/>
                <a:gd name="f514" fmla="*/ f426 f211 1"/>
                <a:gd name="f515" fmla="*/ f427 f211 1"/>
                <a:gd name="f516" fmla="*/ f428 f211 1"/>
                <a:gd name="f517" fmla="*/ f429 f210 1"/>
                <a:gd name="f518" fmla="*/ f430 f211 1"/>
                <a:gd name="f519" fmla="*/ f431 f210 1"/>
                <a:gd name="f520" fmla="*/ f432 f211 1"/>
                <a:gd name="f521" fmla="*/ f433 f210 1"/>
                <a:gd name="f522" fmla="*/ f434 f211 1"/>
                <a:gd name="f523" fmla="*/ f435 f210 1"/>
                <a:gd name="f524" fmla="*/ f436 f211 1"/>
                <a:gd name="f525" fmla="*/ f437 f211 1"/>
                <a:gd name="f526" fmla="*/ f438 f210 1"/>
                <a:gd name="f527" fmla="*/ f439 f211 1"/>
                <a:gd name="f528" fmla="*/ f440 f210 1"/>
                <a:gd name="f529" fmla="*/ f441 f211 1"/>
                <a:gd name="f530" fmla="*/ f442 f210 1"/>
                <a:gd name="f531" fmla="*/ f443 f211 1"/>
                <a:gd name="f532" fmla="*/ f444 f210 1"/>
                <a:gd name="f533" fmla="*/ f445 f211 1"/>
                <a:gd name="f534" fmla="*/ f446 f210 1"/>
                <a:gd name="f535" fmla="*/ f447 f211 1"/>
                <a:gd name="f536" fmla="*/ f448 f210 1"/>
                <a:gd name="f537" fmla="*/ f449 f211 1"/>
                <a:gd name="f538" fmla="*/ f450 f210 1"/>
                <a:gd name="f539" fmla="*/ f451 f211 1"/>
                <a:gd name="f540" fmla="*/ f452 f210 1"/>
                <a:gd name="f541" fmla="*/ f453 f211 1"/>
                <a:gd name="f542" fmla="*/ f454 f210 1"/>
                <a:gd name="f543" fmla="*/ f455 f211 1"/>
                <a:gd name="f544" fmla="*/ f456 f210 1"/>
                <a:gd name="f545" fmla="*/ f457 f211 1"/>
                <a:gd name="f546" fmla="*/ f458 f210 1"/>
                <a:gd name="f547" fmla="*/ f459 f211 1"/>
                <a:gd name="f548" fmla="*/ f460 f210 1"/>
                <a:gd name="f549" fmla="*/ f461 f211 1"/>
                <a:gd name="f550" fmla="*/ f462 f210 1"/>
                <a:gd name="f551" fmla="*/ f463 f211 1"/>
                <a:gd name="f552" fmla="*/ f464 f210 1"/>
                <a:gd name="f553" fmla="*/ f465 f211 1"/>
                <a:gd name="f554" fmla="*/ f466 f210 1"/>
                <a:gd name="f555" fmla="*/ f467 f211 1"/>
                <a:gd name="f556" fmla="*/ f468 f210 1"/>
                <a:gd name="f557" fmla="*/ f469 f211 1"/>
                <a:gd name="f558" fmla="*/ f470 f210 1"/>
                <a:gd name="f559" fmla="*/ f471 f211 1"/>
                <a:gd name="f560" fmla="*/ f472 f210 1"/>
                <a:gd name="f561" fmla="*/ f473 f211 1"/>
                <a:gd name="f562" fmla="*/ f474 f210 1"/>
                <a:gd name="f563" fmla="*/ f475 f211 1"/>
                <a:gd name="f564" fmla="*/ f476 f210 1"/>
                <a:gd name="f565" fmla="*/ f477 f2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5">
                  <a:pos x="f482" y="f483"/>
                </a:cxn>
                <a:cxn ang="f305">
                  <a:pos x="f482" y="f483"/>
                </a:cxn>
                <a:cxn ang="f305">
                  <a:pos x="f484" y="f483"/>
                </a:cxn>
                <a:cxn ang="f305">
                  <a:pos x="f485" y="f486"/>
                </a:cxn>
                <a:cxn ang="f305">
                  <a:pos x="f487" y="f488"/>
                </a:cxn>
                <a:cxn ang="f305">
                  <a:pos x="f487" y="f489"/>
                </a:cxn>
                <a:cxn ang="f305">
                  <a:pos x="f490" y="f491"/>
                </a:cxn>
                <a:cxn ang="f305">
                  <a:pos x="f485" y="f492"/>
                </a:cxn>
                <a:cxn ang="f305">
                  <a:pos x="f493" y="f492"/>
                </a:cxn>
                <a:cxn ang="f305">
                  <a:pos x="f494" y="f495"/>
                </a:cxn>
                <a:cxn ang="f305">
                  <a:pos x="f496" y="f495"/>
                </a:cxn>
                <a:cxn ang="f305">
                  <a:pos x="f496" y="f497"/>
                </a:cxn>
                <a:cxn ang="f305">
                  <a:pos x="f498" y="f497"/>
                </a:cxn>
                <a:cxn ang="f305">
                  <a:pos x="f498" y="f499"/>
                </a:cxn>
                <a:cxn ang="f305">
                  <a:pos x="f500" y="f501"/>
                </a:cxn>
                <a:cxn ang="f305">
                  <a:pos x="f500" y="f502"/>
                </a:cxn>
                <a:cxn ang="f305">
                  <a:pos x="f503" y="f504"/>
                </a:cxn>
                <a:cxn ang="f305">
                  <a:pos x="f505" y="f506"/>
                </a:cxn>
                <a:cxn ang="f305">
                  <a:pos x="f505" y="f507"/>
                </a:cxn>
                <a:cxn ang="f305">
                  <a:pos x="f508" y="f507"/>
                </a:cxn>
                <a:cxn ang="f305">
                  <a:pos x="f509" y="f510"/>
                </a:cxn>
                <a:cxn ang="f305">
                  <a:pos x="f511" y="f512"/>
                </a:cxn>
                <a:cxn ang="f305">
                  <a:pos x="f513" y="f514"/>
                </a:cxn>
                <a:cxn ang="f305">
                  <a:pos x="f500" y="f515"/>
                </a:cxn>
                <a:cxn ang="f305">
                  <a:pos x="f500" y="f516"/>
                </a:cxn>
                <a:cxn ang="f305">
                  <a:pos x="f517" y="f516"/>
                </a:cxn>
                <a:cxn ang="f305">
                  <a:pos x="f517" y="f518"/>
                </a:cxn>
                <a:cxn ang="f305">
                  <a:pos x="f519" y="f518"/>
                </a:cxn>
                <a:cxn ang="f305">
                  <a:pos x="f519" y="f520"/>
                </a:cxn>
                <a:cxn ang="f305">
                  <a:pos x="f521" y="f520"/>
                </a:cxn>
                <a:cxn ang="f305">
                  <a:pos x="f521" y="f522"/>
                </a:cxn>
                <a:cxn ang="f305">
                  <a:pos x="f523" y="f522"/>
                </a:cxn>
                <a:cxn ang="f305">
                  <a:pos x="f523" y="f524"/>
                </a:cxn>
                <a:cxn ang="f305">
                  <a:pos x="f498" y="f524"/>
                </a:cxn>
                <a:cxn ang="f305">
                  <a:pos x="f498" y="f525"/>
                </a:cxn>
                <a:cxn ang="f305">
                  <a:pos x="f496" y="f525"/>
                </a:cxn>
                <a:cxn ang="f305">
                  <a:pos x="f496" y="f525"/>
                </a:cxn>
                <a:cxn ang="f305">
                  <a:pos x="f526" y="f525"/>
                </a:cxn>
                <a:cxn ang="f305">
                  <a:pos x="f526" y="f527"/>
                </a:cxn>
                <a:cxn ang="f305">
                  <a:pos x="f482" y="f483"/>
                </a:cxn>
                <a:cxn ang="f305">
                  <a:pos x="f528" y="f529"/>
                </a:cxn>
                <a:cxn ang="f305">
                  <a:pos x="f530" y="f531"/>
                </a:cxn>
                <a:cxn ang="f305">
                  <a:pos x="f532" y="f533"/>
                </a:cxn>
                <a:cxn ang="f305">
                  <a:pos x="f534" y="f535"/>
                </a:cxn>
                <a:cxn ang="f305">
                  <a:pos x="f536" y="f537"/>
                </a:cxn>
                <a:cxn ang="f305">
                  <a:pos x="f538" y="f539"/>
                </a:cxn>
                <a:cxn ang="f305">
                  <a:pos x="f540" y="f541"/>
                </a:cxn>
                <a:cxn ang="f305">
                  <a:pos x="f542" y="f543"/>
                </a:cxn>
                <a:cxn ang="f305">
                  <a:pos x="f544" y="f545"/>
                </a:cxn>
                <a:cxn ang="f305">
                  <a:pos x="f546" y="f547"/>
                </a:cxn>
                <a:cxn ang="f305">
                  <a:pos x="f548" y="f549"/>
                </a:cxn>
                <a:cxn ang="f305">
                  <a:pos x="f550" y="f551"/>
                </a:cxn>
                <a:cxn ang="f305">
                  <a:pos x="f552" y="f553"/>
                </a:cxn>
                <a:cxn ang="f305">
                  <a:pos x="f554" y="f555"/>
                </a:cxn>
                <a:cxn ang="f305">
                  <a:pos x="f556" y="f557"/>
                </a:cxn>
                <a:cxn ang="f305">
                  <a:pos x="f558" y="f559"/>
                </a:cxn>
                <a:cxn ang="f305">
                  <a:pos x="f560" y="f561"/>
                </a:cxn>
                <a:cxn ang="f305">
                  <a:pos x="f562" y="f563"/>
                </a:cxn>
                <a:cxn ang="f305">
                  <a:pos x="f564" y="f565"/>
                </a:cxn>
                <a:cxn ang="f305">
                  <a:pos x="f528" y="f529"/>
                </a:cxn>
              </a:cxnLst>
              <a:rect l="f478" t="f481" r="f479" b="f480"/>
              <a:pathLst>
                <a:path w="662009" h="640647">
                  <a:moveTo>
                    <a:pt x="f8" y="f9"/>
                  </a:moveTo>
                  <a:lnTo>
                    <a:pt x="f8" y="f9"/>
                  </a:lnTo>
                  <a:lnTo>
                    <a:pt x="f10" y="f9"/>
                  </a:lnTo>
                  <a:cubicBezTo>
                    <a:pt x="f10" y="f11"/>
                    <a:pt x="f12" y="f13"/>
                    <a:pt x="f12" y="f5"/>
                  </a:cubicBezTo>
                  <a:cubicBezTo>
                    <a:pt x="f14" y="f15"/>
                    <a:pt x="f16" y="f17"/>
                    <a:pt x="f5" y="f18"/>
                  </a:cubicBezTo>
                  <a:cubicBezTo>
                    <a:pt x="f5" y="f19"/>
                    <a:pt x="f5" y="f20"/>
                    <a:pt x="f5" y="f21"/>
                  </a:cubicBezTo>
                  <a:cubicBezTo>
                    <a:pt x="f22" y="f23"/>
                    <a:pt x="f24" y="f25"/>
                    <a:pt x="f26" y="f7"/>
                  </a:cubicBezTo>
                  <a:cubicBezTo>
                    <a:pt x="f27" y="f28"/>
                    <a:pt x="f10" y="f29"/>
                    <a:pt x="f12" y="f30"/>
                  </a:cubicBezTo>
                  <a:lnTo>
                    <a:pt x="f31" y="f30"/>
                  </a:lnTo>
                  <a:cubicBezTo>
                    <a:pt x="f31" y="f32"/>
                    <a:pt x="f33" y="f34"/>
                    <a:pt x="f33" y="f35"/>
                  </a:cubicBezTo>
                  <a:cubicBezTo>
                    <a:pt x="f36" y="f35"/>
                    <a:pt x="f37" y="f35"/>
                    <a:pt x="f38" y="f35"/>
                  </a:cubicBezTo>
                  <a:cubicBezTo>
                    <a:pt x="f38" y="f39"/>
                    <a:pt x="f38" y="f40"/>
                    <a:pt x="f38" y="f41"/>
                  </a:cubicBezTo>
                  <a:lnTo>
                    <a:pt x="f42" y="f41"/>
                  </a:lnTo>
                  <a:cubicBezTo>
                    <a:pt x="f42" y="f43"/>
                    <a:pt x="f42" y="f44"/>
                    <a:pt x="f42" y="f45"/>
                  </a:cubicBezTo>
                  <a:cubicBezTo>
                    <a:pt x="f46" y="f45"/>
                    <a:pt x="f47" y="f48"/>
                    <a:pt x="f49" y="f48"/>
                  </a:cubicBezTo>
                  <a:cubicBezTo>
                    <a:pt x="f49" y="f50"/>
                    <a:pt x="f49" y="f51"/>
                    <a:pt x="f49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3" y="f65"/>
                    <a:pt x="f63" y="f66"/>
                    <a:pt x="f63" y="f67"/>
                  </a:cubicBezTo>
                  <a:cubicBezTo>
                    <a:pt x="f68" y="f67"/>
                    <a:pt x="f69" y="f67"/>
                    <a:pt x="f70" y="f67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80"/>
                    <a:pt x="f81" y="f82"/>
                  </a:cubicBezTo>
                  <a:cubicBezTo>
                    <a:pt x="f83" y="f84"/>
                    <a:pt x="f85" y="f86"/>
                    <a:pt x="f87" y="f88"/>
                  </a:cubicBezTo>
                  <a:cubicBezTo>
                    <a:pt x="f89" y="f90"/>
                    <a:pt x="f91" y="f92"/>
                    <a:pt x="f49" y="f93"/>
                  </a:cubicBezTo>
                  <a:cubicBezTo>
                    <a:pt x="f49" y="f94"/>
                    <a:pt x="f49" y="f95"/>
                    <a:pt x="f49" y="f96"/>
                  </a:cubicBezTo>
                  <a:cubicBezTo>
                    <a:pt x="f97" y="f96"/>
                    <a:pt x="f98" y="f96"/>
                    <a:pt x="f99" y="f96"/>
                  </a:cubicBezTo>
                  <a:cubicBezTo>
                    <a:pt x="f99" y="f100"/>
                    <a:pt x="f99" y="f101"/>
                    <a:pt x="f99" y="f102"/>
                  </a:cubicBezTo>
                  <a:cubicBezTo>
                    <a:pt x="f98" y="f102"/>
                    <a:pt x="f103" y="f102"/>
                    <a:pt x="f104" y="f102"/>
                  </a:cubicBezTo>
                  <a:cubicBezTo>
                    <a:pt x="f104" y="f105"/>
                    <a:pt x="f104" y="f106"/>
                    <a:pt x="f104" y="f107"/>
                  </a:cubicBezTo>
                  <a:cubicBezTo>
                    <a:pt x="f108" y="f107"/>
                    <a:pt x="f109" y="f107"/>
                    <a:pt x="f110" y="f107"/>
                  </a:cubicBezTo>
                  <a:cubicBezTo>
                    <a:pt x="f110" y="f111"/>
                    <a:pt x="f110" y="f112"/>
                    <a:pt x="f110" y="f113"/>
                  </a:cubicBezTo>
                  <a:cubicBezTo>
                    <a:pt x="f114" y="f113"/>
                    <a:pt x="f115" y="f113"/>
                    <a:pt x="f116" y="f113"/>
                  </a:cubicBezTo>
                  <a:cubicBezTo>
                    <a:pt x="f116" y="f117"/>
                    <a:pt x="f116" y="f118"/>
                    <a:pt x="f116" y="f119"/>
                  </a:cubicBezTo>
                  <a:cubicBezTo>
                    <a:pt x="f120" y="f119"/>
                    <a:pt x="f121" y="f119"/>
                    <a:pt x="f42" y="f119"/>
                  </a:cubicBezTo>
                  <a:cubicBezTo>
                    <a:pt x="f42" y="f122"/>
                    <a:pt x="f42" y="f123"/>
                    <a:pt x="f42" y="f124"/>
                  </a:cubicBezTo>
                  <a:lnTo>
                    <a:pt x="f38" y="f124"/>
                  </a:lnTo>
                  <a:cubicBezTo>
                    <a:pt x="f38" y="f124"/>
                    <a:pt x="f38" y="f124"/>
                    <a:pt x="f38" y="f124"/>
                  </a:cubicBezTo>
                  <a:cubicBezTo>
                    <a:pt x="f125" y="f124"/>
                    <a:pt x="f126" y="f124"/>
                    <a:pt x="f127" y="f124"/>
                  </a:cubicBezTo>
                  <a:cubicBezTo>
                    <a:pt x="f127" y="f128"/>
                    <a:pt x="f127" y="f129"/>
                    <a:pt x="f127" y="f130"/>
                  </a:cubicBezTo>
                  <a:cubicBezTo>
                    <a:pt x="f131" y="f132"/>
                    <a:pt x="f133" y="f134"/>
                    <a:pt x="f8" y="f9"/>
                  </a:cubicBezTo>
                  <a:close/>
                  <a:moveTo>
                    <a:pt x="f135" y="f136"/>
                  </a:moveTo>
                  <a:cubicBezTo>
                    <a:pt x="f137" y="f138"/>
                    <a:pt x="f139" y="f140"/>
                    <a:pt x="f141" y="f140"/>
                  </a:cubicBezTo>
                  <a:cubicBezTo>
                    <a:pt x="f142" y="f140"/>
                    <a:pt x="f143" y="f144"/>
                    <a:pt x="f145" y="f146"/>
                  </a:cubicBezTo>
                  <a:lnTo>
                    <a:pt x="f147" y="f148"/>
                  </a:lnTo>
                  <a:lnTo>
                    <a:pt x="f149" y="f150"/>
                  </a:lnTo>
                  <a:lnTo>
                    <a:pt x="f151" y="f152"/>
                  </a:lnTo>
                  <a:cubicBezTo>
                    <a:pt x="f153" y="f154"/>
                    <a:pt x="f155" y="f156"/>
                    <a:pt x="f157" y="f156"/>
                  </a:cubicBezTo>
                  <a:cubicBezTo>
                    <a:pt x="f158" y="f156"/>
                    <a:pt x="f159" y="f160"/>
                    <a:pt x="f159" y="f161"/>
                  </a:cubicBezTo>
                  <a:cubicBezTo>
                    <a:pt x="f159" y="f162"/>
                    <a:pt x="f163" y="f164"/>
                    <a:pt x="f165" y="f166"/>
                  </a:cubicBezTo>
                  <a:cubicBezTo>
                    <a:pt x="f167" y="f168"/>
                    <a:pt x="f169" y="f170"/>
                    <a:pt x="f169" y="f171"/>
                  </a:cubicBezTo>
                  <a:cubicBezTo>
                    <a:pt x="f169" y="f172"/>
                    <a:pt x="f173" y="f174"/>
                    <a:pt x="f175" y="f174"/>
                  </a:cubicBezTo>
                  <a:cubicBezTo>
                    <a:pt x="f176" y="f174"/>
                    <a:pt x="f177" y="f178"/>
                    <a:pt x="f179" y="f180"/>
                  </a:cubicBezTo>
                  <a:lnTo>
                    <a:pt x="f181" y="f182"/>
                  </a:lnTo>
                  <a:lnTo>
                    <a:pt x="f183" y="f184"/>
                  </a:lnTo>
                  <a:lnTo>
                    <a:pt x="f185" y="f186"/>
                  </a:lnTo>
                  <a:cubicBezTo>
                    <a:pt x="f187" y="f188"/>
                    <a:pt x="f189" y="f190"/>
                    <a:pt x="f191" y="f190"/>
                  </a:cubicBezTo>
                  <a:cubicBezTo>
                    <a:pt x="f192" y="f190"/>
                    <a:pt x="f193" y="f194"/>
                    <a:pt x="f193" y="f195"/>
                  </a:cubicBezTo>
                  <a:cubicBezTo>
                    <a:pt x="f193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3" y="f205"/>
                  </a:cubicBezTo>
                  <a:cubicBezTo>
                    <a:pt x="f203" y="f206"/>
                    <a:pt x="f207" y="f208"/>
                    <a:pt x="f135" y="f13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0640834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785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142414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996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F1AA4B1A-9BBD-4B69-8150-E52F2423CF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82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72642006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57329EE-0D88-44E6-B4E9-21DA2052B8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239265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93640568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B55F275B-7523-45EA-8820-A9D55A298D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26587918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6013A2FD-C23A-4FF3-92FA-97A41BB7DD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68959596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819A96D5-91A6-4899-8732-D5CF973154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1091052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sp>
        <p:nvSpPr>
          <p:cNvPr id="5" name="Trapecio 6">
            <a:extLst>
              <a:ext uri="{FF2B5EF4-FFF2-40B4-BE49-F238E27FC236}">
                <a16:creationId xmlns:a16="http://schemas.microsoft.com/office/drawing/2014/main" id="{DA77F4FE-E838-40B1-8B43-CA65836F1C7B}"/>
              </a:ext>
            </a:extLst>
          </p:cNvPr>
          <p:cNvSpPr/>
          <p:nvPr/>
        </p:nvSpPr>
        <p:spPr>
          <a:xfrm>
            <a:off x="0" y="4829906"/>
            <a:ext cx="9144000" cy="313593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270"/>
              <a:gd name="f10" fmla="+- 0 0 -90"/>
              <a:gd name="f11" fmla="abs f4"/>
              <a:gd name="f12" fmla="abs f5"/>
              <a:gd name="f13" fmla="abs f6"/>
              <a:gd name="f14" fmla="val f7"/>
              <a:gd name="f15" fmla="val f8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6 1 f3"/>
              <a:gd name="f22" fmla="*/ f17 1 f3"/>
              <a:gd name="f23" fmla="*/ f18 1 21600"/>
              <a:gd name="f24" fmla="*/ f19 1 21600"/>
              <a:gd name="f25" fmla="*/ 21600 f18 1"/>
              <a:gd name="f26" fmla="*/ 21600 f19 1"/>
              <a:gd name="f27" fmla="+- f21 0 f2"/>
              <a:gd name="f28" fmla="+- f22 0 f2"/>
              <a:gd name="f29" fmla="min f24 f23"/>
              <a:gd name="f30" fmla="*/ f25 1 f20"/>
              <a:gd name="f31" fmla="*/ f26 1 f20"/>
              <a:gd name="f32" fmla="val f30"/>
              <a:gd name="f33" fmla="val f31"/>
              <a:gd name="f34" fmla="*/ f14 f29 1"/>
              <a:gd name="f35" fmla="+- f33 0 f14"/>
              <a:gd name="f36" fmla="+- f32 0 f14"/>
              <a:gd name="f37" fmla="*/ f33 f29 1"/>
              <a:gd name="f38" fmla="*/ f32 f29 1"/>
              <a:gd name="f39" fmla="*/ f35 1 2"/>
              <a:gd name="f40" fmla="*/ f35 1 3"/>
              <a:gd name="f41" fmla="*/ f36 1 4"/>
              <a:gd name="f42" fmla="min f36 f35"/>
              <a:gd name="f43" fmla="*/ 50000 f36 1"/>
              <a:gd name="f44" fmla="+- f14 f39 0"/>
              <a:gd name="f45" fmla="*/ f43 1 f42"/>
              <a:gd name="f46" fmla="*/ f42 f15 1"/>
              <a:gd name="f47" fmla="*/ f41 f15 1"/>
              <a:gd name="f48" fmla="*/ f40 f15 1"/>
              <a:gd name="f49" fmla="*/ f46 1 200000"/>
              <a:gd name="f50" fmla="*/ f46 1 100000"/>
              <a:gd name="f51" fmla="*/ f47 1 f45"/>
              <a:gd name="f52" fmla="*/ f48 1 f45"/>
              <a:gd name="f53" fmla="*/ f44 f29 1"/>
              <a:gd name="f54" fmla="+- f32 0 f50"/>
              <a:gd name="f55" fmla="+- f32 0 f49"/>
              <a:gd name="f56" fmla="+- f32 0 f51"/>
              <a:gd name="f57" fmla="*/ f51 f29 1"/>
              <a:gd name="f58" fmla="*/ f52 f29 1"/>
              <a:gd name="f59" fmla="*/ f50 f29 1"/>
              <a:gd name="f60" fmla="*/ f49 f29 1"/>
              <a:gd name="f61" fmla="*/ f56 f29 1"/>
              <a:gd name="f62" fmla="*/ f54 f29 1"/>
              <a:gd name="f63" fmla="*/ f55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60" y="f53"/>
              </a:cxn>
              <a:cxn ang="f28">
                <a:pos x="f63" y="f53"/>
              </a:cxn>
            </a:cxnLst>
            <a:rect l="f57" t="f58" r="f61" b="f37"/>
            <a:pathLst>
              <a:path>
                <a:moveTo>
                  <a:pt x="f34" y="f37"/>
                </a:moveTo>
                <a:lnTo>
                  <a:pt x="f59" y="f34"/>
                </a:lnTo>
                <a:lnTo>
                  <a:pt x="f62" y="f34"/>
                </a:lnTo>
                <a:lnTo>
                  <a:pt x="f38" y="f37"/>
                </a:ln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F06DEF50-9572-63D9-18CF-D6E6E4D4E33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93688" y="309563"/>
            <a:ext cx="485775" cy="676275"/>
            <a:chOff x="185" y="195"/>
            <a:chExt cx="306" cy="426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14AE6E8-FFCC-1795-E47B-90BA6778D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" y="195"/>
              <a:ext cx="306" cy="426"/>
            </a:xfrm>
            <a:custGeom>
              <a:avLst/>
              <a:gdLst>
                <a:gd name="T0" fmla="*/ 54 w 92"/>
                <a:gd name="T1" fmla="*/ 88 h 129"/>
                <a:gd name="T2" fmla="*/ 31 w 92"/>
                <a:gd name="T3" fmla="*/ 72 h 129"/>
                <a:gd name="T4" fmla="*/ 22 w 92"/>
                <a:gd name="T5" fmla="*/ 31 h 129"/>
                <a:gd name="T6" fmla="*/ 28 w 92"/>
                <a:gd name="T7" fmla="*/ 21 h 129"/>
                <a:gd name="T8" fmla="*/ 32 w 92"/>
                <a:gd name="T9" fmla="*/ 13 h 129"/>
                <a:gd name="T10" fmla="*/ 39 w 92"/>
                <a:gd name="T11" fmla="*/ 10 h 129"/>
                <a:gd name="T12" fmla="*/ 45 w 92"/>
                <a:gd name="T13" fmla="*/ 21 h 129"/>
                <a:gd name="T14" fmla="*/ 40 w 92"/>
                <a:gd name="T15" fmla="*/ 26 h 129"/>
                <a:gd name="T16" fmla="*/ 35 w 92"/>
                <a:gd name="T17" fmla="*/ 29 h 129"/>
                <a:gd name="T18" fmla="*/ 34 w 92"/>
                <a:gd name="T19" fmla="*/ 40 h 129"/>
                <a:gd name="T20" fmla="*/ 41 w 92"/>
                <a:gd name="T21" fmla="*/ 69 h 129"/>
                <a:gd name="T22" fmla="*/ 54 w 92"/>
                <a:gd name="T23" fmla="*/ 78 h 129"/>
                <a:gd name="T24" fmla="*/ 70 w 92"/>
                <a:gd name="T25" fmla="*/ 76 h 129"/>
                <a:gd name="T26" fmla="*/ 80 w 92"/>
                <a:gd name="T27" fmla="*/ 59 h 129"/>
                <a:gd name="T28" fmla="*/ 73 w 92"/>
                <a:gd name="T29" fmla="*/ 24 h 129"/>
                <a:gd name="T30" fmla="*/ 64 w 92"/>
                <a:gd name="T31" fmla="*/ 18 h 129"/>
                <a:gd name="T32" fmla="*/ 61 w 92"/>
                <a:gd name="T33" fmla="*/ 14 h 129"/>
                <a:gd name="T34" fmla="*/ 67 w 92"/>
                <a:gd name="T35" fmla="*/ 2 h 129"/>
                <a:gd name="T36" fmla="*/ 73 w 92"/>
                <a:gd name="T37" fmla="*/ 5 h 129"/>
                <a:gd name="T38" fmla="*/ 77 w 92"/>
                <a:gd name="T39" fmla="*/ 11 h 129"/>
                <a:gd name="T40" fmla="*/ 84 w 92"/>
                <a:gd name="T41" fmla="*/ 19 h 129"/>
                <a:gd name="T42" fmla="*/ 92 w 92"/>
                <a:gd name="T43" fmla="*/ 63 h 129"/>
                <a:gd name="T44" fmla="*/ 79 w 92"/>
                <a:gd name="T45" fmla="*/ 83 h 129"/>
                <a:gd name="T46" fmla="*/ 76 w 92"/>
                <a:gd name="T47" fmla="*/ 89 h 129"/>
                <a:gd name="T48" fmla="*/ 63 w 92"/>
                <a:gd name="T49" fmla="*/ 121 h 129"/>
                <a:gd name="T50" fmla="*/ 31 w 92"/>
                <a:gd name="T51" fmla="*/ 123 h 129"/>
                <a:gd name="T52" fmla="*/ 13 w 92"/>
                <a:gd name="T53" fmla="*/ 93 h 129"/>
                <a:gd name="T54" fmla="*/ 8 w 92"/>
                <a:gd name="T55" fmla="*/ 87 h 129"/>
                <a:gd name="T56" fmla="*/ 3 w 92"/>
                <a:gd name="T57" fmla="*/ 72 h 129"/>
                <a:gd name="T58" fmla="*/ 20 w 92"/>
                <a:gd name="T59" fmla="*/ 67 h 129"/>
                <a:gd name="T60" fmla="*/ 23 w 92"/>
                <a:gd name="T61" fmla="*/ 82 h 129"/>
                <a:gd name="T62" fmla="*/ 48 w 92"/>
                <a:gd name="T63" fmla="*/ 115 h 129"/>
                <a:gd name="T64" fmla="*/ 66 w 92"/>
                <a:gd name="T65" fmla="*/ 103 h 129"/>
                <a:gd name="T66" fmla="*/ 57 w 92"/>
                <a:gd name="T67" fmla="*/ 88 h 129"/>
                <a:gd name="T68" fmla="*/ 54 w 92"/>
                <a:gd name="T69" fmla="*/ 8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129">
                  <a:moveTo>
                    <a:pt x="54" y="88"/>
                  </a:moveTo>
                  <a:cubicBezTo>
                    <a:pt x="40" y="88"/>
                    <a:pt x="35" y="85"/>
                    <a:pt x="31" y="72"/>
                  </a:cubicBezTo>
                  <a:cubicBezTo>
                    <a:pt x="26" y="59"/>
                    <a:pt x="21" y="46"/>
                    <a:pt x="22" y="31"/>
                  </a:cubicBezTo>
                  <a:cubicBezTo>
                    <a:pt x="22" y="27"/>
                    <a:pt x="24" y="23"/>
                    <a:pt x="28" y="21"/>
                  </a:cubicBezTo>
                  <a:cubicBezTo>
                    <a:pt x="30" y="19"/>
                    <a:pt x="32" y="17"/>
                    <a:pt x="32" y="13"/>
                  </a:cubicBezTo>
                  <a:cubicBezTo>
                    <a:pt x="32" y="9"/>
                    <a:pt x="36" y="8"/>
                    <a:pt x="39" y="10"/>
                  </a:cubicBezTo>
                  <a:cubicBezTo>
                    <a:pt x="42" y="13"/>
                    <a:pt x="44" y="16"/>
                    <a:pt x="45" y="21"/>
                  </a:cubicBezTo>
                  <a:cubicBezTo>
                    <a:pt x="45" y="24"/>
                    <a:pt x="43" y="27"/>
                    <a:pt x="40" y="26"/>
                  </a:cubicBezTo>
                  <a:cubicBezTo>
                    <a:pt x="37" y="25"/>
                    <a:pt x="36" y="27"/>
                    <a:pt x="35" y="29"/>
                  </a:cubicBezTo>
                  <a:cubicBezTo>
                    <a:pt x="34" y="32"/>
                    <a:pt x="34" y="36"/>
                    <a:pt x="34" y="40"/>
                  </a:cubicBezTo>
                  <a:cubicBezTo>
                    <a:pt x="36" y="50"/>
                    <a:pt x="38" y="59"/>
                    <a:pt x="41" y="69"/>
                  </a:cubicBezTo>
                  <a:cubicBezTo>
                    <a:pt x="44" y="75"/>
                    <a:pt x="48" y="78"/>
                    <a:pt x="54" y="78"/>
                  </a:cubicBezTo>
                  <a:cubicBezTo>
                    <a:pt x="60" y="78"/>
                    <a:pt x="65" y="77"/>
                    <a:pt x="70" y="76"/>
                  </a:cubicBezTo>
                  <a:cubicBezTo>
                    <a:pt x="79" y="74"/>
                    <a:pt x="80" y="66"/>
                    <a:pt x="80" y="59"/>
                  </a:cubicBezTo>
                  <a:cubicBezTo>
                    <a:pt x="80" y="47"/>
                    <a:pt x="79" y="35"/>
                    <a:pt x="73" y="24"/>
                  </a:cubicBezTo>
                  <a:cubicBezTo>
                    <a:pt x="72" y="20"/>
                    <a:pt x="70" y="16"/>
                    <a:pt x="64" y="18"/>
                  </a:cubicBezTo>
                  <a:cubicBezTo>
                    <a:pt x="62" y="19"/>
                    <a:pt x="61" y="16"/>
                    <a:pt x="61" y="14"/>
                  </a:cubicBezTo>
                  <a:cubicBezTo>
                    <a:pt x="62" y="9"/>
                    <a:pt x="63" y="5"/>
                    <a:pt x="67" y="2"/>
                  </a:cubicBezTo>
                  <a:cubicBezTo>
                    <a:pt x="71" y="0"/>
                    <a:pt x="73" y="1"/>
                    <a:pt x="73" y="5"/>
                  </a:cubicBezTo>
                  <a:cubicBezTo>
                    <a:pt x="72" y="9"/>
                    <a:pt x="74" y="10"/>
                    <a:pt x="77" y="11"/>
                  </a:cubicBezTo>
                  <a:cubicBezTo>
                    <a:pt x="81" y="12"/>
                    <a:pt x="83" y="15"/>
                    <a:pt x="84" y="19"/>
                  </a:cubicBezTo>
                  <a:cubicBezTo>
                    <a:pt x="88" y="33"/>
                    <a:pt x="92" y="48"/>
                    <a:pt x="92" y="63"/>
                  </a:cubicBezTo>
                  <a:cubicBezTo>
                    <a:pt x="92" y="75"/>
                    <a:pt x="90" y="79"/>
                    <a:pt x="79" y="83"/>
                  </a:cubicBezTo>
                  <a:cubicBezTo>
                    <a:pt x="76" y="84"/>
                    <a:pt x="75" y="85"/>
                    <a:pt x="76" y="89"/>
                  </a:cubicBezTo>
                  <a:cubicBezTo>
                    <a:pt x="79" y="98"/>
                    <a:pt x="73" y="116"/>
                    <a:pt x="63" y="121"/>
                  </a:cubicBezTo>
                  <a:cubicBezTo>
                    <a:pt x="53" y="127"/>
                    <a:pt x="42" y="129"/>
                    <a:pt x="31" y="123"/>
                  </a:cubicBezTo>
                  <a:cubicBezTo>
                    <a:pt x="20" y="116"/>
                    <a:pt x="15" y="106"/>
                    <a:pt x="13" y="93"/>
                  </a:cubicBezTo>
                  <a:cubicBezTo>
                    <a:pt x="12" y="90"/>
                    <a:pt x="11" y="88"/>
                    <a:pt x="8" y="87"/>
                  </a:cubicBezTo>
                  <a:cubicBezTo>
                    <a:pt x="2" y="84"/>
                    <a:pt x="0" y="77"/>
                    <a:pt x="3" y="72"/>
                  </a:cubicBezTo>
                  <a:cubicBezTo>
                    <a:pt x="6" y="66"/>
                    <a:pt x="15" y="64"/>
                    <a:pt x="20" y="67"/>
                  </a:cubicBezTo>
                  <a:cubicBezTo>
                    <a:pt x="24" y="70"/>
                    <a:pt x="25" y="75"/>
                    <a:pt x="23" y="82"/>
                  </a:cubicBezTo>
                  <a:cubicBezTo>
                    <a:pt x="17" y="96"/>
                    <a:pt x="33" y="117"/>
                    <a:pt x="48" y="115"/>
                  </a:cubicBezTo>
                  <a:cubicBezTo>
                    <a:pt x="56" y="114"/>
                    <a:pt x="62" y="109"/>
                    <a:pt x="66" y="103"/>
                  </a:cubicBezTo>
                  <a:cubicBezTo>
                    <a:pt x="71" y="95"/>
                    <a:pt x="66" y="88"/>
                    <a:pt x="57" y="88"/>
                  </a:cubicBezTo>
                  <a:cubicBezTo>
                    <a:pt x="56" y="88"/>
                    <a:pt x="55" y="88"/>
                    <a:pt x="54" y="88"/>
                  </a:cubicBezTo>
                  <a:close/>
                </a:path>
              </a:pathLst>
            </a:custGeom>
            <a:solidFill>
              <a:srgbClr val="29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0EB46B5F-E6F6-A0FD-2D1F-F23CCE3553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5" y="482"/>
              <a:ext cx="200" cy="119"/>
            </a:xfrm>
            <a:custGeom>
              <a:avLst/>
              <a:gdLst>
                <a:gd name="T0" fmla="*/ 28 w 60"/>
                <a:gd name="T1" fmla="*/ 36 h 36"/>
                <a:gd name="T2" fmla="*/ 9 w 60"/>
                <a:gd name="T3" fmla="*/ 24 h 36"/>
                <a:gd name="T4" fmla="*/ 1 w 60"/>
                <a:gd name="T5" fmla="*/ 5 h 36"/>
                <a:gd name="T6" fmla="*/ 2 w 60"/>
                <a:gd name="T7" fmla="*/ 1 h 36"/>
                <a:gd name="T8" fmla="*/ 4 w 60"/>
                <a:gd name="T9" fmla="*/ 4 h 36"/>
                <a:gd name="T10" fmla="*/ 14 w 60"/>
                <a:gd name="T11" fmla="*/ 24 h 36"/>
                <a:gd name="T12" fmla="*/ 47 w 60"/>
                <a:gd name="T13" fmla="*/ 25 h 36"/>
                <a:gd name="T14" fmla="*/ 55 w 60"/>
                <a:gd name="T15" fmla="*/ 8 h 36"/>
                <a:gd name="T16" fmla="*/ 58 w 60"/>
                <a:gd name="T17" fmla="*/ 5 h 36"/>
                <a:gd name="T18" fmla="*/ 58 w 60"/>
                <a:gd name="T19" fmla="*/ 9 h 36"/>
                <a:gd name="T20" fmla="*/ 54 w 60"/>
                <a:gd name="T21" fmla="*/ 22 h 36"/>
                <a:gd name="T22" fmla="*/ 28 w 60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36">
                  <a:moveTo>
                    <a:pt x="28" y="36"/>
                  </a:moveTo>
                  <a:cubicBezTo>
                    <a:pt x="19" y="36"/>
                    <a:pt x="13" y="31"/>
                    <a:pt x="9" y="24"/>
                  </a:cubicBezTo>
                  <a:cubicBezTo>
                    <a:pt x="4" y="18"/>
                    <a:pt x="3" y="11"/>
                    <a:pt x="1" y="5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4" y="0"/>
                    <a:pt x="4" y="2"/>
                    <a:pt x="4" y="4"/>
                  </a:cubicBezTo>
                  <a:cubicBezTo>
                    <a:pt x="6" y="11"/>
                    <a:pt x="8" y="18"/>
                    <a:pt x="14" y="24"/>
                  </a:cubicBezTo>
                  <a:cubicBezTo>
                    <a:pt x="24" y="34"/>
                    <a:pt x="37" y="34"/>
                    <a:pt x="47" y="25"/>
                  </a:cubicBezTo>
                  <a:cubicBezTo>
                    <a:pt x="52" y="21"/>
                    <a:pt x="57" y="16"/>
                    <a:pt x="55" y="8"/>
                  </a:cubicBezTo>
                  <a:cubicBezTo>
                    <a:pt x="55" y="6"/>
                    <a:pt x="56" y="4"/>
                    <a:pt x="58" y="5"/>
                  </a:cubicBezTo>
                  <a:cubicBezTo>
                    <a:pt x="60" y="5"/>
                    <a:pt x="59" y="7"/>
                    <a:pt x="58" y="9"/>
                  </a:cubicBezTo>
                  <a:cubicBezTo>
                    <a:pt x="57" y="13"/>
                    <a:pt x="56" y="18"/>
                    <a:pt x="54" y="22"/>
                  </a:cubicBezTo>
                  <a:cubicBezTo>
                    <a:pt x="49" y="32"/>
                    <a:pt x="41" y="36"/>
                    <a:pt x="28" y="36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773853CB-2FE0-59EB-E8E8-CF7364336A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" y="258"/>
              <a:ext cx="73" cy="214"/>
            </a:xfrm>
            <a:custGeom>
              <a:avLst/>
              <a:gdLst>
                <a:gd name="T0" fmla="*/ 2 w 22"/>
                <a:gd name="T1" fmla="*/ 17 h 65"/>
                <a:gd name="T2" fmla="*/ 9 w 22"/>
                <a:gd name="T3" fmla="*/ 2 h 65"/>
                <a:gd name="T4" fmla="*/ 11 w 22"/>
                <a:gd name="T5" fmla="*/ 2 h 65"/>
                <a:gd name="T6" fmla="*/ 12 w 22"/>
                <a:gd name="T7" fmla="*/ 4 h 65"/>
                <a:gd name="T8" fmla="*/ 13 w 22"/>
                <a:gd name="T9" fmla="*/ 44 h 65"/>
                <a:gd name="T10" fmla="*/ 21 w 22"/>
                <a:gd name="T11" fmla="*/ 60 h 65"/>
                <a:gd name="T12" fmla="*/ 21 w 22"/>
                <a:gd name="T13" fmla="*/ 64 h 65"/>
                <a:gd name="T14" fmla="*/ 18 w 22"/>
                <a:gd name="T15" fmla="*/ 63 h 65"/>
                <a:gd name="T16" fmla="*/ 14 w 22"/>
                <a:gd name="T17" fmla="*/ 58 h 65"/>
                <a:gd name="T18" fmla="*/ 2 w 22"/>
                <a:gd name="T1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5">
                  <a:moveTo>
                    <a:pt x="2" y="17"/>
                  </a:moveTo>
                  <a:cubicBezTo>
                    <a:pt x="0" y="10"/>
                    <a:pt x="4" y="6"/>
                    <a:pt x="9" y="2"/>
                  </a:cubicBezTo>
                  <a:cubicBezTo>
                    <a:pt x="10" y="1"/>
                    <a:pt x="11" y="0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3" y="17"/>
                    <a:pt x="10" y="31"/>
                    <a:pt x="13" y="44"/>
                  </a:cubicBezTo>
                  <a:cubicBezTo>
                    <a:pt x="15" y="50"/>
                    <a:pt x="16" y="56"/>
                    <a:pt x="21" y="60"/>
                  </a:cubicBezTo>
                  <a:cubicBezTo>
                    <a:pt x="22" y="61"/>
                    <a:pt x="22" y="63"/>
                    <a:pt x="21" y="64"/>
                  </a:cubicBezTo>
                  <a:cubicBezTo>
                    <a:pt x="19" y="65"/>
                    <a:pt x="19" y="63"/>
                    <a:pt x="18" y="63"/>
                  </a:cubicBezTo>
                  <a:cubicBezTo>
                    <a:pt x="16" y="61"/>
                    <a:pt x="15" y="60"/>
                    <a:pt x="14" y="58"/>
                  </a:cubicBezTo>
                  <a:cubicBezTo>
                    <a:pt x="8" y="45"/>
                    <a:pt x="3" y="32"/>
                    <a:pt x="2" y="17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F10BFF10-2E9B-E655-297B-45D23D3A93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8" y="231"/>
              <a:ext cx="67" cy="211"/>
            </a:xfrm>
            <a:custGeom>
              <a:avLst/>
              <a:gdLst>
                <a:gd name="T0" fmla="*/ 19 w 20"/>
                <a:gd name="T1" fmla="*/ 51 h 64"/>
                <a:gd name="T2" fmla="*/ 18 w 20"/>
                <a:gd name="T3" fmla="*/ 61 h 64"/>
                <a:gd name="T4" fmla="*/ 15 w 20"/>
                <a:gd name="T5" fmla="*/ 63 h 64"/>
                <a:gd name="T6" fmla="*/ 12 w 20"/>
                <a:gd name="T7" fmla="*/ 60 h 64"/>
                <a:gd name="T8" fmla="*/ 13 w 20"/>
                <a:gd name="T9" fmla="*/ 55 h 64"/>
                <a:gd name="T10" fmla="*/ 6 w 20"/>
                <a:gd name="T11" fmla="*/ 10 h 64"/>
                <a:gd name="T12" fmla="*/ 3 w 20"/>
                <a:gd name="T13" fmla="*/ 6 h 64"/>
                <a:gd name="T14" fmla="*/ 1 w 20"/>
                <a:gd name="T15" fmla="*/ 2 h 64"/>
                <a:gd name="T16" fmla="*/ 6 w 20"/>
                <a:gd name="T17" fmla="*/ 3 h 64"/>
                <a:gd name="T18" fmla="*/ 12 w 20"/>
                <a:gd name="T19" fmla="*/ 12 h 64"/>
                <a:gd name="T20" fmla="*/ 19 w 20"/>
                <a:gd name="T21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64">
                  <a:moveTo>
                    <a:pt x="19" y="51"/>
                  </a:moveTo>
                  <a:cubicBezTo>
                    <a:pt x="19" y="53"/>
                    <a:pt x="20" y="57"/>
                    <a:pt x="18" y="61"/>
                  </a:cubicBezTo>
                  <a:cubicBezTo>
                    <a:pt x="17" y="62"/>
                    <a:pt x="17" y="64"/>
                    <a:pt x="15" y="63"/>
                  </a:cubicBezTo>
                  <a:cubicBezTo>
                    <a:pt x="13" y="63"/>
                    <a:pt x="12" y="62"/>
                    <a:pt x="12" y="60"/>
                  </a:cubicBezTo>
                  <a:cubicBezTo>
                    <a:pt x="12" y="58"/>
                    <a:pt x="13" y="56"/>
                    <a:pt x="13" y="55"/>
                  </a:cubicBezTo>
                  <a:cubicBezTo>
                    <a:pt x="14" y="39"/>
                    <a:pt x="13" y="24"/>
                    <a:pt x="6" y="10"/>
                  </a:cubicBezTo>
                  <a:cubicBezTo>
                    <a:pt x="5" y="9"/>
                    <a:pt x="4" y="7"/>
                    <a:pt x="3" y="6"/>
                  </a:cubicBezTo>
                  <a:cubicBezTo>
                    <a:pt x="2" y="5"/>
                    <a:pt x="0" y="4"/>
                    <a:pt x="1" y="2"/>
                  </a:cubicBezTo>
                  <a:cubicBezTo>
                    <a:pt x="3" y="0"/>
                    <a:pt x="5" y="2"/>
                    <a:pt x="6" y="3"/>
                  </a:cubicBezTo>
                  <a:cubicBezTo>
                    <a:pt x="9" y="5"/>
                    <a:pt x="12" y="8"/>
                    <a:pt x="12" y="12"/>
                  </a:cubicBezTo>
                  <a:cubicBezTo>
                    <a:pt x="15" y="25"/>
                    <a:pt x="19" y="37"/>
                    <a:pt x="19" y="51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CBE32BE0-45EA-67DD-6621-B9DDA22067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" y="439"/>
              <a:ext cx="116" cy="40"/>
            </a:xfrm>
            <a:custGeom>
              <a:avLst/>
              <a:gdLst>
                <a:gd name="T0" fmla="*/ 35 w 35"/>
                <a:gd name="T1" fmla="*/ 4 h 12"/>
                <a:gd name="T2" fmla="*/ 3 w 35"/>
                <a:gd name="T3" fmla="*/ 11 h 12"/>
                <a:gd name="T4" fmla="*/ 0 w 35"/>
                <a:gd name="T5" fmla="*/ 9 h 12"/>
                <a:gd name="T6" fmla="*/ 3 w 35"/>
                <a:gd name="T7" fmla="*/ 7 h 12"/>
                <a:gd name="T8" fmla="*/ 29 w 35"/>
                <a:gd name="T9" fmla="*/ 2 h 12"/>
                <a:gd name="T10" fmla="*/ 35 w 35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4"/>
                  </a:moveTo>
                  <a:cubicBezTo>
                    <a:pt x="25" y="9"/>
                    <a:pt x="14" y="12"/>
                    <a:pt x="3" y="11"/>
                  </a:cubicBezTo>
                  <a:cubicBezTo>
                    <a:pt x="1" y="11"/>
                    <a:pt x="0" y="11"/>
                    <a:pt x="0" y="9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12" y="7"/>
                    <a:pt x="21" y="7"/>
                    <a:pt x="29" y="2"/>
                  </a:cubicBezTo>
                  <a:cubicBezTo>
                    <a:pt x="31" y="0"/>
                    <a:pt x="33" y="2"/>
                    <a:pt x="35" y="4"/>
                  </a:cubicBezTo>
                  <a:close/>
                </a:path>
              </a:pathLst>
            </a:custGeom>
            <a:solidFill>
              <a:srgbClr val="A09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0A6A3694-EB12-3EDB-6841-752ADB4ACA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2" y="423"/>
              <a:ext cx="53" cy="52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7 h 16"/>
                <a:gd name="T4" fmla="*/ 8 w 16"/>
                <a:gd name="T5" fmla="*/ 16 h 16"/>
                <a:gd name="T6" fmla="*/ 0 w 16"/>
                <a:gd name="T7" fmla="*/ 8 h 16"/>
                <a:gd name="T8" fmla="*/ 9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3" y="0"/>
                    <a:pt x="16" y="2"/>
                    <a:pt x="16" y="7"/>
                  </a:cubicBezTo>
                  <a:cubicBezTo>
                    <a:pt x="16" y="12"/>
                    <a:pt x="13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B18F00DA-F473-E255-3146-027F241EA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1" y="238"/>
              <a:ext cx="20" cy="33"/>
            </a:xfrm>
            <a:custGeom>
              <a:avLst/>
              <a:gdLst>
                <a:gd name="T0" fmla="*/ 0 w 6"/>
                <a:gd name="T1" fmla="*/ 0 h 10"/>
                <a:gd name="T2" fmla="*/ 1 w 6"/>
                <a:gd name="T3" fmla="*/ 0 h 10"/>
                <a:gd name="T4" fmla="*/ 6 w 6"/>
                <a:gd name="T5" fmla="*/ 8 h 10"/>
                <a:gd name="T6" fmla="*/ 5 w 6"/>
                <a:gd name="T7" fmla="*/ 9 h 10"/>
                <a:gd name="T8" fmla="*/ 0 w 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6" y="4"/>
                    <a:pt x="6" y="8"/>
                  </a:cubicBezTo>
                  <a:cubicBezTo>
                    <a:pt x="6" y="9"/>
                    <a:pt x="6" y="10"/>
                    <a:pt x="5" y="9"/>
                  </a:cubicBezTo>
                  <a:cubicBezTo>
                    <a:pt x="2" y="7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9B9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52EA4656-E1DD-E606-8DCD-C020028E74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8" y="215"/>
              <a:ext cx="17" cy="26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5" y="3"/>
                    <a:pt x="4" y="6"/>
                    <a:pt x="0" y="8"/>
                  </a:cubicBezTo>
                  <a:cubicBezTo>
                    <a:pt x="2" y="4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97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5B4B49E9-BAED-D7F2-113E-5FD62E153A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8" y="433"/>
              <a:ext cx="40" cy="33"/>
            </a:xfrm>
            <a:custGeom>
              <a:avLst/>
              <a:gdLst>
                <a:gd name="T0" fmla="*/ 6 w 12"/>
                <a:gd name="T1" fmla="*/ 10 h 10"/>
                <a:gd name="T2" fmla="*/ 1 w 12"/>
                <a:gd name="T3" fmla="*/ 5 h 10"/>
                <a:gd name="T4" fmla="*/ 7 w 12"/>
                <a:gd name="T5" fmla="*/ 1 h 10"/>
                <a:gd name="T6" fmla="*/ 12 w 12"/>
                <a:gd name="T7" fmla="*/ 6 h 10"/>
                <a:gd name="T8" fmla="*/ 6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6" y="10"/>
                  </a:moveTo>
                  <a:cubicBezTo>
                    <a:pt x="3" y="9"/>
                    <a:pt x="0" y="9"/>
                    <a:pt x="1" y="5"/>
                  </a:cubicBezTo>
                  <a:cubicBezTo>
                    <a:pt x="1" y="3"/>
                    <a:pt x="3" y="0"/>
                    <a:pt x="7" y="1"/>
                  </a:cubicBezTo>
                  <a:cubicBezTo>
                    <a:pt x="10" y="1"/>
                    <a:pt x="12" y="3"/>
                    <a:pt x="12" y="6"/>
                  </a:cubicBezTo>
                  <a:cubicBezTo>
                    <a:pt x="11" y="9"/>
                    <a:pt x="9" y="10"/>
                    <a:pt x="6" y="10"/>
                  </a:cubicBezTo>
                  <a:close/>
                </a:path>
              </a:pathLst>
            </a:custGeom>
            <a:solidFill>
              <a:srgbClr val="393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833D5E9-B4B5-FF72-F9C0-E4B96EF6045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32801" y="309563"/>
            <a:ext cx="485775" cy="676275"/>
            <a:chOff x="5312" y="195"/>
            <a:chExt cx="306" cy="426"/>
          </a:xfrm>
        </p:grpSpPr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5D9BCAF1-B5AE-7AC9-813D-82849CAA74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12" y="195"/>
              <a:ext cx="306" cy="426"/>
            </a:xfrm>
            <a:custGeom>
              <a:avLst/>
              <a:gdLst>
                <a:gd name="T0" fmla="*/ 54 w 92"/>
                <a:gd name="T1" fmla="*/ 88 h 129"/>
                <a:gd name="T2" fmla="*/ 31 w 92"/>
                <a:gd name="T3" fmla="*/ 72 h 129"/>
                <a:gd name="T4" fmla="*/ 22 w 92"/>
                <a:gd name="T5" fmla="*/ 31 h 129"/>
                <a:gd name="T6" fmla="*/ 28 w 92"/>
                <a:gd name="T7" fmla="*/ 21 h 129"/>
                <a:gd name="T8" fmla="*/ 32 w 92"/>
                <a:gd name="T9" fmla="*/ 13 h 129"/>
                <a:gd name="T10" fmla="*/ 39 w 92"/>
                <a:gd name="T11" fmla="*/ 10 h 129"/>
                <a:gd name="T12" fmla="*/ 45 w 92"/>
                <a:gd name="T13" fmla="*/ 21 h 129"/>
                <a:gd name="T14" fmla="*/ 40 w 92"/>
                <a:gd name="T15" fmla="*/ 26 h 129"/>
                <a:gd name="T16" fmla="*/ 35 w 92"/>
                <a:gd name="T17" fmla="*/ 29 h 129"/>
                <a:gd name="T18" fmla="*/ 34 w 92"/>
                <a:gd name="T19" fmla="*/ 40 h 129"/>
                <a:gd name="T20" fmla="*/ 41 w 92"/>
                <a:gd name="T21" fmla="*/ 69 h 129"/>
                <a:gd name="T22" fmla="*/ 54 w 92"/>
                <a:gd name="T23" fmla="*/ 78 h 129"/>
                <a:gd name="T24" fmla="*/ 70 w 92"/>
                <a:gd name="T25" fmla="*/ 76 h 129"/>
                <a:gd name="T26" fmla="*/ 80 w 92"/>
                <a:gd name="T27" fmla="*/ 59 h 129"/>
                <a:gd name="T28" fmla="*/ 73 w 92"/>
                <a:gd name="T29" fmla="*/ 24 h 129"/>
                <a:gd name="T30" fmla="*/ 64 w 92"/>
                <a:gd name="T31" fmla="*/ 18 h 129"/>
                <a:gd name="T32" fmla="*/ 61 w 92"/>
                <a:gd name="T33" fmla="*/ 14 h 129"/>
                <a:gd name="T34" fmla="*/ 67 w 92"/>
                <a:gd name="T35" fmla="*/ 2 h 129"/>
                <a:gd name="T36" fmla="*/ 73 w 92"/>
                <a:gd name="T37" fmla="*/ 5 h 129"/>
                <a:gd name="T38" fmla="*/ 77 w 92"/>
                <a:gd name="T39" fmla="*/ 11 h 129"/>
                <a:gd name="T40" fmla="*/ 84 w 92"/>
                <a:gd name="T41" fmla="*/ 19 h 129"/>
                <a:gd name="T42" fmla="*/ 92 w 92"/>
                <a:gd name="T43" fmla="*/ 63 h 129"/>
                <a:gd name="T44" fmla="*/ 79 w 92"/>
                <a:gd name="T45" fmla="*/ 83 h 129"/>
                <a:gd name="T46" fmla="*/ 76 w 92"/>
                <a:gd name="T47" fmla="*/ 89 h 129"/>
                <a:gd name="T48" fmla="*/ 63 w 92"/>
                <a:gd name="T49" fmla="*/ 121 h 129"/>
                <a:gd name="T50" fmla="*/ 31 w 92"/>
                <a:gd name="T51" fmla="*/ 123 h 129"/>
                <a:gd name="T52" fmla="*/ 13 w 92"/>
                <a:gd name="T53" fmla="*/ 93 h 129"/>
                <a:gd name="T54" fmla="*/ 8 w 92"/>
                <a:gd name="T55" fmla="*/ 87 h 129"/>
                <a:gd name="T56" fmla="*/ 3 w 92"/>
                <a:gd name="T57" fmla="*/ 72 h 129"/>
                <a:gd name="T58" fmla="*/ 20 w 92"/>
                <a:gd name="T59" fmla="*/ 67 h 129"/>
                <a:gd name="T60" fmla="*/ 23 w 92"/>
                <a:gd name="T61" fmla="*/ 82 h 129"/>
                <a:gd name="T62" fmla="*/ 48 w 92"/>
                <a:gd name="T63" fmla="*/ 115 h 129"/>
                <a:gd name="T64" fmla="*/ 66 w 92"/>
                <a:gd name="T65" fmla="*/ 103 h 129"/>
                <a:gd name="T66" fmla="*/ 57 w 92"/>
                <a:gd name="T67" fmla="*/ 88 h 129"/>
                <a:gd name="T68" fmla="*/ 54 w 92"/>
                <a:gd name="T69" fmla="*/ 8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129">
                  <a:moveTo>
                    <a:pt x="54" y="88"/>
                  </a:moveTo>
                  <a:cubicBezTo>
                    <a:pt x="40" y="88"/>
                    <a:pt x="35" y="85"/>
                    <a:pt x="31" y="72"/>
                  </a:cubicBezTo>
                  <a:cubicBezTo>
                    <a:pt x="26" y="59"/>
                    <a:pt x="21" y="46"/>
                    <a:pt x="22" y="31"/>
                  </a:cubicBezTo>
                  <a:cubicBezTo>
                    <a:pt x="22" y="27"/>
                    <a:pt x="24" y="23"/>
                    <a:pt x="28" y="21"/>
                  </a:cubicBezTo>
                  <a:cubicBezTo>
                    <a:pt x="30" y="19"/>
                    <a:pt x="32" y="17"/>
                    <a:pt x="32" y="13"/>
                  </a:cubicBezTo>
                  <a:cubicBezTo>
                    <a:pt x="32" y="9"/>
                    <a:pt x="36" y="8"/>
                    <a:pt x="39" y="10"/>
                  </a:cubicBezTo>
                  <a:cubicBezTo>
                    <a:pt x="42" y="13"/>
                    <a:pt x="44" y="16"/>
                    <a:pt x="45" y="21"/>
                  </a:cubicBezTo>
                  <a:cubicBezTo>
                    <a:pt x="45" y="24"/>
                    <a:pt x="43" y="27"/>
                    <a:pt x="40" y="26"/>
                  </a:cubicBezTo>
                  <a:cubicBezTo>
                    <a:pt x="37" y="25"/>
                    <a:pt x="36" y="27"/>
                    <a:pt x="35" y="29"/>
                  </a:cubicBezTo>
                  <a:cubicBezTo>
                    <a:pt x="34" y="32"/>
                    <a:pt x="34" y="36"/>
                    <a:pt x="34" y="40"/>
                  </a:cubicBezTo>
                  <a:cubicBezTo>
                    <a:pt x="36" y="50"/>
                    <a:pt x="38" y="59"/>
                    <a:pt x="41" y="69"/>
                  </a:cubicBezTo>
                  <a:cubicBezTo>
                    <a:pt x="44" y="75"/>
                    <a:pt x="48" y="78"/>
                    <a:pt x="54" y="78"/>
                  </a:cubicBezTo>
                  <a:cubicBezTo>
                    <a:pt x="60" y="78"/>
                    <a:pt x="65" y="77"/>
                    <a:pt x="70" y="76"/>
                  </a:cubicBezTo>
                  <a:cubicBezTo>
                    <a:pt x="79" y="74"/>
                    <a:pt x="80" y="66"/>
                    <a:pt x="80" y="59"/>
                  </a:cubicBezTo>
                  <a:cubicBezTo>
                    <a:pt x="80" y="47"/>
                    <a:pt x="79" y="35"/>
                    <a:pt x="73" y="24"/>
                  </a:cubicBezTo>
                  <a:cubicBezTo>
                    <a:pt x="72" y="20"/>
                    <a:pt x="70" y="16"/>
                    <a:pt x="64" y="18"/>
                  </a:cubicBezTo>
                  <a:cubicBezTo>
                    <a:pt x="62" y="19"/>
                    <a:pt x="61" y="16"/>
                    <a:pt x="61" y="14"/>
                  </a:cubicBezTo>
                  <a:cubicBezTo>
                    <a:pt x="62" y="9"/>
                    <a:pt x="63" y="5"/>
                    <a:pt x="67" y="2"/>
                  </a:cubicBezTo>
                  <a:cubicBezTo>
                    <a:pt x="71" y="0"/>
                    <a:pt x="73" y="1"/>
                    <a:pt x="73" y="5"/>
                  </a:cubicBezTo>
                  <a:cubicBezTo>
                    <a:pt x="72" y="9"/>
                    <a:pt x="74" y="10"/>
                    <a:pt x="77" y="11"/>
                  </a:cubicBezTo>
                  <a:cubicBezTo>
                    <a:pt x="81" y="12"/>
                    <a:pt x="83" y="15"/>
                    <a:pt x="84" y="19"/>
                  </a:cubicBezTo>
                  <a:cubicBezTo>
                    <a:pt x="88" y="33"/>
                    <a:pt x="92" y="48"/>
                    <a:pt x="92" y="63"/>
                  </a:cubicBezTo>
                  <a:cubicBezTo>
                    <a:pt x="92" y="75"/>
                    <a:pt x="90" y="79"/>
                    <a:pt x="79" y="83"/>
                  </a:cubicBezTo>
                  <a:cubicBezTo>
                    <a:pt x="76" y="84"/>
                    <a:pt x="75" y="85"/>
                    <a:pt x="76" y="89"/>
                  </a:cubicBezTo>
                  <a:cubicBezTo>
                    <a:pt x="79" y="98"/>
                    <a:pt x="73" y="116"/>
                    <a:pt x="63" y="121"/>
                  </a:cubicBezTo>
                  <a:cubicBezTo>
                    <a:pt x="53" y="127"/>
                    <a:pt x="42" y="129"/>
                    <a:pt x="31" y="123"/>
                  </a:cubicBezTo>
                  <a:cubicBezTo>
                    <a:pt x="20" y="116"/>
                    <a:pt x="15" y="106"/>
                    <a:pt x="13" y="93"/>
                  </a:cubicBezTo>
                  <a:cubicBezTo>
                    <a:pt x="12" y="90"/>
                    <a:pt x="11" y="88"/>
                    <a:pt x="8" y="87"/>
                  </a:cubicBezTo>
                  <a:cubicBezTo>
                    <a:pt x="2" y="84"/>
                    <a:pt x="0" y="77"/>
                    <a:pt x="3" y="72"/>
                  </a:cubicBezTo>
                  <a:cubicBezTo>
                    <a:pt x="6" y="66"/>
                    <a:pt x="15" y="64"/>
                    <a:pt x="20" y="67"/>
                  </a:cubicBezTo>
                  <a:cubicBezTo>
                    <a:pt x="24" y="70"/>
                    <a:pt x="25" y="75"/>
                    <a:pt x="23" y="82"/>
                  </a:cubicBezTo>
                  <a:cubicBezTo>
                    <a:pt x="17" y="96"/>
                    <a:pt x="33" y="117"/>
                    <a:pt x="48" y="115"/>
                  </a:cubicBezTo>
                  <a:cubicBezTo>
                    <a:pt x="56" y="114"/>
                    <a:pt x="62" y="109"/>
                    <a:pt x="66" y="103"/>
                  </a:cubicBezTo>
                  <a:cubicBezTo>
                    <a:pt x="71" y="95"/>
                    <a:pt x="66" y="88"/>
                    <a:pt x="57" y="88"/>
                  </a:cubicBezTo>
                  <a:cubicBezTo>
                    <a:pt x="56" y="88"/>
                    <a:pt x="55" y="88"/>
                    <a:pt x="54" y="88"/>
                  </a:cubicBezTo>
                  <a:close/>
                </a:path>
              </a:pathLst>
            </a:custGeom>
            <a:solidFill>
              <a:srgbClr val="29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3733B2B6-68B3-371E-7871-A94348D776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2" y="482"/>
              <a:ext cx="200" cy="119"/>
            </a:xfrm>
            <a:custGeom>
              <a:avLst/>
              <a:gdLst>
                <a:gd name="T0" fmla="*/ 28 w 60"/>
                <a:gd name="T1" fmla="*/ 36 h 36"/>
                <a:gd name="T2" fmla="*/ 9 w 60"/>
                <a:gd name="T3" fmla="*/ 24 h 36"/>
                <a:gd name="T4" fmla="*/ 1 w 60"/>
                <a:gd name="T5" fmla="*/ 5 h 36"/>
                <a:gd name="T6" fmla="*/ 2 w 60"/>
                <a:gd name="T7" fmla="*/ 1 h 36"/>
                <a:gd name="T8" fmla="*/ 4 w 60"/>
                <a:gd name="T9" fmla="*/ 4 h 36"/>
                <a:gd name="T10" fmla="*/ 14 w 60"/>
                <a:gd name="T11" fmla="*/ 24 h 36"/>
                <a:gd name="T12" fmla="*/ 47 w 60"/>
                <a:gd name="T13" fmla="*/ 25 h 36"/>
                <a:gd name="T14" fmla="*/ 55 w 60"/>
                <a:gd name="T15" fmla="*/ 8 h 36"/>
                <a:gd name="T16" fmla="*/ 58 w 60"/>
                <a:gd name="T17" fmla="*/ 5 h 36"/>
                <a:gd name="T18" fmla="*/ 58 w 60"/>
                <a:gd name="T19" fmla="*/ 9 h 36"/>
                <a:gd name="T20" fmla="*/ 54 w 60"/>
                <a:gd name="T21" fmla="*/ 22 h 36"/>
                <a:gd name="T22" fmla="*/ 28 w 60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36">
                  <a:moveTo>
                    <a:pt x="28" y="36"/>
                  </a:moveTo>
                  <a:cubicBezTo>
                    <a:pt x="19" y="36"/>
                    <a:pt x="13" y="31"/>
                    <a:pt x="9" y="24"/>
                  </a:cubicBezTo>
                  <a:cubicBezTo>
                    <a:pt x="4" y="18"/>
                    <a:pt x="3" y="11"/>
                    <a:pt x="1" y="5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4" y="0"/>
                    <a:pt x="4" y="2"/>
                    <a:pt x="4" y="4"/>
                  </a:cubicBezTo>
                  <a:cubicBezTo>
                    <a:pt x="6" y="11"/>
                    <a:pt x="8" y="18"/>
                    <a:pt x="14" y="24"/>
                  </a:cubicBezTo>
                  <a:cubicBezTo>
                    <a:pt x="24" y="34"/>
                    <a:pt x="37" y="34"/>
                    <a:pt x="47" y="25"/>
                  </a:cubicBezTo>
                  <a:cubicBezTo>
                    <a:pt x="52" y="21"/>
                    <a:pt x="57" y="16"/>
                    <a:pt x="55" y="8"/>
                  </a:cubicBezTo>
                  <a:cubicBezTo>
                    <a:pt x="55" y="6"/>
                    <a:pt x="56" y="4"/>
                    <a:pt x="58" y="5"/>
                  </a:cubicBezTo>
                  <a:cubicBezTo>
                    <a:pt x="60" y="5"/>
                    <a:pt x="59" y="7"/>
                    <a:pt x="58" y="9"/>
                  </a:cubicBezTo>
                  <a:cubicBezTo>
                    <a:pt x="57" y="13"/>
                    <a:pt x="56" y="18"/>
                    <a:pt x="54" y="22"/>
                  </a:cubicBezTo>
                  <a:cubicBezTo>
                    <a:pt x="49" y="32"/>
                    <a:pt x="41" y="36"/>
                    <a:pt x="28" y="36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7D5AFF8C-0D83-9B41-3961-2703AB4050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9" y="258"/>
              <a:ext cx="73" cy="214"/>
            </a:xfrm>
            <a:custGeom>
              <a:avLst/>
              <a:gdLst>
                <a:gd name="T0" fmla="*/ 2 w 22"/>
                <a:gd name="T1" fmla="*/ 17 h 65"/>
                <a:gd name="T2" fmla="*/ 9 w 22"/>
                <a:gd name="T3" fmla="*/ 2 h 65"/>
                <a:gd name="T4" fmla="*/ 11 w 22"/>
                <a:gd name="T5" fmla="*/ 2 h 65"/>
                <a:gd name="T6" fmla="*/ 12 w 22"/>
                <a:gd name="T7" fmla="*/ 4 h 65"/>
                <a:gd name="T8" fmla="*/ 13 w 22"/>
                <a:gd name="T9" fmla="*/ 44 h 65"/>
                <a:gd name="T10" fmla="*/ 21 w 22"/>
                <a:gd name="T11" fmla="*/ 60 h 65"/>
                <a:gd name="T12" fmla="*/ 21 w 22"/>
                <a:gd name="T13" fmla="*/ 64 h 65"/>
                <a:gd name="T14" fmla="*/ 18 w 22"/>
                <a:gd name="T15" fmla="*/ 63 h 65"/>
                <a:gd name="T16" fmla="*/ 14 w 22"/>
                <a:gd name="T17" fmla="*/ 58 h 65"/>
                <a:gd name="T18" fmla="*/ 2 w 22"/>
                <a:gd name="T1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5">
                  <a:moveTo>
                    <a:pt x="2" y="17"/>
                  </a:moveTo>
                  <a:cubicBezTo>
                    <a:pt x="0" y="10"/>
                    <a:pt x="4" y="6"/>
                    <a:pt x="9" y="2"/>
                  </a:cubicBezTo>
                  <a:cubicBezTo>
                    <a:pt x="10" y="1"/>
                    <a:pt x="11" y="0"/>
                    <a:pt x="11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3" y="17"/>
                    <a:pt x="10" y="31"/>
                    <a:pt x="13" y="44"/>
                  </a:cubicBezTo>
                  <a:cubicBezTo>
                    <a:pt x="15" y="50"/>
                    <a:pt x="16" y="56"/>
                    <a:pt x="21" y="60"/>
                  </a:cubicBezTo>
                  <a:cubicBezTo>
                    <a:pt x="22" y="61"/>
                    <a:pt x="22" y="63"/>
                    <a:pt x="21" y="64"/>
                  </a:cubicBezTo>
                  <a:cubicBezTo>
                    <a:pt x="19" y="65"/>
                    <a:pt x="19" y="63"/>
                    <a:pt x="18" y="63"/>
                  </a:cubicBezTo>
                  <a:cubicBezTo>
                    <a:pt x="16" y="61"/>
                    <a:pt x="15" y="60"/>
                    <a:pt x="14" y="58"/>
                  </a:cubicBezTo>
                  <a:cubicBezTo>
                    <a:pt x="8" y="45"/>
                    <a:pt x="3" y="32"/>
                    <a:pt x="2" y="17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5529FEB7-9D0D-DBDB-48A1-551830C6FF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5" y="231"/>
              <a:ext cx="67" cy="211"/>
            </a:xfrm>
            <a:custGeom>
              <a:avLst/>
              <a:gdLst>
                <a:gd name="T0" fmla="*/ 19 w 20"/>
                <a:gd name="T1" fmla="*/ 51 h 64"/>
                <a:gd name="T2" fmla="*/ 18 w 20"/>
                <a:gd name="T3" fmla="*/ 61 h 64"/>
                <a:gd name="T4" fmla="*/ 15 w 20"/>
                <a:gd name="T5" fmla="*/ 63 h 64"/>
                <a:gd name="T6" fmla="*/ 12 w 20"/>
                <a:gd name="T7" fmla="*/ 60 h 64"/>
                <a:gd name="T8" fmla="*/ 13 w 20"/>
                <a:gd name="T9" fmla="*/ 55 h 64"/>
                <a:gd name="T10" fmla="*/ 6 w 20"/>
                <a:gd name="T11" fmla="*/ 10 h 64"/>
                <a:gd name="T12" fmla="*/ 3 w 20"/>
                <a:gd name="T13" fmla="*/ 6 h 64"/>
                <a:gd name="T14" fmla="*/ 1 w 20"/>
                <a:gd name="T15" fmla="*/ 2 h 64"/>
                <a:gd name="T16" fmla="*/ 6 w 20"/>
                <a:gd name="T17" fmla="*/ 3 h 64"/>
                <a:gd name="T18" fmla="*/ 12 w 20"/>
                <a:gd name="T19" fmla="*/ 12 h 64"/>
                <a:gd name="T20" fmla="*/ 19 w 20"/>
                <a:gd name="T21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64">
                  <a:moveTo>
                    <a:pt x="19" y="51"/>
                  </a:moveTo>
                  <a:cubicBezTo>
                    <a:pt x="19" y="53"/>
                    <a:pt x="20" y="57"/>
                    <a:pt x="18" y="61"/>
                  </a:cubicBezTo>
                  <a:cubicBezTo>
                    <a:pt x="17" y="62"/>
                    <a:pt x="17" y="64"/>
                    <a:pt x="15" y="63"/>
                  </a:cubicBezTo>
                  <a:cubicBezTo>
                    <a:pt x="13" y="63"/>
                    <a:pt x="12" y="62"/>
                    <a:pt x="12" y="60"/>
                  </a:cubicBezTo>
                  <a:cubicBezTo>
                    <a:pt x="12" y="58"/>
                    <a:pt x="13" y="56"/>
                    <a:pt x="13" y="55"/>
                  </a:cubicBezTo>
                  <a:cubicBezTo>
                    <a:pt x="14" y="39"/>
                    <a:pt x="13" y="24"/>
                    <a:pt x="6" y="10"/>
                  </a:cubicBezTo>
                  <a:cubicBezTo>
                    <a:pt x="5" y="9"/>
                    <a:pt x="4" y="7"/>
                    <a:pt x="3" y="6"/>
                  </a:cubicBezTo>
                  <a:cubicBezTo>
                    <a:pt x="2" y="5"/>
                    <a:pt x="0" y="4"/>
                    <a:pt x="1" y="2"/>
                  </a:cubicBezTo>
                  <a:cubicBezTo>
                    <a:pt x="3" y="0"/>
                    <a:pt x="5" y="2"/>
                    <a:pt x="6" y="3"/>
                  </a:cubicBezTo>
                  <a:cubicBezTo>
                    <a:pt x="9" y="5"/>
                    <a:pt x="12" y="8"/>
                    <a:pt x="12" y="12"/>
                  </a:cubicBezTo>
                  <a:cubicBezTo>
                    <a:pt x="15" y="25"/>
                    <a:pt x="19" y="37"/>
                    <a:pt x="19" y="51"/>
                  </a:cubicBezTo>
                  <a:close/>
                </a:path>
              </a:pathLst>
            </a:custGeom>
            <a:solidFill>
              <a:srgbClr val="6D6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CFD92226-596B-7050-7172-DF8D1BBDC0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" y="439"/>
              <a:ext cx="116" cy="40"/>
            </a:xfrm>
            <a:custGeom>
              <a:avLst/>
              <a:gdLst>
                <a:gd name="T0" fmla="*/ 35 w 35"/>
                <a:gd name="T1" fmla="*/ 4 h 12"/>
                <a:gd name="T2" fmla="*/ 3 w 35"/>
                <a:gd name="T3" fmla="*/ 11 h 12"/>
                <a:gd name="T4" fmla="*/ 0 w 35"/>
                <a:gd name="T5" fmla="*/ 9 h 12"/>
                <a:gd name="T6" fmla="*/ 3 w 35"/>
                <a:gd name="T7" fmla="*/ 7 h 12"/>
                <a:gd name="T8" fmla="*/ 29 w 35"/>
                <a:gd name="T9" fmla="*/ 2 h 12"/>
                <a:gd name="T10" fmla="*/ 35 w 35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4"/>
                  </a:moveTo>
                  <a:cubicBezTo>
                    <a:pt x="25" y="9"/>
                    <a:pt x="14" y="12"/>
                    <a:pt x="3" y="11"/>
                  </a:cubicBezTo>
                  <a:cubicBezTo>
                    <a:pt x="1" y="11"/>
                    <a:pt x="0" y="11"/>
                    <a:pt x="0" y="9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12" y="7"/>
                    <a:pt x="21" y="7"/>
                    <a:pt x="29" y="2"/>
                  </a:cubicBezTo>
                  <a:cubicBezTo>
                    <a:pt x="31" y="0"/>
                    <a:pt x="33" y="2"/>
                    <a:pt x="35" y="4"/>
                  </a:cubicBezTo>
                  <a:close/>
                </a:path>
              </a:pathLst>
            </a:custGeom>
            <a:solidFill>
              <a:srgbClr val="A09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A55E2A89-A1E1-A5AD-1659-1112E17CB3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9" y="423"/>
              <a:ext cx="53" cy="52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7 h 16"/>
                <a:gd name="T4" fmla="*/ 8 w 16"/>
                <a:gd name="T5" fmla="*/ 16 h 16"/>
                <a:gd name="T6" fmla="*/ 0 w 16"/>
                <a:gd name="T7" fmla="*/ 8 h 16"/>
                <a:gd name="T8" fmla="*/ 9 w 1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3" y="0"/>
                    <a:pt x="16" y="2"/>
                    <a:pt x="16" y="7"/>
                  </a:cubicBezTo>
                  <a:cubicBezTo>
                    <a:pt x="16" y="12"/>
                    <a:pt x="13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C15BCCE8-670B-96EA-C87D-2032416F8F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8" y="238"/>
              <a:ext cx="20" cy="33"/>
            </a:xfrm>
            <a:custGeom>
              <a:avLst/>
              <a:gdLst>
                <a:gd name="T0" fmla="*/ 0 w 6"/>
                <a:gd name="T1" fmla="*/ 0 h 10"/>
                <a:gd name="T2" fmla="*/ 1 w 6"/>
                <a:gd name="T3" fmla="*/ 0 h 10"/>
                <a:gd name="T4" fmla="*/ 6 w 6"/>
                <a:gd name="T5" fmla="*/ 8 h 10"/>
                <a:gd name="T6" fmla="*/ 5 w 6"/>
                <a:gd name="T7" fmla="*/ 9 h 10"/>
                <a:gd name="T8" fmla="*/ 0 w 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6" y="4"/>
                    <a:pt x="6" y="8"/>
                  </a:cubicBezTo>
                  <a:cubicBezTo>
                    <a:pt x="6" y="9"/>
                    <a:pt x="6" y="10"/>
                    <a:pt x="5" y="9"/>
                  </a:cubicBezTo>
                  <a:cubicBezTo>
                    <a:pt x="2" y="7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9B9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164B1941-4AFF-79BA-400B-EA04F0FA5E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" y="215"/>
              <a:ext cx="17" cy="26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5" y="3"/>
                    <a:pt x="4" y="6"/>
                    <a:pt x="0" y="8"/>
                  </a:cubicBezTo>
                  <a:cubicBezTo>
                    <a:pt x="2" y="4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97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63D18858-163D-D146-849F-907B6315A8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5" y="433"/>
              <a:ext cx="40" cy="33"/>
            </a:xfrm>
            <a:custGeom>
              <a:avLst/>
              <a:gdLst>
                <a:gd name="T0" fmla="*/ 6 w 12"/>
                <a:gd name="T1" fmla="*/ 10 h 10"/>
                <a:gd name="T2" fmla="*/ 1 w 12"/>
                <a:gd name="T3" fmla="*/ 5 h 10"/>
                <a:gd name="T4" fmla="*/ 7 w 12"/>
                <a:gd name="T5" fmla="*/ 1 h 10"/>
                <a:gd name="T6" fmla="*/ 12 w 12"/>
                <a:gd name="T7" fmla="*/ 6 h 10"/>
                <a:gd name="T8" fmla="*/ 6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6" y="10"/>
                  </a:moveTo>
                  <a:cubicBezTo>
                    <a:pt x="3" y="9"/>
                    <a:pt x="0" y="9"/>
                    <a:pt x="1" y="5"/>
                  </a:cubicBezTo>
                  <a:cubicBezTo>
                    <a:pt x="1" y="3"/>
                    <a:pt x="3" y="0"/>
                    <a:pt x="7" y="1"/>
                  </a:cubicBezTo>
                  <a:cubicBezTo>
                    <a:pt x="10" y="1"/>
                    <a:pt x="12" y="3"/>
                    <a:pt x="12" y="6"/>
                  </a:cubicBezTo>
                  <a:cubicBezTo>
                    <a:pt x="11" y="9"/>
                    <a:pt x="9" y="10"/>
                    <a:pt x="6" y="10"/>
                  </a:cubicBezTo>
                  <a:close/>
                </a:path>
              </a:pathLst>
            </a:custGeom>
            <a:solidFill>
              <a:srgbClr val="393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150156359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;p1">
            <a:extLst>
              <a:ext uri="{FF2B5EF4-FFF2-40B4-BE49-F238E27FC236}">
                <a16:creationId xmlns:a16="http://schemas.microsoft.com/office/drawing/2014/main" id="{D4B8961F-E583-4ED8-8F8E-6C20F679705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74071" y="4673653"/>
            <a:ext cx="469800" cy="469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100" b="1" i="0" u="none" strike="noStrike" kern="0" cap="none" spc="0" baseline="0">
                <a:solidFill>
                  <a:srgbClr val="3494BA"/>
                </a:solidFill>
                <a:uFillTx/>
                <a:latin typeface="DM Sans"/>
                <a:ea typeface="DM Sans"/>
                <a:cs typeface="DM Sans"/>
              </a:defRPr>
            </a:lvl1pPr>
          </a:lstStyle>
          <a:p>
            <a:pPr lvl="0"/>
            <a:fld id="{81AC9661-CB35-464C-84D0-FF6D9475EDB7}" type="slidenum">
              <a:t>‹#›</a:t>
            </a:fld>
            <a:endParaRPr lang="en-US"/>
          </a:p>
        </p:txBody>
      </p:sp>
      <p:sp>
        <p:nvSpPr>
          <p:cNvPr id="3" name="Google Shape;7;p1">
            <a:extLst>
              <a:ext uri="{FF2B5EF4-FFF2-40B4-BE49-F238E27FC236}">
                <a16:creationId xmlns:a16="http://schemas.microsoft.com/office/drawing/2014/main" id="{2140ECBD-192D-45FA-BA02-75EF664D94C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4796" y="355070"/>
            <a:ext cx="8474695" cy="70830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 compatLnSpc="1">
            <a:noAutofit/>
          </a:bodyPr>
          <a:lstStyle/>
          <a:p>
            <a:pPr lvl="0"/>
            <a:endParaRPr lang="es-PE"/>
          </a:p>
        </p:txBody>
      </p:sp>
      <p:sp>
        <p:nvSpPr>
          <p:cNvPr id="4" name="Google Shape;8;p1">
            <a:extLst>
              <a:ext uri="{FF2B5EF4-FFF2-40B4-BE49-F238E27FC236}">
                <a16:creationId xmlns:a16="http://schemas.microsoft.com/office/drawing/2014/main" id="{A5E7927C-B013-4DA6-BFE2-F3CBCDB4F2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35995" y="1200150"/>
            <a:ext cx="6872100" cy="347340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ransition>
    <p:fade thruBlk="1"/>
  </p:transition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s-PE" sz="3000" b="1" i="0" u="none" strike="noStrike" kern="0" cap="none" spc="0" baseline="0">
          <a:solidFill>
            <a:srgbClr val="3494BA"/>
          </a:solidFill>
          <a:uFillTx/>
          <a:latin typeface="DM Sans"/>
          <a:ea typeface="DM Sans"/>
          <a:cs typeface="DM Sans"/>
        </a:defRPr>
      </a:lvl1pPr>
    </p:titleStyle>
    <p:bodyStyle>
      <a:lvl1pPr marL="457200" marR="0" lvl="0" indent="-381003" algn="l" defTabSz="914400" rtl="0" fontAlgn="auto" hangingPunct="1">
        <a:lnSpc>
          <a:spcPct val="115000"/>
        </a:lnSpc>
        <a:spcBef>
          <a:spcPts val="600"/>
        </a:spcBef>
        <a:spcAft>
          <a:spcPts val="0"/>
        </a:spcAft>
        <a:buClr>
          <a:srgbClr val="3494BA"/>
        </a:buClr>
        <a:buSzPts val="2400"/>
        <a:buFont typeface="DM Sans"/>
        <a:buChar char="▫"/>
        <a:tabLst/>
        <a:defRPr lang="es-PE" sz="2400" b="0" i="0" u="none" strike="noStrike" kern="0" cap="none" spc="0" baseline="0">
          <a:solidFill>
            <a:srgbClr val="000000"/>
          </a:solidFill>
          <a:uFillTx/>
          <a:latin typeface="DM Sans"/>
          <a:ea typeface="DM Sans"/>
          <a:cs typeface="DM San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61E3E25-2513-40D6-BCAE-CFEC27D6851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8650" y="274640"/>
            <a:ext cx="7886700" cy="9937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64AE910-6725-4593-8653-6E93D4CEC8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8650" y="1370008"/>
            <a:ext cx="7886700" cy="32623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BE146-308A-4118-9DB0-698DCD60491B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628650" y="4767260"/>
            <a:ext cx="2057400" cy="274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PE" sz="1200" b="0" i="0" u="none" strike="noStrike" kern="0" cap="none" spc="0" baseline="0">
                <a:solidFill>
                  <a:srgbClr val="898989"/>
                </a:solidFill>
                <a:uFillTx/>
                <a:latin typeface="Arial"/>
                <a:ea typeface="Arial"/>
                <a:cs typeface="Arial"/>
              </a:defRPr>
            </a:lvl1pPr>
          </a:lstStyle>
          <a:p>
            <a:pPr lvl="0"/>
            <a:fld id="{DB060731-CCE9-4FB1-808B-A603451A6D69}" type="datetime1">
              <a:rPr lang="es-PE"/>
              <a:pPr lvl="0"/>
              <a:t>2/03/2024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8BCE6F-65D3-4CB1-9438-86B88FA1A419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028949" y="4767260"/>
            <a:ext cx="3086099" cy="274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PE" sz="1200" b="0" i="0" u="none" strike="noStrike" kern="0" cap="none" spc="0" baseline="0">
                <a:solidFill>
                  <a:srgbClr val="898989"/>
                </a:solidFill>
                <a:uFillTx/>
                <a:latin typeface="Arial"/>
                <a:ea typeface="Arial"/>
                <a:cs typeface="Arial"/>
              </a:defRPr>
            </a:lvl1pPr>
          </a:lstStyle>
          <a:p>
            <a:pPr lvl="0"/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1690981-A9B9-4105-AF5B-1670942A750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457949" y="4767260"/>
            <a:ext cx="2057400" cy="274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PE" sz="1200" b="0" i="0" u="none" strike="noStrike" kern="0" cap="none" spc="0" baseline="0">
                <a:solidFill>
                  <a:srgbClr val="898989"/>
                </a:solidFill>
                <a:uFillTx/>
                <a:latin typeface="Arial"/>
                <a:ea typeface="Arial"/>
                <a:cs typeface="Arial"/>
              </a:defRPr>
            </a:lvl1pPr>
          </a:lstStyle>
          <a:p>
            <a:pPr lvl="0"/>
            <a:fld id="{FCAF2928-F995-427A-91CD-93246916A2D2}" type="slidenum">
              <a:t>‹#›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4" r:id="rId15"/>
    <p:sldLayoutId id="2147483695" r:id="rId16"/>
    <p:sldLayoutId id="2147483696" r:id="rId17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s-E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s-E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s-E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a libre: forma 12">
            <a:extLst>
              <a:ext uri="{FF2B5EF4-FFF2-40B4-BE49-F238E27FC236}">
                <a16:creationId xmlns:a16="http://schemas.microsoft.com/office/drawing/2014/main" id="{7A576CF2-B967-4E19-930B-80C24E5A6F16}"/>
              </a:ext>
            </a:extLst>
          </p:cNvPr>
          <p:cNvSpPr/>
          <p:nvPr/>
        </p:nvSpPr>
        <p:spPr>
          <a:xfrm rot="10799991">
            <a:off x="5492682" y="-19230"/>
            <a:ext cx="3664759" cy="410862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05378"/>
              <a:gd name="f7" fmla="val 4266273"/>
              <a:gd name="f8" fmla="val 1403797"/>
              <a:gd name="f9" fmla="val 2730154"/>
              <a:gd name="f10" fmla="val 1075224"/>
              <a:gd name="f11" fmla="val 2401581"/>
              <a:gd name="f12" fmla="val 3147657"/>
              <a:gd name="f13" fmla="val 3465171"/>
              <a:gd name="f14" fmla="val 3814273"/>
              <a:gd name="f15" fmla="val 2931426"/>
              <a:gd name="f16" fmla="val 4254758"/>
              <a:gd name="f17" fmla="val 2916027"/>
              <a:gd name="f18" fmla="val 455805"/>
              <a:gd name="f19" fmla="val 61050"/>
              <a:gd name="f20" fmla="val 410152"/>
              <a:gd name="f21" fmla="val 444345"/>
              <a:gd name="f22" fmla="val 151203"/>
              <a:gd name="f23" fmla="val 906413"/>
              <a:gd name="f24" fmla="+- 0 0 -90"/>
              <a:gd name="f25" fmla="*/ f3 1 3805378"/>
              <a:gd name="f26" fmla="*/ f4 1 4266273"/>
              <a:gd name="f27" fmla="val f5"/>
              <a:gd name="f28" fmla="val f6"/>
              <a:gd name="f29" fmla="val f7"/>
              <a:gd name="f30" fmla="*/ f24 f0 1"/>
              <a:gd name="f31" fmla="+- f29 0 f27"/>
              <a:gd name="f32" fmla="+- f28 0 f27"/>
              <a:gd name="f33" fmla="*/ f30 1 f2"/>
              <a:gd name="f34" fmla="*/ f32 1 3805378"/>
              <a:gd name="f35" fmla="*/ f31 1 4266273"/>
              <a:gd name="f36" fmla="*/ 1403797 f32 1"/>
              <a:gd name="f37" fmla="*/ 0 f31 1"/>
              <a:gd name="f38" fmla="*/ 3805378 f32 1"/>
              <a:gd name="f39" fmla="*/ 2401581 f31 1"/>
              <a:gd name="f40" fmla="*/ 2931426 f32 1"/>
              <a:gd name="f41" fmla="*/ 4254758 f31 1"/>
              <a:gd name="f42" fmla="*/ 2916027 f32 1"/>
              <a:gd name="f43" fmla="*/ 4266273 f31 1"/>
              <a:gd name="f44" fmla="*/ 0 f32 1"/>
              <a:gd name="f45" fmla="*/ 455805 f31 1"/>
              <a:gd name="f46" fmla="*/ 61050 f32 1"/>
              <a:gd name="f47" fmla="*/ 410152 f31 1"/>
              <a:gd name="f48" fmla="+- f33 0 f1"/>
              <a:gd name="f49" fmla="*/ f36 1 3805378"/>
              <a:gd name="f50" fmla="*/ f37 1 4266273"/>
              <a:gd name="f51" fmla="*/ f38 1 3805378"/>
              <a:gd name="f52" fmla="*/ f39 1 4266273"/>
              <a:gd name="f53" fmla="*/ f40 1 3805378"/>
              <a:gd name="f54" fmla="*/ f41 1 4266273"/>
              <a:gd name="f55" fmla="*/ f42 1 3805378"/>
              <a:gd name="f56" fmla="*/ f43 1 4266273"/>
              <a:gd name="f57" fmla="*/ f44 1 3805378"/>
              <a:gd name="f58" fmla="*/ f45 1 4266273"/>
              <a:gd name="f59" fmla="*/ f46 1 3805378"/>
              <a:gd name="f60" fmla="*/ f47 1 4266273"/>
              <a:gd name="f61" fmla="*/ f27 1 f34"/>
              <a:gd name="f62" fmla="*/ f28 1 f34"/>
              <a:gd name="f63" fmla="*/ f27 1 f35"/>
              <a:gd name="f64" fmla="*/ f29 1 f35"/>
              <a:gd name="f65" fmla="*/ f49 1 f34"/>
              <a:gd name="f66" fmla="*/ f50 1 f35"/>
              <a:gd name="f67" fmla="*/ f51 1 f34"/>
              <a:gd name="f68" fmla="*/ f52 1 f35"/>
              <a:gd name="f69" fmla="*/ f53 1 f34"/>
              <a:gd name="f70" fmla="*/ f54 1 f35"/>
              <a:gd name="f71" fmla="*/ f55 1 f34"/>
              <a:gd name="f72" fmla="*/ f56 1 f35"/>
              <a:gd name="f73" fmla="*/ f57 1 f34"/>
              <a:gd name="f74" fmla="*/ f58 1 f35"/>
              <a:gd name="f75" fmla="*/ f59 1 f34"/>
              <a:gd name="f76" fmla="*/ f60 1 f35"/>
              <a:gd name="f77" fmla="*/ f61 f25 1"/>
              <a:gd name="f78" fmla="*/ f62 f25 1"/>
              <a:gd name="f79" fmla="*/ f64 f26 1"/>
              <a:gd name="f80" fmla="*/ f63 f26 1"/>
              <a:gd name="f81" fmla="*/ f65 f25 1"/>
              <a:gd name="f82" fmla="*/ f66 f26 1"/>
              <a:gd name="f83" fmla="*/ f67 f25 1"/>
              <a:gd name="f84" fmla="*/ f68 f26 1"/>
              <a:gd name="f85" fmla="*/ f69 f25 1"/>
              <a:gd name="f86" fmla="*/ f70 f26 1"/>
              <a:gd name="f87" fmla="*/ f71 f25 1"/>
              <a:gd name="f88" fmla="*/ f72 f26 1"/>
              <a:gd name="f89" fmla="*/ f73 f25 1"/>
              <a:gd name="f90" fmla="*/ f74 f26 1"/>
              <a:gd name="f91" fmla="*/ f75 f25 1"/>
              <a:gd name="f92" fmla="*/ f76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8">
                <a:pos x="f81" y="f82"/>
              </a:cxn>
              <a:cxn ang="f48">
                <a:pos x="f83" y="f84"/>
              </a:cxn>
              <a:cxn ang="f48">
                <a:pos x="f85" y="f86"/>
              </a:cxn>
              <a:cxn ang="f48">
                <a:pos x="f87" y="f88"/>
              </a:cxn>
              <a:cxn ang="f48">
                <a:pos x="f89" y="f88"/>
              </a:cxn>
              <a:cxn ang="f48">
                <a:pos x="f89" y="f90"/>
              </a:cxn>
              <a:cxn ang="f48">
                <a:pos x="f91" y="f92"/>
              </a:cxn>
              <a:cxn ang="f48">
                <a:pos x="f81" y="f82"/>
              </a:cxn>
            </a:cxnLst>
            <a:rect l="f77" t="f80" r="f78" b="f79"/>
            <a:pathLst>
              <a:path w="3805378" h="4266273">
                <a:moveTo>
                  <a:pt x="f8" y="f5"/>
                </a:moveTo>
                <a:cubicBezTo>
                  <a:pt x="f9" y="f5"/>
                  <a:pt x="f6" y="f10"/>
                  <a:pt x="f6" y="f11"/>
                </a:cubicBezTo>
                <a:cubicBezTo>
                  <a:pt x="f6" y="f12"/>
                  <a:pt x="f13" y="f14"/>
                  <a:pt x="f15" y="f16"/>
                </a:cubicBezTo>
                <a:lnTo>
                  <a:pt x="f17" y="f7"/>
                </a:lnTo>
                <a:lnTo>
                  <a:pt x="f5" y="f7"/>
                </a:lnTo>
                <a:lnTo>
                  <a:pt x="f5" y="f18"/>
                </a:lnTo>
                <a:lnTo>
                  <a:pt x="f19" y="f20"/>
                </a:lnTo>
                <a:cubicBezTo>
                  <a:pt x="f21" y="f22"/>
                  <a:pt x="f23" y="f5"/>
                  <a:pt x="f8" y="f5"/>
                </a:cubicBezTo>
                <a:close/>
              </a:path>
            </a:pathLst>
          </a:custGeom>
          <a:solidFill>
            <a:srgbClr val="7FC1DB">
              <a:alpha val="66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" name="Forma libre: forma 9">
            <a:extLst>
              <a:ext uri="{FF2B5EF4-FFF2-40B4-BE49-F238E27FC236}">
                <a16:creationId xmlns:a16="http://schemas.microsoft.com/office/drawing/2014/main" id="{CDC58982-DD22-47EF-9251-ABD226D7B89A}"/>
              </a:ext>
            </a:extLst>
          </p:cNvPr>
          <p:cNvSpPr/>
          <p:nvPr/>
        </p:nvSpPr>
        <p:spPr>
          <a:xfrm>
            <a:off x="0" y="891082"/>
            <a:ext cx="3805376" cy="426627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05378"/>
              <a:gd name="f7" fmla="val 4266273"/>
              <a:gd name="f8" fmla="val 1403797"/>
              <a:gd name="f9" fmla="val 2730154"/>
              <a:gd name="f10" fmla="val 1075224"/>
              <a:gd name="f11" fmla="val 2401581"/>
              <a:gd name="f12" fmla="val 3147657"/>
              <a:gd name="f13" fmla="val 3465171"/>
              <a:gd name="f14" fmla="val 3814273"/>
              <a:gd name="f15" fmla="val 2931426"/>
              <a:gd name="f16" fmla="val 4254758"/>
              <a:gd name="f17" fmla="val 2916027"/>
              <a:gd name="f18" fmla="val 455805"/>
              <a:gd name="f19" fmla="val 61050"/>
              <a:gd name="f20" fmla="val 410152"/>
              <a:gd name="f21" fmla="val 444345"/>
              <a:gd name="f22" fmla="val 151203"/>
              <a:gd name="f23" fmla="val 906413"/>
              <a:gd name="f24" fmla="+- 0 0 -90"/>
              <a:gd name="f25" fmla="*/ f3 1 3805378"/>
              <a:gd name="f26" fmla="*/ f4 1 4266273"/>
              <a:gd name="f27" fmla="val f5"/>
              <a:gd name="f28" fmla="val f6"/>
              <a:gd name="f29" fmla="val f7"/>
              <a:gd name="f30" fmla="*/ f24 f0 1"/>
              <a:gd name="f31" fmla="+- f29 0 f27"/>
              <a:gd name="f32" fmla="+- f28 0 f27"/>
              <a:gd name="f33" fmla="*/ f30 1 f2"/>
              <a:gd name="f34" fmla="*/ f32 1 3805378"/>
              <a:gd name="f35" fmla="*/ f31 1 4266273"/>
              <a:gd name="f36" fmla="*/ 1403797 f32 1"/>
              <a:gd name="f37" fmla="*/ 0 f31 1"/>
              <a:gd name="f38" fmla="*/ 3805378 f32 1"/>
              <a:gd name="f39" fmla="*/ 2401581 f31 1"/>
              <a:gd name="f40" fmla="*/ 2931426 f32 1"/>
              <a:gd name="f41" fmla="*/ 4254758 f31 1"/>
              <a:gd name="f42" fmla="*/ 2916027 f32 1"/>
              <a:gd name="f43" fmla="*/ 4266273 f31 1"/>
              <a:gd name="f44" fmla="*/ 0 f32 1"/>
              <a:gd name="f45" fmla="*/ 455805 f31 1"/>
              <a:gd name="f46" fmla="*/ 61050 f32 1"/>
              <a:gd name="f47" fmla="*/ 410152 f31 1"/>
              <a:gd name="f48" fmla="+- f33 0 f1"/>
              <a:gd name="f49" fmla="*/ f36 1 3805378"/>
              <a:gd name="f50" fmla="*/ f37 1 4266273"/>
              <a:gd name="f51" fmla="*/ f38 1 3805378"/>
              <a:gd name="f52" fmla="*/ f39 1 4266273"/>
              <a:gd name="f53" fmla="*/ f40 1 3805378"/>
              <a:gd name="f54" fmla="*/ f41 1 4266273"/>
              <a:gd name="f55" fmla="*/ f42 1 3805378"/>
              <a:gd name="f56" fmla="*/ f43 1 4266273"/>
              <a:gd name="f57" fmla="*/ f44 1 3805378"/>
              <a:gd name="f58" fmla="*/ f45 1 4266273"/>
              <a:gd name="f59" fmla="*/ f46 1 3805378"/>
              <a:gd name="f60" fmla="*/ f47 1 4266273"/>
              <a:gd name="f61" fmla="*/ f27 1 f34"/>
              <a:gd name="f62" fmla="*/ f28 1 f34"/>
              <a:gd name="f63" fmla="*/ f27 1 f35"/>
              <a:gd name="f64" fmla="*/ f29 1 f35"/>
              <a:gd name="f65" fmla="*/ f49 1 f34"/>
              <a:gd name="f66" fmla="*/ f50 1 f35"/>
              <a:gd name="f67" fmla="*/ f51 1 f34"/>
              <a:gd name="f68" fmla="*/ f52 1 f35"/>
              <a:gd name="f69" fmla="*/ f53 1 f34"/>
              <a:gd name="f70" fmla="*/ f54 1 f35"/>
              <a:gd name="f71" fmla="*/ f55 1 f34"/>
              <a:gd name="f72" fmla="*/ f56 1 f35"/>
              <a:gd name="f73" fmla="*/ f57 1 f34"/>
              <a:gd name="f74" fmla="*/ f58 1 f35"/>
              <a:gd name="f75" fmla="*/ f59 1 f34"/>
              <a:gd name="f76" fmla="*/ f60 1 f35"/>
              <a:gd name="f77" fmla="*/ f61 f25 1"/>
              <a:gd name="f78" fmla="*/ f62 f25 1"/>
              <a:gd name="f79" fmla="*/ f64 f26 1"/>
              <a:gd name="f80" fmla="*/ f63 f26 1"/>
              <a:gd name="f81" fmla="*/ f65 f25 1"/>
              <a:gd name="f82" fmla="*/ f66 f26 1"/>
              <a:gd name="f83" fmla="*/ f67 f25 1"/>
              <a:gd name="f84" fmla="*/ f68 f26 1"/>
              <a:gd name="f85" fmla="*/ f69 f25 1"/>
              <a:gd name="f86" fmla="*/ f70 f26 1"/>
              <a:gd name="f87" fmla="*/ f71 f25 1"/>
              <a:gd name="f88" fmla="*/ f72 f26 1"/>
              <a:gd name="f89" fmla="*/ f73 f25 1"/>
              <a:gd name="f90" fmla="*/ f74 f26 1"/>
              <a:gd name="f91" fmla="*/ f75 f25 1"/>
              <a:gd name="f92" fmla="*/ f76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8">
                <a:pos x="f81" y="f82"/>
              </a:cxn>
              <a:cxn ang="f48">
                <a:pos x="f83" y="f84"/>
              </a:cxn>
              <a:cxn ang="f48">
                <a:pos x="f85" y="f86"/>
              </a:cxn>
              <a:cxn ang="f48">
                <a:pos x="f87" y="f88"/>
              </a:cxn>
              <a:cxn ang="f48">
                <a:pos x="f89" y="f88"/>
              </a:cxn>
              <a:cxn ang="f48">
                <a:pos x="f89" y="f90"/>
              </a:cxn>
              <a:cxn ang="f48">
                <a:pos x="f91" y="f92"/>
              </a:cxn>
              <a:cxn ang="f48">
                <a:pos x="f81" y="f82"/>
              </a:cxn>
            </a:cxnLst>
            <a:rect l="f77" t="f80" r="f78" b="f79"/>
            <a:pathLst>
              <a:path w="3805378" h="4266273">
                <a:moveTo>
                  <a:pt x="f8" y="f5"/>
                </a:moveTo>
                <a:cubicBezTo>
                  <a:pt x="f9" y="f5"/>
                  <a:pt x="f6" y="f10"/>
                  <a:pt x="f6" y="f11"/>
                </a:cubicBezTo>
                <a:cubicBezTo>
                  <a:pt x="f6" y="f12"/>
                  <a:pt x="f13" y="f14"/>
                  <a:pt x="f15" y="f16"/>
                </a:cubicBezTo>
                <a:lnTo>
                  <a:pt x="f17" y="f7"/>
                </a:lnTo>
                <a:lnTo>
                  <a:pt x="f5" y="f7"/>
                </a:lnTo>
                <a:lnTo>
                  <a:pt x="f5" y="f18"/>
                </a:lnTo>
                <a:lnTo>
                  <a:pt x="f19" y="f20"/>
                </a:lnTo>
                <a:cubicBezTo>
                  <a:pt x="f21" y="f22"/>
                  <a:pt x="f23" y="f5"/>
                  <a:pt x="f8" y="f5"/>
                </a:cubicBezTo>
                <a:close/>
              </a:path>
            </a:pathLst>
          </a:custGeom>
          <a:solidFill>
            <a:srgbClr val="7F7B9A">
              <a:alpha val="66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" name="Google Shape;70;p12">
            <a:extLst>
              <a:ext uri="{FF2B5EF4-FFF2-40B4-BE49-F238E27FC236}">
                <a16:creationId xmlns:a16="http://schemas.microsoft.com/office/drawing/2014/main" id="{DA11C719-C8D3-4B1C-A905-0A6C41C756E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81005" y="609341"/>
            <a:ext cx="4737800" cy="649288"/>
          </a:xfrm>
        </p:spPr>
        <p:txBody>
          <a:bodyPr/>
          <a:lstStyle/>
          <a:p>
            <a:r>
              <a:rPr lang="fa-IR" sz="5400" dirty="0">
                <a:solidFill>
                  <a:srgbClr val="FFFFFF"/>
                </a:solidFill>
                <a:latin typeface="Bahnschrift SemiBold" pitchFamily="34"/>
                <a:cs typeface="B Nazanin" panose="00000700000000000000" pitchFamily="2" charset="-78"/>
              </a:rPr>
              <a:t>تم</a:t>
            </a:r>
            <a:r>
              <a:rPr lang="fa-IR" sz="7200" dirty="0">
                <a:solidFill>
                  <a:srgbClr val="FFFFFF"/>
                </a:solidFill>
                <a:latin typeface="Bahnschrift SemiBold" pitchFamily="34"/>
                <a:cs typeface="B Nazanin" panose="00000700000000000000" pitchFamily="2" charset="-78"/>
              </a:rPr>
              <a:t> : </a:t>
            </a:r>
            <a:r>
              <a:rPr lang="fa-IR" sz="4400" dirty="0">
                <a:cs typeface="B Nazanin" panose="00000700000000000000" pitchFamily="2" charset="-78"/>
              </a:rPr>
              <a:t>متخصص اطفال</a:t>
            </a:r>
            <a:endParaRPr lang="es-PE" sz="7200" dirty="0">
              <a:solidFill>
                <a:srgbClr val="FFFFFF"/>
              </a:solidFill>
              <a:latin typeface="Bahnschrift SemiBold" pitchFamily="34"/>
              <a:cs typeface="B Nazanin" panose="00000700000000000000" pitchFamily="2" charset="-78"/>
            </a:endParaRPr>
          </a:p>
        </p:txBody>
      </p:sp>
      <p:sp>
        <p:nvSpPr>
          <p:cNvPr id="5" name="Google Shape;70;p12">
            <a:extLst>
              <a:ext uri="{FF2B5EF4-FFF2-40B4-BE49-F238E27FC236}">
                <a16:creationId xmlns:a16="http://schemas.microsoft.com/office/drawing/2014/main" id="{C8DA94D0-15E3-4479-B143-DB0DE6D7D54D}"/>
              </a:ext>
            </a:extLst>
          </p:cNvPr>
          <p:cNvSpPr txBox="1"/>
          <p:nvPr/>
        </p:nvSpPr>
        <p:spPr>
          <a:xfrm>
            <a:off x="2821664" y="2020531"/>
            <a:ext cx="2611681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i="0" u="none" strike="noStrike" kern="0" cap="none" spc="0" baseline="0" dirty="0">
                <a:solidFill>
                  <a:srgbClr val="1D6295"/>
                </a:solidFill>
                <a:uFillTx/>
                <a:latin typeface="Bahnschrift SemiBold" pitchFamily="34"/>
                <a:ea typeface="DM Sans"/>
                <a:cs typeface="B Nazanin" panose="00000700000000000000" pitchFamily="2" charset="-78"/>
              </a:rPr>
              <a:t>قالب پاورپوینت پزشک اطفال</a:t>
            </a:r>
            <a:endParaRPr lang="es-PE" sz="2000" b="1" i="0" u="none" strike="noStrike" kern="0" cap="none" spc="0" baseline="0" dirty="0">
              <a:solidFill>
                <a:srgbClr val="1D6295"/>
              </a:solidFill>
              <a:uFillTx/>
              <a:latin typeface="Bahnschrift SemiBold" pitchFamily="34"/>
              <a:ea typeface="DM Sans"/>
              <a:cs typeface="B Nazanin" panose="00000700000000000000" pitchFamily="2" charset="-78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80E31B7E-CE92-47BE-81EF-5D8C9FB5A2FD}"/>
              </a:ext>
            </a:extLst>
          </p:cNvPr>
          <p:cNvSpPr txBox="1"/>
          <p:nvPr/>
        </p:nvSpPr>
        <p:spPr>
          <a:xfrm>
            <a:off x="3651325" y="2358777"/>
            <a:ext cx="1662554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b="0" i="0" u="none" strike="noStrike" kern="0" cap="none" spc="0" baseline="0" dirty="0">
                <a:solidFill>
                  <a:srgbClr val="0D0D0D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900" b="0" i="0" u="none" strike="noStrike" kern="0" cap="none" spc="0" baseline="0" dirty="0">
              <a:solidFill>
                <a:srgbClr val="0D0D0D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pic>
        <p:nvPicPr>
          <p:cNvPr id="7" name="Imagen 10">
            <a:extLst>
              <a:ext uri="{FF2B5EF4-FFF2-40B4-BE49-F238E27FC236}">
                <a16:creationId xmlns:a16="http://schemas.microsoft.com/office/drawing/2014/main" id="{22CA5E3D-D4D4-40ED-870E-20F9397274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70400" y="2062520"/>
            <a:ext cx="2992639" cy="309483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Imagen 5">
            <a:extLst>
              <a:ext uri="{FF2B5EF4-FFF2-40B4-BE49-F238E27FC236}">
                <a16:creationId xmlns:a16="http://schemas.microsoft.com/office/drawing/2014/main" id="{59A68C5C-EB1A-4A73-AEC8-162FA2ABDE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7234" y="1234942"/>
            <a:ext cx="3796652" cy="392241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Rectángulo 7">
            <a:extLst>
              <a:ext uri="{FF2B5EF4-FFF2-40B4-BE49-F238E27FC236}">
                <a16:creationId xmlns:a16="http://schemas.microsoft.com/office/drawing/2014/main" id="{56F9C9CE-9803-4478-B720-3755FF0EF6D6}"/>
              </a:ext>
            </a:extLst>
          </p:cNvPr>
          <p:cNvSpPr/>
          <p:nvPr/>
        </p:nvSpPr>
        <p:spPr>
          <a:xfrm>
            <a:off x="176351" y="177795"/>
            <a:ext cx="8791297" cy="4826002"/>
          </a:xfrm>
          <a:prstGeom prst="rect">
            <a:avLst/>
          </a:prstGeom>
          <a:noFill/>
          <a:ln w="9528" cap="flat">
            <a:solidFill>
              <a:srgbClr val="FFFFFF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59">
            <a:extLst>
              <a:ext uri="{FF2B5EF4-FFF2-40B4-BE49-F238E27FC236}">
                <a16:creationId xmlns:a16="http://schemas.microsoft.com/office/drawing/2014/main" id="{CB2C7518-27D3-4B7E-91D2-5E33B51C751F}"/>
              </a:ext>
            </a:extLst>
          </p:cNvPr>
          <p:cNvSpPr txBox="1"/>
          <p:nvPr/>
        </p:nvSpPr>
        <p:spPr>
          <a:xfrm>
            <a:off x="3738849" y="3112269"/>
            <a:ext cx="1673854" cy="3385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600" b="0" i="0" u="none" strike="noStrike" kern="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Arial" pitchFamily="34"/>
                <a:ea typeface="Arial"/>
                <a:cs typeface="B Nazanin" panose="00000700000000000000" pitchFamily="2" charset="-78"/>
              </a:rPr>
              <a:t>20begir.com</a:t>
            </a:r>
          </a:p>
        </p:txBody>
      </p:sp>
      <p:sp>
        <p:nvSpPr>
          <p:cNvPr id="11" name="Rectángulo 1">
            <a:extLst>
              <a:ext uri="{FF2B5EF4-FFF2-40B4-BE49-F238E27FC236}">
                <a16:creationId xmlns:a16="http://schemas.microsoft.com/office/drawing/2014/main" id="{75B1523C-F089-4212-B963-77D752D3A566}"/>
              </a:ext>
            </a:extLst>
          </p:cNvPr>
          <p:cNvSpPr/>
          <p:nvPr/>
        </p:nvSpPr>
        <p:spPr>
          <a:xfrm>
            <a:off x="0" y="4965704"/>
            <a:ext cx="9144000" cy="207221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5" name="Google Shape;70;p12">
            <a:extLst>
              <a:ext uri="{FF2B5EF4-FFF2-40B4-BE49-F238E27FC236}">
                <a16:creationId xmlns:a16="http://schemas.microsoft.com/office/drawing/2014/main" id="{9AC9580B-9F96-4CF3-BADD-EDA39523EBCF}"/>
              </a:ext>
            </a:extLst>
          </p:cNvPr>
          <p:cNvSpPr txBox="1"/>
          <p:nvPr/>
        </p:nvSpPr>
        <p:spPr>
          <a:xfrm>
            <a:off x="694940" y="1787202"/>
            <a:ext cx="1741282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i="0" u="none" strike="noStrike" kern="0" cap="none" spc="0" baseline="0" dirty="0">
                <a:solidFill>
                  <a:srgbClr val="FFC000"/>
                </a:solidFill>
                <a:uFillTx/>
                <a:latin typeface="Bahnschrift SemiBold" pitchFamily="34"/>
                <a:ea typeface="DM Sans"/>
                <a:cs typeface="B Nazanin" panose="00000700000000000000" pitchFamily="2" charset="-78"/>
              </a:rPr>
              <a:t>سبک کودک</a:t>
            </a:r>
            <a:endParaRPr lang="es-PE" sz="2000" b="1" i="0" u="none" strike="noStrike" kern="0" cap="none" spc="0" baseline="0" dirty="0">
              <a:solidFill>
                <a:srgbClr val="FFC000"/>
              </a:solidFill>
              <a:uFillTx/>
              <a:latin typeface="Bahnschrift SemiBold" pitchFamily="34"/>
              <a:ea typeface="DM Sans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026447D5-112D-4AC1-9043-8AB904E8096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محتوا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id="{0233B529-FED3-487B-A037-EC54610C2866}"/>
              </a:ext>
            </a:extLst>
          </p:cNvPr>
          <p:cNvSpPr txBox="1"/>
          <p:nvPr/>
        </p:nvSpPr>
        <p:spPr>
          <a:xfrm>
            <a:off x="8674098" y="4673598"/>
            <a:ext cx="469901" cy="4699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57EEB7F-6D82-48B2-B032-7F71C0DF7C32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10</a:t>
            </a:fld>
            <a:endParaRPr lang="es-PE" sz="1100" b="1" i="0" u="none" strike="noStrike" kern="0" cap="none" spc="0" baseline="0">
              <a:solidFill>
                <a:srgbClr val="3494BA"/>
              </a:solidFill>
              <a:uFillTx/>
              <a:latin typeface="DM Sans"/>
              <a:ea typeface="DM Sans"/>
              <a:cs typeface="B Nazanin" panose="00000400000000000000" pitchFamily="2" charset="-78"/>
            </a:endParaRPr>
          </a:p>
        </p:txBody>
      </p:sp>
      <p:sp>
        <p:nvSpPr>
          <p:cNvPr id="5" name="텍스트 개체 틀 11">
            <a:extLst>
              <a:ext uri="{FF2B5EF4-FFF2-40B4-BE49-F238E27FC236}">
                <a16:creationId xmlns:a16="http://schemas.microsoft.com/office/drawing/2014/main" id="{9E86EF16-4AA0-43D5-B337-E5315FC98FE4}"/>
              </a:ext>
            </a:extLst>
          </p:cNvPr>
          <p:cNvSpPr txBox="1"/>
          <p:nvPr/>
        </p:nvSpPr>
        <p:spPr>
          <a:xfrm>
            <a:off x="6218240" y="4043440"/>
            <a:ext cx="851288" cy="2633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rtl="1">
              <a:spcBef>
                <a:spcPts val="3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dirty="0">
                <a:solidFill>
                  <a:srgbClr val="595959"/>
                </a:solidFill>
                <a:latin typeface="Arial"/>
                <a:ea typeface="Arial Unicode MS"/>
                <a:cs typeface="B Nazanin" panose="00000400000000000000" pitchFamily="2" charset="-78"/>
              </a:rPr>
              <a:t>فهرست</a:t>
            </a:r>
            <a:endParaRPr lang="en-US" sz="1200" b="1" i="0" u="none" strike="noStrike" kern="1200" cap="none" spc="0" baseline="0" dirty="0">
              <a:solidFill>
                <a:srgbClr val="22AAE4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6" name="텍스트 개체 틀 11">
            <a:extLst>
              <a:ext uri="{FF2B5EF4-FFF2-40B4-BE49-F238E27FC236}">
                <a16:creationId xmlns:a16="http://schemas.microsoft.com/office/drawing/2014/main" id="{97F0C6DC-C4B9-40D1-AADA-E9F59C054FAE}"/>
              </a:ext>
            </a:extLst>
          </p:cNvPr>
          <p:cNvSpPr txBox="1"/>
          <p:nvPr/>
        </p:nvSpPr>
        <p:spPr>
          <a:xfrm>
            <a:off x="7955828" y="4043440"/>
            <a:ext cx="851288" cy="2633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rtl="1">
              <a:spcBef>
                <a:spcPts val="3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dirty="0">
                <a:solidFill>
                  <a:srgbClr val="595959"/>
                </a:solidFill>
                <a:latin typeface="Arial"/>
                <a:ea typeface="Arial Unicode MS"/>
                <a:cs typeface="B Nazanin" panose="00000400000000000000" pitchFamily="2" charset="-78"/>
              </a:rPr>
              <a:t>فهرست</a:t>
            </a:r>
            <a:endParaRPr lang="en-US" sz="1200" b="1" i="0" u="none" strike="noStrike" kern="1200" cap="none" spc="0" baseline="0" dirty="0">
              <a:solidFill>
                <a:srgbClr val="22AAE4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7" name="텍스트 개체 틀 11">
            <a:extLst>
              <a:ext uri="{FF2B5EF4-FFF2-40B4-BE49-F238E27FC236}">
                <a16:creationId xmlns:a16="http://schemas.microsoft.com/office/drawing/2014/main" id="{0C1FC4CB-3285-46F7-A7FA-0164BF84BBB9}"/>
              </a:ext>
            </a:extLst>
          </p:cNvPr>
          <p:cNvSpPr txBox="1"/>
          <p:nvPr/>
        </p:nvSpPr>
        <p:spPr>
          <a:xfrm>
            <a:off x="697970" y="4043440"/>
            <a:ext cx="851288" cy="2633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l" rtl="1">
              <a:spcBef>
                <a:spcPts val="3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dirty="0">
                <a:solidFill>
                  <a:srgbClr val="595959"/>
                </a:solidFill>
                <a:latin typeface="Arial"/>
                <a:ea typeface="Arial Unicode MS"/>
                <a:cs typeface="B Nazanin" panose="00000400000000000000" pitchFamily="2" charset="-78"/>
              </a:rPr>
              <a:t>فهرست</a:t>
            </a:r>
            <a:endParaRPr lang="en-US" sz="1200" b="1" i="0" u="none" strike="noStrike" kern="1200" cap="none" spc="0" baseline="0" dirty="0">
              <a:solidFill>
                <a:srgbClr val="22AAE4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8" name="텍스트 개체 틀 11">
            <a:extLst>
              <a:ext uri="{FF2B5EF4-FFF2-40B4-BE49-F238E27FC236}">
                <a16:creationId xmlns:a16="http://schemas.microsoft.com/office/drawing/2014/main" id="{AA40CBA5-F235-4414-AC5D-8CFC66AEBE94}"/>
              </a:ext>
            </a:extLst>
          </p:cNvPr>
          <p:cNvSpPr txBox="1"/>
          <p:nvPr/>
        </p:nvSpPr>
        <p:spPr>
          <a:xfrm>
            <a:off x="2428701" y="4043440"/>
            <a:ext cx="851288" cy="2633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l" rtl="1">
              <a:spcBef>
                <a:spcPts val="3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dirty="0">
                <a:solidFill>
                  <a:srgbClr val="595959"/>
                </a:solidFill>
                <a:latin typeface="Arial"/>
                <a:ea typeface="Arial Unicode MS"/>
                <a:cs typeface="B Nazanin" panose="00000400000000000000" pitchFamily="2" charset="-78"/>
              </a:rPr>
              <a:t>فهرست</a:t>
            </a:r>
            <a:endParaRPr lang="en-US" sz="1200" b="1" i="0" u="none" strike="noStrike" kern="1200" cap="none" spc="0" baseline="0" dirty="0">
              <a:solidFill>
                <a:srgbClr val="22AAE4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grpSp>
        <p:nvGrpSpPr>
          <p:cNvPr id="9" name="Group 26">
            <a:extLst>
              <a:ext uri="{FF2B5EF4-FFF2-40B4-BE49-F238E27FC236}">
                <a16:creationId xmlns:a16="http://schemas.microsoft.com/office/drawing/2014/main" id="{9022B950-5FAC-453A-A8D6-227EA0D691F0}"/>
              </a:ext>
            </a:extLst>
          </p:cNvPr>
          <p:cNvGrpSpPr/>
          <p:nvPr/>
        </p:nvGrpSpPr>
        <p:grpSpPr>
          <a:xfrm>
            <a:off x="4116072" y="3564577"/>
            <a:ext cx="1219452" cy="1343975"/>
            <a:chOff x="4116072" y="3564577"/>
            <a:chExt cx="1219452" cy="1343975"/>
          </a:xfrm>
        </p:grpSpPr>
        <p:sp>
          <p:nvSpPr>
            <p:cNvPr id="10" name="Hexagon 25">
              <a:extLst>
                <a:ext uri="{FF2B5EF4-FFF2-40B4-BE49-F238E27FC236}">
                  <a16:creationId xmlns:a16="http://schemas.microsoft.com/office/drawing/2014/main" id="{03C8F04E-4787-4FA4-BCB3-96D1A3DF57AA}"/>
                </a:ext>
              </a:extLst>
            </p:cNvPr>
            <p:cNvSpPr/>
            <p:nvPr/>
          </p:nvSpPr>
          <p:spPr>
            <a:xfrm rot="5400013">
              <a:off x="4053810" y="3626839"/>
              <a:ext cx="1343975" cy="1219452"/>
            </a:xfrm>
            <a:custGeom>
              <a:avLst>
                <a:gd name="f11" fmla="val 25000"/>
              </a:avLst>
              <a:gdLst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1"/>
                <a:gd name="f10" fmla="val 115470"/>
                <a:gd name="f11" fmla="val 25000"/>
                <a:gd name="f12" fmla="+- 0 0 -180"/>
                <a:gd name="f13" fmla="+- 0 0 -360"/>
                <a:gd name="f14" fmla="abs f4"/>
                <a:gd name="f15" fmla="abs f5"/>
                <a:gd name="f16" fmla="abs f6"/>
                <a:gd name="f17" fmla="val f7"/>
                <a:gd name="f18" fmla="val f11"/>
                <a:gd name="f19" fmla="+- 3600000 f2 0"/>
                <a:gd name="f20" fmla="*/ f12 f1 1"/>
                <a:gd name="f21" fmla="*/ f13 f1 1"/>
                <a:gd name="f22" fmla="?: f14 f4 1"/>
                <a:gd name="f23" fmla="?: f15 f5 1"/>
                <a:gd name="f24" fmla="?: f16 f6 1"/>
                <a:gd name="f25" fmla="*/ f19 f8 1"/>
                <a:gd name="f26" fmla="*/ f20 1 f3"/>
                <a:gd name="f27" fmla="*/ f21 1 f3"/>
                <a:gd name="f28" fmla="*/ f22 1 21600"/>
                <a:gd name="f29" fmla="*/ f23 1 21600"/>
                <a:gd name="f30" fmla="*/ 21600 f22 1"/>
                <a:gd name="f31" fmla="*/ 21600 f23 1"/>
                <a:gd name="f32" fmla="*/ f25 1 f1"/>
                <a:gd name="f33" fmla="+- f26 0 f2"/>
                <a:gd name="f34" fmla="+- f27 0 f2"/>
                <a:gd name="f35" fmla="min f29 f28"/>
                <a:gd name="f36" fmla="*/ f30 1 f24"/>
                <a:gd name="f37" fmla="*/ f31 1 f24"/>
                <a:gd name="f38" fmla="+- 0 0 f32"/>
                <a:gd name="f39" fmla="val f36"/>
                <a:gd name="f40" fmla="val f37"/>
                <a:gd name="f41" fmla="+- 0 0 f38"/>
                <a:gd name="f42" fmla="*/ f17 f35 1"/>
                <a:gd name="f43" fmla="+- f40 0 f17"/>
                <a:gd name="f44" fmla="+- f39 0 f17"/>
                <a:gd name="f45" fmla="*/ f41 f1 1"/>
                <a:gd name="f46" fmla="*/ f39 f35 1"/>
                <a:gd name="f47" fmla="*/ f43 1 2"/>
                <a:gd name="f48" fmla="min f44 f43"/>
                <a:gd name="f49" fmla="*/ 50000 f44 1"/>
                <a:gd name="f50" fmla="*/ f45 1 f8"/>
                <a:gd name="f51" fmla="+- f17 f47 0"/>
                <a:gd name="f52" fmla="*/ f49 1 f48"/>
                <a:gd name="f53" fmla="*/ f47 f10 1"/>
                <a:gd name="f54" fmla="*/ f48 f18 1"/>
                <a:gd name="f55" fmla="+- f50 0 f2"/>
                <a:gd name="f56" fmla="*/ f53 1 100000"/>
                <a:gd name="f57" fmla="*/ f54 1 100000"/>
                <a:gd name="f58" fmla="sin 1 f55"/>
                <a:gd name="f59" fmla="*/ f52 f9 1"/>
                <a:gd name="f60" fmla="*/ f51 f35 1"/>
                <a:gd name="f61" fmla="+- f39 0 f57"/>
                <a:gd name="f62" fmla="+- 0 0 f58"/>
                <a:gd name="f63" fmla="*/ f59 1 2"/>
                <a:gd name="f64" fmla="*/ f57 f35 1"/>
                <a:gd name="f65" fmla="+- 0 0 f62"/>
                <a:gd name="f66" fmla="+- f18 f63 0"/>
                <a:gd name="f67" fmla="*/ f61 f35 1"/>
                <a:gd name="f68" fmla="*/ f65 f56 1"/>
                <a:gd name="f69" fmla="?: f66 4 2"/>
                <a:gd name="f70" fmla="?: f66 3 2"/>
                <a:gd name="f71" fmla="?: f66 f63 0"/>
                <a:gd name="f72" fmla="+- f51 0 f68"/>
                <a:gd name="f73" fmla="+- f51 f68 0"/>
                <a:gd name="f74" fmla="+- f18 f71 0"/>
                <a:gd name="f75" fmla="*/ f74 1 f63"/>
                <a:gd name="f76" fmla="*/ f72 f35 1"/>
                <a:gd name="f77" fmla="*/ f73 f35 1"/>
                <a:gd name="f78" fmla="*/ f75 f70 1"/>
                <a:gd name="f79" fmla="*/ f78 1 f9"/>
                <a:gd name="f80" fmla="+- f69 f79 0"/>
                <a:gd name="f81" fmla="*/ f44 f80 1"/>
                <a:gd name="f82" fmla="*/ f43 f80 1"/>
                <a:gd name="f83" fmla="*/ f81 1 24"/>
                <a:gd name="f84" fmla="*/ f82 1 24"/>
                <a:gd name="f85" fmla="+- f39 0 f83"/>
                <a:gd name="f86" fmla="+- f40 0 f84"/>
                <a:gd name="f87" fmla="*/ f83 f35 1"/>
                <a:gd name="f88" fmla="*/ f84 f35 1"/>
                <a:gd name="f89" fmla="*/ f85 f35 1"/>
                <a:gd name="f90" fmla="*/ f86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67" y="f77"/>
                </a:cxn>
                <a:cxn ang="f33">
                  <a:pos x="f64" y="f77"/>
                </a:cxn>
                <a:cxn ang="f34">
                  <a:pos x="f64" y="f76"/>
                </a:cxn>
                <a:cxn ang="f34">
                  <a:pos x="f67" y="f76"/>
                </a:cxn>
              </a:cxnLst>
              <a:rect l="f87" t="f88" r="f89" b="f90"/>
              <a:pathLst>
                <a:path>
                  <a:moveTo>
                    <a:pt x="f42" y="f60"/>
                  </a:moveTo>
                  <a:lnTo>
                    <a:pt x="f64" y="f76"/>
                  </a:lnTo>
                  <a:lnTo>
                    <a:pt x="f67" y="f76"/>
                  </a:lnTo>
                  <a:lnTo>
                    <a:pt x="f46" y="f60"/>
                  </a:lnTo>
                  <a:lnTo>
                    <a:pt x="f67" y="f77"/>
                  </a:lnTo>
                  <a:lnTo>
                    <a:pt x="f64" y="f77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1" name="Hexagon 24">
              <a:extLst>
                <a:ext uri="{FF2B5EF4-FFF2-40B4-BE49-F238E27FC236}">
                  <a16:creationId xmlns:a16="http://schemas.microsoft.com/office/drawing/2014/main" id="{FDBBD72A-4EA4-44C1-A475-94B436A70B5C}"/>
                </a:ext>
              </a:extLst>
            </p:cNvPr>
            <p:cNvSpPr/>
            <p:nvPr/>
          </p:nvSpPr>
          <p:spPr>
            <a:xfrm rot="5400013">
              <a:off x="4184531" y="3745447"/>
              <a:ext cx="1082521" cy="982230"/>
            </a:xfrm>
            <a:custGeom>
              <a:avLst>
                <a:gd name="f11" fmla="val 25000"/>
              </a:avLst>
              <a:gdLst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1"/>
                <a:gd name="f10" fmla="val 115470"/>
                <a:gd name="f11" fmla="val 25000"/>
                <a:gd name="f12" fmla="+- 0 0 -180"/>
                <a:gd name="f13" fmla="+- 0 0 -360"/>
                <a:gd name="f14" fmla="abs f4"/>
                <a:gd name="f15" fmla="abs f5"/>
                <a:gd name="f16" fmla="abs f6"/>
                <a:gd name="f17" fmla="val f7"/>
                <a:gd name="f18" fmla="val f11"/>
                <a:gd name="f19" fmla="+- 3600000 f2 0"/>
                <a:gd name="f20" fmla="*/ f12 f1 1"/>
                <a:gd name="f21" fmla="*/ f13 f1 1"/>
                <a:gd name="f22" fmla="?: f14 f4 1"/>
                <a:gd name="f23" fmla="?: f15 f5 1"/>
                <a:gd name="f24" fmla="?: f16 f6 1"/>
                <a:gd name="f25" fmla="*/ f19 f8 1"/>
                <a:gd name="f26" fmla="*/ f20 1 f3"/>
                <a:gd name="f27" fmla="*/ f21 1 f3"/>
                <a:gd name="f28" fmla="*/ f22 1 21600"/>
                <a:gd name="f29" fmla="*/ f23 1 21600"/>
                <a:gd name="f30" fmla="*/ 21600 f22 1"/>
                <a:gd name="f31" fmla="*/ 21600 f23 1"/>
                <a:gd name="f32" fmla="*/ f25 1 f1"/>
                <a:gd name="f33" fmla="+- f26 0 f2"/>
                <a:gd name="f34" fmla="+- f27 0 f2"/>
                <a:gd name="f35" fmla="min f29 f28"/>
                <a:gd name="f36" fmla="*/ f30 1 f24"/>
                <a:gd name="f37" fmla="*/ f31 1 f24"/>
                <a:gd name="f38" fmla="+- 0 0 f32"/>
                <a:gd name="f39" fmla="val f36"/>
                <a:gd name="f40" fmla="val f37"/>
                <a:gd name="f41" fmla="+- 0 0 f38"/>
                <a:gd name="f42" fmla="*/ f17 f35 1"/>
                <a:gd name="f43" fmla="+- f40 0 f17"/>
                <a:gd name="f44" fmla="+- f39 0 f17"/>
                <a:gd name="f45" fmla="*/ f41 f1 1"/>
                <a:gd name="f46" fmla="*/ f39 f35 1"/>
                <a:gd name="f47" fmla="*/ f43 1 2"/>
                <a:gd name="f48" fmla="min f44 f43"/>
                <a:gd name="f49" fmla="*/ 50000 f44 1"/>
                <a:gd name="f50" fmla="*/ f45 1 f8"/>
                <a:gd name="f51" fmla="+- f17 f47 0"/>
                <a:gd name="f52" fmla="*/ f49 1 f48"/>
                <a:gd name="f53" fmla="*/ f47 f10 1"/>
                <a:gd name="f54" fmla="*/ f48 f18 1"/>
                <a:gd name="f55" fmla="+- f50 0 f2"/>
                <a:gd name="f56" fmla="*/ f53 1 100000"/>
                <a:gd name="f57" fmla="*/ f54 1 100000"/>
                <a:gd name="f58" fmla="sin 1 f55"/>
                <a:gd name="f59" fmla="*/ f52 f9 1"/>
                <a:gd name="f60" fmla="*/ f51 f35 1"/>
                <a:gd name="f61" fmla="+- f39 0 f57"/>
                <a:gd name="f62" fmla="+- 0 0 f58"/>
                <a:gd name="f63" fmla="*/ f59 1 2"/>
                <a:gd name="f64" fmla="*/ f57 f35 1"/>
                <a:gd name="f65" fmla="+- 0 0 f62"/>
                <a:gd name="f66" fmla="+- f18 f63 0"/>
                <a:gd name="f67" fmla="*/ f61 f35 1"/>
                <a:gd name="f68" fmla="*/ f65 f56 1"/>
                <a:gd name="f69" fmla="?: f66 4 2"/>
                <a:gd name="f70" fmla="?: f66 3 2"/>
                <a:gd name="f71" fmla="?: f66 f63 0"/>
                <a:gd name="f72" fmla="+- f51 0 f68"/>
                <a:gd name="f73" fmla="+- f51 f68 0"/>
                <a:gd name="f74" fmla="+- f18 f71 0"/>
                <a:gd name="f75" fmla="*/ f74 1 f63"/>
                <a:gd name="f76" fmla="*/ f72 f35 1"/>
                <a:gd name="f77" fmla="*/ f73 f35 1"/>
                <a:gd name="f78" fmla="*/ f75 f70 1"/>
                <a:gd name="f79" fmla="*/ f78 1 f9"/>
                <a:gd name="f80" fmla="+- f69 f79 0"/>
                <a:gd name="f81" fmla="*/ f44 f80 1"/>
                <a:gd name="f82" fmla="*/ f43 f80 1"/>
                <a:gd name="f83" fmla="*/ f81 1 24"/>
                <a:gd name="f84" fmla="*/ f82 1 24"/>
                <a:gd name="f85" fmla="+- f39 0 f83"/>
                <a:gd name="f86" fmla="+- f40 0 f84"/>
                <a:gd name="f87" fmla="*/ f83 f35 1"/>
                <a:gd name="f88" fmla="*/ f84 f35 1"/>
                <a:gd name="f89" fmla="*/ f85 f35 1"/>
                <a:gd name="f90" fmla="*/ f86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67" y="f77"/>
                </a:cxn>
                <a:cxn ang="f33">
                  <a:pos x="f64" y="f77"/>
                </a:cxn>
                <a:cxn ang="f34">
                  <a:pos x="f64" y="f76"/>
                </a:cxn>
                <a:cxn ang="f34">
                  <a:pos x="f67" y="f76"/>
                </a:cxn>
              </a:cxnLst>
              <a:rect l="f87" t="f88" r="f89" b="f90"/>
              <a:pathLst>
                <a:path>
                  <a:moveTo>
                    <a:pt x="f42" y="f60"/>
                  </a:moveTo>
                  <a:lnTo>
                    <a:pt x="f64" y="f76"/>
                  </a:lnTo>
                  <a:lnTo>
                    <a:pt x="f67" y="f76"/>
                  </a:lnTo>
                  <a:lnTo>
                    <a:pt x="f46" y="f60"/>
                  </a:lnTo>
                  <a:lnTo>
                    <a:pt x="f67" y="f77"/>
                  </a:lnTo>
                  <a:lnTo>
                    <a:pt x="f64" y="f77"/>
                  </a:lnTo>
                  <a:close/>
                </a:path>
              </a:pathLst>
            </a:custGeom>
            <a:solidFill>
              <a:srgbClr val="FFFFFF"/>
            </a:solidFill>
            <a:ln w="28575" cap="flat">
              <a:solidFill>
                <a:srgbClr val="319DB6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sp>
        <p:nvSpPr>
          <p:cNvPr id="12" name="Oval 25">
            <a:extLst>
              <a:ext uri="{FF2B5EF4-FFF2-40B4-BE49-F238E27FC236}">
                <a16:creationId xmlns:a16="http://schemas.microsoft.com/office/drawing/2014/main" id="{27A354D0-B4AE-4917-9A31-A6909E48D728}"/>
              </a:ext>
            </a:extLst>
          </p:cNvPr>
          <p:cNvSpPr/>
          <p:nvPr/>
        </p:nvSpPr>
        <p:spPr>
          <a:xfrm>
            <a:off x="1602614" y="4001963"/>
            <a:ext cx="377116" cy="358783"/>
          </a:xfrm>
          <a:custGeom>
            <a:avLst/>
            <a:gdLst>
              <a:gd name="f0" fmla="val w"/>
              <a:gd name="f1" fmla="val h"/>
              <a:gd name="f2" fmla="val 0"/>
              <a:gd name="f3" fmla="val 3225370"/>
              <a:gd name="f4" fmla="val 3229762"/>
              <a:gd name="f5" fmla="val 1355872"/>
              <a:gd name="f6" fmla="val 1564636"/>
              <a:gd name="f7" fmla="val 1733872"/>
              <a:gd name="f8" fmla="val 169236"/>
              <a:gd name="f9" fmla="val 378000"/>
              <a:gd name="f10" fmla="val 530834"/>
              <a:gd name="f11" fmla="val 1643169"/>
              <a:gd name="f12" fmla="val 662483"/>
              <a:gd name="f13" fmla="val 1512292"/>
              <a:gd name="f14" fmla="val 721255"/>
              <a:gd name="f15" fmla="val 1607042"/>
              <a:gd name="f16" fmla="val 1169019"/>
              <a:gd name="f17" fmla="val 1611319"/>
              <a:gd name="f18" fmla="val 1167786"/>
              <a:gd name="f19" fmla="val 1615651"/>
              <a:gd name="f20" fmla="val 1167712"/>
              <a:gd name="f21" fmla="val 1620000"/>
              <a:gd name="f22" fmla="val 1828764"/>
              <a:gd name="f23" fmla="val 1998000"/>
              <a:gd name="f24" fmla="val 1336948"/>
              <a:gd name="f25" fmla="val 1545712"/>
              <a:gd name="f26" fmla="val 1996362"/>
              <a:gd name="f27" fmla="val 1567711"/>
              <a:gd name="f28" fmla="val 2525816"/>
              <a:gd name="f29" fmla="val 1711728"/>
              <a:gd name="f30" fmla="val 2591164"/>
              <a:gd name="f31" fmla="val 1602543"/>
              <a:gd name="f32" fmla="val 2710810"/>
              <a:gd name="f33" fmla="val 1530128"/>
              <a:gd name="f34" fmla="val 2847370"/>
              <a:gd name="f35" fmla="val 3056134"/>
              <a:gd name="f36" fmla="val 1699364"/>
              <a:gd name="f37" fmla="val 1908128"/>
              <a:gd name="f38" fmla="val 2116892"/>
              <a:gd name="f39" fmla="val 2286128"/>
              <a:gd name="f40" fmla="val 2638606"/>
              <a:gd name="f41" fmla="val 2469370"/>
              <a:gd name="f42" fmla="val 2475505"/>
              <a:gd name="f43" fmla="val 1847275"/>
              <a:gd name="f44" fmla="val 1957861"/>
              <a:gd name="f45" fmla="val 1706471"/>
              <a:gd name="f46" fmla="val 1922674"/>
              <a:gd name="f47" fmla="val 1789256"/>
              <a:gd name="f48" fmla="val 1855841"/>
              <a:gd name="f49" fmla="val 1854310"/>
              <a:gd name="f50" fmla="val 1773397"/>
              <a:gd name="f51" fmla="val 1890608"/>
              <a:gd name="f52" fmla="val 1908290"/>
              <a:gd name="f53" fmla="val 2478637"/>
              <a:gd name="f54" fmla="val 2094333"/>
              <a:gd name="f55" fmla="val 2500701"/>
              <a:gd name="f56" fmla="val 2237929"/>
              <a:gd name="f57" fmla="val 2659462"/>
              <a:gd name="f58" fmla="val 2851762"/>
              <a:gd name="f59" fmla="val 3060526"/>
              <a:gd name="f60" fmla="val 2068693"/>
              <a:gd name="f61" fmla="val 1859929"/>
              <a:gd name="f62" fmla="val 1651165"/>
              <a:gd name="f63" fmla="val 1481929"/>
              <a:gd name="f64" fmla="val 2676759"/>
              <a:gd name="f65" fmla="val 1600854"/>
              <a:gd name="f66" fmla="val 2529533"/>
              <a:gd name="f67" fmla="val 1762693"/>
              <a:gd name="f68" fmla="val 2487978"/>
              <a:gd name="f69" fmla="val 1632951"/>
              <a:gd name="f70" fmla="val 1922407"/>
              <a:gd name="f71" fmla="val 1628677"/>
              <a:gd name="f72" fmla="val 1923639"/>
              <a:gd name="f73" fmla="val 1624347"/>
              <a:gd name="f74" fmla="val 1923712"/>
              <a:gd name="f75" fmla="val 1474614"/>
              <a:gd name="f76" fmla="val 1348399"/>
              <a:gd name="f77" fmla="val 1841634"/>
              <a:gd name="f78" fmla="val 1286703"/>
              <a:gd name="f79" fmla="val 1720478"/>
              <a:gd name="f80" fmla="val 726463"/>
              <a:gd name="f81" fmla="val 1950491"/>
              <a:gd name="f82" fmla="val 745503"/>
              <a:gd name="f83" fmla="val 1995553"/>
              <a:gd name="f84" fmla="val 756000"/>
              <a:gd name="f85" fmla="val 2045092"/>
              <a:gd name="f86" fmla="val 2097083"/>
              <a:gd name="f87" fmla="val 2305847"/>
              <a:gd name="f88" fmla="val 586764"/>
              <a:gd name="f89" fmla="val 2475083"/>
              <a:gd name="f90" fmla="val 1888319"/>
              <a:gd name="f91" fmla="val 1719083"/>
              <a:gd name="f92" fmla="val 481765"/>
              <a:gd name="f93" fmla="val 575764"/>
              <a:gd name="f94" fmla="val 1760894"/>
              <a:gd name="f95" fmla="val 643957"/>
              <a:gd name="f96" fmla="val 1828700"/>
              <a:gd name="f97" fmla="val 1245626"/>
              <a:gd name="f98" fmla="val 1581679"/>
              <a:gd name="f99" fmla="val 1242578"/>
              <a:gd name="f100" fmla="val 1569964"/>
              <a:gd name="f101" fmla="val 1242000"/>
              <a:gd name="f102" fmla="val 1557905"/>
              <a:gd name="f103" fmla="val 1391666"/>
              <a:gd name="f104" fmla="val 1334148"/>
              <a:gd name="f105" fmla="val 1259142"/>
              <a:gd name="f106" fmla="val 1466584"/>
              <a:gd name="f107" fmla="val 1200827"/>
              <a:gd name="f108" fmla="val 1372109"/>
              <a:gd name="f109" fmla="val 754363"/>
              <a:gd name="f110" fmla="val 1366762"/>
              <a:gd name="f111" fmla="val 755885"/>
              <a:gd name="f112" fmla="val 1361331"/>
              <a:gd name="f113" fmla="val 1147108"/>
              <a:gd name="f114" fmla="val 977872"/>
              <a:gd name="f115" fmla="*/ f0 1 3225370"/>
              <a:gd name="f116" fmla="*/ f1 1 3229762"/>
              <a:gd name="f117" fmla="val f2"/>
              <a:gd name="f118" fmla="val f3"/>
              <a:gd name="f119" fmla="val f4"/>
              <a:gd name="f120" fmla="+- f119 0 f117"/>
              <a:gd name="f121" fmla="+- f118 0 f117"/>
              <a:gd name="f122" fmla="*/ f121 1 3225370"/>
              <a:gd name="f123" fmla="*/ f120 1 3229762"/>
              <a:gd name="f124" fmla="*/ f117 1 f122"/>
              <a:gd name="f125" fmla="*/ f118 1 f122"/>
              <a:gd name="f126" fmla="*/ f117 1 f123"/>
              <a:gd name="f127" fmla="*/ f119 1 f123"/>
              <a:gd name="f128" fmla="*/ f124 f115 1"/>
              <a:gd name="f129" fmla="*/ f125 f115 1"/>
              <a:gd name="f130" fmla="*/ f127 f116 1"/>
              <a:gd name="f131" fmla="*/ f126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8" t="f131" r="f129" b="f130"/>
            <a:pathLst>
              <a:path w="3225370" h="3229762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cubicBezTo>
                  <a:pt x="f7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0"/>
                </a:cubicBezTo>
                <a:cubicBezTo>
                  <a:pt x="f22" y="f20"/>
                  <a:pt x="f23" y="f24"/>
                  <a:pt x="f23" y="f25"/>
                </a:cubicBezTo>
                <a:lnTo>
                  <a:pt x="f26" y="f27"/>
                </a:lnTo>
                <a:lnTo>
                  <a:pt x="f28" y="f29"/>
                </a:lnTo>
                <a:cubicBezTo>
                  <a:pt x="f30" y="f31"/>
                  <a:pt x="f32" y="f33"/>
                  <a:pt x="f34" y="f33"/>
                </a:cubicBezTo>
                <a:cubicBezTo>
                  <a:pt x="f35" y="f33"/>
                  <a:pt x="f3" y="f36"/>
                  <a:pt x="f3" y="f37"/>
                </a:cubicBezTo>
                <a:cubicBezTo>
                  <a:pt x="f3" y="f38"/>
                  <a:pt x="f35" y="f39"/>
                  <a:pt x="f34" y="f39"/>
                </a:cubicBezTo>
                <a:cubicBezTo>
                  <a:pt x="f40" y="f39"/>
                  <a:pt x="f41" y="f38"/>
                  <a:pt x="f41" y="f37"/>
                </a:cubicBezTo>
                <a:lnTo>
                  <a:pt x="f42" y="f43"/>
                </a:lnTo>
                <a:lnTo>
                  <a:pt x="f44" y="f45"/>
                </a:lnTo>
                <a:cubicBezTo>
                  <a:pt x="f46" y="f47"/>
                  <a:pt x="f48" y="f49"/>
                  <a:pt x="f50" y="f51"/>
                </a:cubicBezTo>
                <a:lnTo>
                  <a:pt x="f52" y="f53"/>
                </a:lnTo>
                <a:cubicBezTo>
                  <a:pt x="f54" y="f55"/>
                  <a:pt x="f56" y="f57"/>
                  <a:pt x="f56" y="f58"/>
                </a:cubicBezTo>
                <a:cubicBezTo>
                  <a:pt x="f56" y="f59"/>
                  <a:pt x="f60" y="f4"/>
                  <a:pt x="f61" y="f4"/>
                </a:cubicBezTo>
                <a:cubicBezTo>
                  <a:pt x="f62" y="f4"/>
                  <a:pt x="f63" y="f59"/>
                  <a:pt x="f63" y="f58"/>
                </a:cubicBez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21" y="f74"/>
                </a:cubicBezTo>
                <a:cubicBezTo>
                  <a:pt x="f75" y="f74"/>
                  <a:pt x="f76" y="f77"/>
                  <a:pt x="f78" y="f79"/>
                </a:cubicBezTo>
                <a:lnTo>
                  <a:pt x="f80" y="f81"/>
                </a:lnTo>
                <a:cubicBezTo>
                  <a:pt x="f82" y="f83"/>
                  <a:pt x="f84" y="f85"/>
                  <a:pt x="f84" y="f86"/>
                </a:cubicBezTo>
                <a:cubicBezTo>
                  <a:pt x="f84" y="f87"/>
                  <a:pt x="f88" y="f89"/>
                  <a:pt x="f9" y="f89"/>
                </a:cubicBezTo>
                <a:cubicBezTo>
                  <a:pt x="f8" y="f89"/>
                  <a:pt x="f2" y="f87"/>
                  <a:pt x="f2" y="f86"/>
                </a:cubicBezTo>
                <a:cubicBezTo>
                  <a:pt x="f2" y="f90"/>
                  <a:pt x="f8" y="f91"/>
                  <a:pt x="f9" y="f91"/>
                </a:cubicBezTo>
                <a:cubicBezTo>
                  <a:pt x="f92" y="f91"/>
                  <a:pt x="f93" y="f94"/>
                  <a:pt x="f95" y="f96"/>
                </a:cubicBezTo>
                <a:lnTo>
                  <a:pt x="f97" y="f98"/>
                </a:lnTo>
                <a:cubicBezTo>
                  <a:pt x="f99" y="f100"/>
                  <a:pt x="f101" y="f102"/>
                  <a:pt x="f101" y="f25"/>
                </a:cubicBezTo>
                <a:cubicBezTo>
                  <a:pt x="f101" y="f103"/>
                  <a:pt x="f104" y="f105"/>
                  <a:pt x="f106" y="f107"/>
                </a:cubicBezTo>
                <a:lnTo>
                  <a:pt x="f108" y="f109"/>
                </a:lnTo>
                <a:cubicBezTo>
                  <a:pt x="f110" y="f111"/>
                  <a:pt x="f112" y="f84"/>
                  <a:pt x="f5" y="f84"/>
                </a:cubicBezTo>
                <a:cubicBezTo>
                  <a:pt x="f113" y="f84"/>
                  <a:pt x="f114" y="f88"/>
                  <a:pt x="f114" y="f9"/>
                </a:cubicBezTo>
                <a:cubicBezTo>
                  <a:pt x="f114" y="f8"/>
                  <a:pt x="f113" y="f2"/>
                  <a:pt x="f5" y="f2"/>
                </a:cubicBezTo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3" name="Oval 47">
            <a:extLst>
              <a:ext uri="{FF2B5EF4-FFF2-40B4-BE49-F238E27FC236}">
                <a16:creationId xmlns:a16="http://schemas.microsoft.com/office/drawing/2014/main" id="{814BF4A0-A43C-4170-ABE0-9C857B379729}"/>
              </a:ext>
            </a:extLst>
          </p:cNvPr>
          <p:cNvSpPr/>
          <p:nvPr/>
        </p:nvSpPr>
        <p:spPr>
          <a:xfrm>
            <a:off x="7530660" y="4019108"/>
            <a:ext cx="341546" cy="32450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4" name="Oval 50">
            <a:extLst>
              <a:ext uri="{FF2B5EF4-FFF2-40B4-BE49-F238E27FC236}">
                <a16:creationId xmlns:a16="http://schemas.microsoft.com/office/drawing/2014/main" id="{E30FB097-378A-4084-B463-AA05A80A4192}"/>
              </a:ext>
            </a:extLst>
          </p:cNvPr>
          <p:cNvSpPr/>
          <p:nvPr/>
        </p:nvSpPr>
        <p:spPr>
          <a:xfrm>
            <a:off x="3347911" y="4019108"/>
            <a:ext cx="302401" cy="324502"/>
          </a:xfrm>
          <a:custGeom>
            <a:avLst/>
            <a:gdLst>
              <a:gd name="f0" fmla="val w"/>
              <a:gd name="f1" fmla="val h"/>
              <a:gd name="f2" fmla="val 0"/>
              <a:gd name="f3" fmla="val 2868687"/>
              <a:gd name="f4" fmla="val 3240000"/>
              <a:gd name="f5" fmla="val 1433799"/>
              <a:gd name="f6" fmla="val 2290728"/>
              <a:gd name="f7" fmla="val 1317650"/>
              <a:gd name="f8" fmla="val 2346839"/>
              <a:gd name="f9" fmla="val 1203301"/>
              <a:gd name="f10" fmla="val 2394700"/>
              <a:gd name="f11" fmla="val 1093028"/>
              <a:gd name="f12" fmla="val 2434329"/>
              <a:gd name="f13" fmla="val 1167481"/>
              <a:gd name="f14" fmla="val 2812207"/>
              <a:gd name="f15" fmla="val 1292592"/>
              <a:gd name="f16" fmla="val 3060000"/>
              <a:gd name="f17" fmla="val 1434343"/>
              <a:gd name="f18" fmla="val 1576138"/>
              <a:gd name="f19" fmla="val 1701284"/>
              <a:gd name="f20" fmla="val 2812053"/>
              <a:gd name="f21" fmla="val 1774025"/>
              <a:gd name="f22" fmla="val 2433735"/>
              <a:gd name="f23" fmla="val 1663854"/>
              <a:gd name="f24" fmla="val 2394452"/>
              <a:gd name="f25" fmla="val 1549823"/>
              <a:gd name="f26" fmla="val 2346469"/>
              <a:gd name="f27" fmla="val 1824954"/>
              <a:gd name="f28" fmla="val 2078037"/>
              <a:gd name="f29" fmla="val 1794480"/>
              <a:gd name="f30" fmla="val 2097450"/>
              <a:gd name="f31" fmla="val 1763147"/>
              <a:gd name="f32" fmla="val 2116057"/>
              <a:gd name="f33" fmla="val 1731343"/>
              <a:gd name="f34" fmla="val 2134419"/>
              <a:gd name="f35" fmla="val 1635415"/>
              <a:gd name="f36" fmla="val 2187161"/>
              <a:gd name="f37" fmla="val 1691788"/>
              <a:gd name="f38" fmla="val 2215044"/>
              <a:gd name="f39" fmla="val 1747931"/>
              <a:gd name="f40" fmla="val 2239109"/>
              <a:gd name="f41" fmla="val 1803378"/>
              <a:gd name="f42" fmla="val 2259350"/>
              <a:gd name="f43" fmla="val 1812120"/>
              <a:gd name="f44" fmla="val 2201101"/>
              <a:gd name="f45" fmla="val 1819148"/>
              <a:gd name="f46" fmla="val 2140526"/>
              <a:gd name="f47" fmla="val 1042306"/>
              <a:gd name="f48" fmla="val 2077178"/>
              <a:gd name="f49" fmla="val 1047949"/>
              <a:gd name="f50" fmla="val 2140175"/>
              <a:gd name="f51" fmla="val 1055328"/>
              <a:gd name="f52" fmla="val 2201182"/>
              <a:gd name="f53" fmla="val 1063873"/>
              <a:gd name="f54" fmla="val 2259905"/>
              <a:gd name="f55" fmla="val 1119365"/>
              <a:gd name="f56" fmla="val 2238275"/>
              <a:gd name="f57" fmla="val 1176217"/>
              <a:gd name="f58" fmla="val 2214355"/>
              <a:gd name="f59" fmla="val 1233887"/>
              <a:gd name="f60" fmla="val 2187801"/>
              <a:gd name="f61" fmla="val 1201538"/>
              <a:gd name="f62" fmla="val 2170955"/>
              <a:gd name="f63" fmla="val 1169452"/>
              <a:gd name="f64" fmla="val 2152957"/>
              <a:gd name="f65" fmla="val 1137343"/>
              <a:gd name="f66" fmla="val 559768"/>
              <a:gd name="f67" fmla="val 1732679"/>
              <a:gd name="f68" fmla="val 268524"/>
              <a:gd name="f69" fmla="val 1984850"/>
              <a:gd name="f70" fmla="val 116369"/>
              <a:gd name="f71" fmla="val 2217202"/>
              <a:gd name="f72" fmla="val 187266"/>
              <a:gd name="f73" fmla="val 2340000"/>
              <a:gd name="f74" fmla="val 258144"/>
              <a:gd name="f75" fmla="val 2462764"/>
              <a:gd name="f76" fmla="val 535307"/>
              <a:gd name="f77" fmla="val 2447213"/>
              <a:gd name="f78" fmla="val 899736"/>
              <a:gd name="f79" fmla="val 2322555"/>
              <a:gd name="f80" fmla="val 878937"/>
              <a:gd name="f81" fmla="val 2207297"/>
              <a:gd name="f82" fmla="val 863223"/>
              <a:gd name="f83" fmla="val 2084405"/>
              <a:gd name="f84" fmla="val 853746"/>
              <a:gd name="f85" fmla="val 1955834"/>
              <a:gd name="f86" fmla="val 747454"/>
              <a:gd name="f87" fmla="val 1883220"/>
              <a:gd name="f88" fmla="val 648878"/>
              <a:gd name="f89" fmla="val 1808453"/>
              <a:gd name="f90" fmla="val 2309048"/>
              <a:gd name="f91" fmla="val 1730507"/>
              <a:gd name="f92" fmla="val 2220666"/>
              <a:gd name="f93" fmla="val 1807660"/>
              <a:gd name="f94" fmla="val 2121792"/>
              <a:gd name="f95" fmla="val 1882664"/>
              <a:gd name="f96" fmla="val 2015235"/>
              <a:gd name="f97" fmla="val 1955625"/>
              <a:gd name="f98" fmla="val 2005364"/>
              <a:gd name="f99" fmla="val 2084180"/>
              <a:gd name="f100" fmla="val 1989894"/>
              <a:gd name="f101" fmla="val 2207119"/>
              <a:gd name="f102" fmla="val 1967330"/>
              <a:gd name="f103" fmla="val 2322070"/>
              <a:gd name="f104" fmla="val 2081685"/>
              <a:gd name="f105" fmla="val 2358048"/>
              <a:gd name="f106" fmla="val 2116015"/>
              <a:gd name="f107" fmla="val 2320492"/>
              <a:gd name="f108" fmla="val 2165526"/>
              <a:gd name="f109" fmla="val 2297468"/>
              <a:gd name="f110" fmla="val 2220415"/>
              <a:gd name="f111" fmla="val 2302230"/>
              <a:gd name="f112" fmla="val 2372097"/>
              <a:gd name="f113" fmla="val 2348622"/>
              <a:gd name="f114" fmla="val 2399287"/>
              <a:gd name="f115" fmla="val 2420880"/>
              <a:gd name="f116" fmla="val 2542053"/>
              <a:gd name="f117" fmla="val 2432945"/>
              <a:gd name="f118" fmla="val 2642630"/>
              <a:gd name="f119" fmla="val 2407186"/>
              <a:gd name="f120" fmla="val 2681420"/>
              <a:gd name="f121" fmla="val 2752393"/>
              <a:gd name="f122" fmla="val 2217071"/>
              <a:gd name="f123" fmla="val 2599836"/>
              <a:gd name="f124" fmla="val 1984353"/>
              <a:gd name="f125" fmla="val 2026056"/>
              <a:gd name="f126" fmla="val 1510554"/>
              <a:gd name="f127" fmla="val 2027893"/>
              <a:gd name="f128" fmla="val 1546708"/>
              <a:gd name="f129" fmla="val 2028343"/>
              <a:gd name="f130" fmla="val 1583211"/>
              <a:gd name="f131" fmla="val 1620000"/>
              <a:gd name="f132" fmla="val 2024251"/>
              <a:gd name="f133" fmla="val 1730716"/>
              <a:gd name="f134" fmla="val 2173722"/>
              <a:gd name="f135" fmla="val 1619092"/>
              <a:gd name="f136" fmla="val 2127526"/>
              <a:gd name="f137" fmla="val 1582190"/>
              <a:gd name="f138" fmla="val 2078507"/>
              <a:gd name="f139" fmla="val 1545517"/>
              <a:gd name="f140" fmla="val 844436"/>
              <a:gd name="f141" fmla="val 1509285"/>
              <a:gd name="f142" fmla="val 694964"/>
              <a:gd name="f143" fmla="val 1620908"/>
              <a:gd name="f144" fmla="val 741160"/>
              <a:gd name="f145" fmla="val 1657811"/>
              <a:gd name="f146" fmla="val 790179"/>
              <a:gd name="f147" fmla="val 1694484"/>
              <a:gd name="f148" fmla="val 842630"/>
              <a:gd name="f149" fmla="val 1729447"/>
              <a:gd name="f150" fmla="val 840793"/>
              <a:gd name="f151" fmla="val 1693293"/>
              <a:gd name="f152" fmla="val 840343"/>
              <a:gd name="f153" fmla="val 1656790"/>
              <a:gd name="f154" fmla="val 1361184"/>
              <a:gd name="f155" fmla="val 1573534"/>
              <a:gd name="f156" fmla="val 1686371"/>
              <a:gd name="f157" fmla="val 1474021"/>
              <a:gd name="f158" fmla="val 1613212"/>
              <a:gd name="f159" fmla="val 1752403"/>
              <a:gd name="f160" fmla="val 1865240"/>
              <a:gd name="f161" fmla="val 1295152"/>
              <a:gd name="f162" fmla="val 1182315"/>
              <a:gd name="f163" fmla="val 1433770"/>
              <a:gd name="f164" fmla="val 1149513"/>
              <a:gd name="f165" fmla="val 1365445"/>
              <a:gd name="f166" fmla="val 1183896"/>
              <a:gd name="f167" fmla="val 1296585"/>
              <a:gd name="f168" fmla="val 1221489"/>
              <a:gd name="f169" fmla="val 1227343"/>
              <a:gd name="f170" fmla="val 1261466"/>
              <a:gd name="f171" fmla="val 1027157"/>
              <a:gd name="f172" fmla="val 1384911"/>
              <a:gd name="f173" fmla="val 1022222"/>
              <a:gd name="f174" fmla="val 1461370"/>
              <a:gd name="f175" fmla="val 1020343"/>
              <a:gd name="f176" fmla="val 1539922"/>
              <a:gd name="f177" fmla="val 1028287"/>
              <a:gd name="f178" fmla="val 1855786"/>
              <a:gd name="f179" fmla="val 1091680"/>
              <a:gd name="f180" fmla="val 1898065"/>
              <a:gd name="f181" fmla="val 1158394"/>
              <a:gd name="f182" fmla="val 1938727"/>
              <a:gd name="f183" fmla="val 1978535"/>
              <a:gd name="f184" fmla="val 1434916"/>
              <a:gd name="f185" fmla="val 2090488"/>
              <a:gd name="f186" fmla="val 1503241"/>
              <a:gd name="f187" fmla="val 2056105"/>
              <a:gd name="f188" fmla="val 1572101"/>
              <a:gd name="f189" fmla="val 2018511"/>
              <a:gd name="f190" fmla="val 1641343"/>
              <a:gd name="f191" fmla="val 1841530"/>
              <a:gd name="f192" fmla="val 1855090"/>
              <a:gd name="f193" fmla="val 1846464"/>
              <a:gd name="f194" fmla="val 1778631"/>
              <a:gd name="f195" fmla="val 1848343"/>
              <a:gd name="f196" fmla="val 1700079"/>
              <a:gd name="f197" fmla="val 1840399"/>
              <a:gd name="f198" fmla="val 1384214"/>
              <a:gd name="f199" fmla="val 1777006"/>
              <a:gd name="f200" fmla="val 1341936"/>
              <a:gd name="f201" fmla="val 1710293"/>
              <a:gd name="f202" fmla="val 1301274"/>
              <a:gd name="f203" fmla="val 1065308"/>
              <a:gd name="f204" fmla="val 980650"/>
              <a:gd name="f205" fmla="val 1056566"/>
              <a:gd name="f206" fmla="val 1038899"/>
              <a:gd name="f207" fmla="val 1049538"/>
              <a:gd name="f208" fmla="val 1099475"/>
              <a:gd name="f209" fmla="val 1043732"/>
              <a:gd name="f210" fmla="val 1161964"/>
              <a:gd name="f211" fmla="val 1074206"/>
              <a:gd name="f212" fmla="val 1142551"/>
              <a:gd name="f213" fmla="val 1105539"/>
              <a:gd name="f214" fmla="val 1123943"/>
              <a:gd name="f215" fmla="val 1105581"/>
              <a:gd name="f216" fmla="val 1233271"/>
              <a:gd name="f217" fmla="val 1052839"/>
              <a:gd name="f218" fmla="val 1176898"/>
              <a:gd name="f219" fmla="val 1024957"/>
              <a:gd name="f220" fmla="val 1120756"/>
              <a:gd name="f221" fmla="val 1000892"/>
              <a:gd name="f222" fmla="val 1804814"/>
              <a:gd name="f223" fmla="val 980095"/>
              <a:gd name="f224" fmla="val 1749321"/>
              <a:gd name="f225" fmla="val 1001726"/>
              <a:gd name="f226" fmla="val 1692469"/>
              <a:gd name="f227" fmla="val 1025646"/>
              <a:gd name="f228" fmla="val 1634800"/>
              <a:gd name="f229" fmla="val 1052200"/>
              <a:gd name="f230" fmla="val 1667149"/>
              <a:gd name="f231" fmla="val 1069046"/>
              <a:gd name="f232" fmla="val 1699234"/>
              <a:gd name="f233" fmla="val 1087043"/>
              <a:gd name="f234" fmla="val 1826380"/>
              <a:gd name="f235" fmla="val 1162822"/>
              <a:gd name="f236" fmla="val 1820738"/>
              <a:gd name="f237" fmla="val 1099825"/>
              <a:gd name="f238" fmla="val 1813359"/>
              <a:gd name="f239" fmla="val 1038819"/>
              <a:gd name="f240" fmla="val 2432236"/>
              <a:gd name="f241" fmla="val 816002"/>
              <a:gd name="f242" fmla="val 2308930"/>
              <a:gd name="f243" fmla="val 820546"/>
              <a:gd name="f244" fmla="val 2149627"/>
              <a:gd name="f245" fmla="val 855445"/>
              <a:gd name="f246" fmla="val 1968950"/>
              <a:gd name="f247" fmla="val 917446"/>
              <a:gd name="f248" fmla="val 1989749"/>
              <a:gd name="f249" fmla="val 1032703"/>
              <a:gd name="f250" fmla="val 2005463"/>
              <a:gd name="f251" fmla="val 1155596"/>
              <a:gd name="f252" fmla="val 2014941"/>
              <a:gd name="f253" fmla="val 1284167"/>
              <a:gd name="f254" fmla="val 2121232"/>
              <a:gd name="f255" fmla="val 1356780"/>
              <a:gd name="f256" fmla="val 2219808"/>
              <a:gd name="f257" fmla="val 1431548"/>
              <a:gd name="f258" fmla="val 2308918"/>
              <a:gd name="f259" fmla="val 1507322"/>
              <a:gd name="f260" fmla="val 2600162"/>
              <a:gd name="f261" fmla="val 1255150"/>
              <a:gd name="f262" fmla="val 2752317"/>
              <a:gd name="f263" fmla="val 1022798"/>
              <a:gd name="f264" fmla="val 900000"/>
              <a:gd name="f265" fmla="val 2645694"/>
              <a:gd name="f266" fmla="val 838121"/>
              <a:gd name="f267" fmla="val 2557557"/>
              <a:gd name="f268" fmla="val 811383"/>
              <a:gd name="f269" fmla="val 436450"/>
              <a:gd name="f270" fmla="val 816001"/>
              <a:gd name="f271" fmla="val 311129"/>
              <a:gd name="f272" fmla="val 222992"/>
              <a:gd name="f273" fmla="val 158404"/>
              <a:gd name="f274" fmla="val 949991"/>
              <a:gd name="f275" fmla="val 166508"/>
              <a:gd name="f276" fmla="val 1018139"/>
              <a:gd name="f277" fmla="val 206887"/>
              <a:gd name="f278" fmla="val 1097970"/>
              <a:gd name="f279" fmla="val 213842"/>
              <a:gd name="f280" fmla="val 1096217"/>
              <a:gd name="f281" fmla="val 221021"/>
              <a:gd name="f282" fmla="val 1095812"/>
              <a:gd name="f283" fmla="val 228294"/>
              <a:gd name="f284" fmla="val 334372"/>
              <a:gd name="f285" fmla="val 420366"/>
              <a:gd name="f286" fmla="val 1181806"/>
              <a:gd name="f287" fmla="val 1287884"/>
              <a:gd name="f288" fmla="val 1314219"/>
              <a:gd name="f289" fmla="val 415066"/>
              <a:gd name="f290" fmla="val 1339317"/>
              <a:gd name="f291" fmla="val 405427"/>
              <a:gd name="f292" fmla="val 1362148"/>
              <a:gd name="f293" fmla="val 450585"/>
              <a:gd name="f294" fmla="val 1410442"/>
              <a:gd name="f295" fmla="val 502437"/>
              <a:gd name="f296" fmla="val 1459559"/>
              <a:gd name="f297" fmla="val 559639"/>
              <a:gd name="f298" fmla="val 1509493"/>
              <a:gd name="f299" fmla="val 648020"/>
              <a:gd name="f300" fmla="val 1432341"/>
              <a:gd name="f301" fmla="val 746894"/>
              <a:gd name="f302" fmla="val 1357336"/>
              <a:gd name="f303" fmla="val 853451"/>
              <a:gd name="f304" fmla="val 1284376"/>
              <a:gd name="f305" fmla="val 863322"/>
              <a:gd name="f306" fmla="val 1155820"/>
              <a:gd name="f307" fmla="val 878792"/>
              <a:gd name="f308" fmla="val 1032881"/>
              <a:gd name="f309" fmla="val 901357"/>
              <a:gd name="f310" fmla="val 917930"/>
              <a:gd name="f311" fmla="val 719999"/>
              <a:gd name="f312" fmla="val 855651"/>
              <a:gd name="f313" fmla="val 560119"/>
              <a:gd name="f314" fmla="val 820559"/>
              <a:gd name="f315" fmla="val 180000"/>
              <a:gd name="f316" fmla="val 1292548"/>
              <a:gd name="f317" fmla="val 1167402"/>
              <a:gd name="f318" fmla="val 427948"/>
              <a:gd name="f319" fmla="val 1094661"/>
              <a:gd name="f320" fmla="val 806265"/>
              <a:gd name="f321" fmla="val 1204832"/>
              <a:gd name="f322" fmla="val 845548"/>
              <a:gd name="f323" fmla="val 1318864"/>
              <a:gd name="f324" fmla="val 893532"/>
              <a:gd name="f325" fmla="val 1434887"/>
              <a:gd name="f326" fmla="val 949272"/>
              <a:gd name="f327" fmla="val 1551037"/>
              <a:gd name="f328" fmla="val 893162"/>
              <a:gd name="f329" fmla="val 1665385"/>
              <a:gd name="f330" fmla="val 845301"/>
              <a:gd name="f331" fmla="val 1775658"/>
              <a:gd name="f332" fmla="val 805671"/>
              <a:gd name="f333" fmla="val 1751860"/>
              <a:gd name="f334" fmla="val 684885"/>
              <a:gd name="f335" fmla="val 1722886"/>
              <a:gd name="f336" fmla="val 577390"/>
              <a:gd name="f337" fmla="val 1688823"/>
              <a:gd name="f338" fmla="val 487405"/>
              <a:gd name="f339" fmla="val 1688009"/>
              <a:gd name="f340" fmla="val 487647"/>
              <a:gd name="f341" fmla="val 1687191"/>
              <a:gd name="f342" fmla="val 487652"/>
              <a:gd name="f343" fmla="val 1580293"/>
              <a:gd name="f344" fmla="val 1494299"/>
              <a:gd name="f345" fmla="val 401658"/>
              <a:gd name="f346" fmla="val 295580"/>
              <a:gd name="f347" fmla="val 264819"/>
              <a:gd name="f348" fmla="val 1501530"/>
              <a:gd name="f349" fmla="val 235747"/>
              <a:gd name="f350" fmla="val 1516122"/>
              <a:gd name="f351" fmla="val 210837"/>
              <a:gd name="f352" fmla="val 1490583"/>
              <a:gd name="f353" fmla="val 189985"/>
              <a:gd name="f354" fmla="val 1462798"/>
              <a:gd name="f355" fmla="val 1509303"/>
              <a:gd name="f356" fmla="val 1581019"/>
              <a:gd name="f357" fmla="val 37868"/>
              <a:gd name="f358" fmla="val 1646062"/>
              <a:gd name="f359" fmla="val 107907"/>
              <a:gd name="f360" fmla="val 1659037"/>
              <a:gd name="f361" fmla="val 104972"/>
              <a:gd name="f362" fmla="val 1672533"/>
              <a:gd name="f363" fmla="val 103508"/>
              <a:gd name="f364" fmla="val 1792449"/>
              <a:gd name="f365" fmla="val 1878443"/>
              <a:gd name="f366" fmla="val 189502"/>
              <a:gd name="f367" fmla="val 342831"/>
              <a:gd name="f368" fmla="val 1861381"/>
              <a:gd name="f369" fmla="val 386097"/>
              <a:gd name="f370" fmla="val 1831228"/>
              <a:gd name="f371" fmla="val 417985"/>
              <a:gd name="f372" fmla="val 1871860"/>
              <a:gd name="f373" fmla="val 515668"/>
              <a:gd name="f374" fmla="val 1906636"/>
              <a:gd name="f375" fmla="val 628220"/>
              <a:gd name="f376" fmla="val 1935357"/>
              <a:gd name="f377" fmla="val 752219"/>
              <a:gd name="f378" fmla="val 2379384"/>
              <a:gd name="f379" fmla="val 616814"/>
              <a:gd name="f380" fmla="val 2731816"/>
              <a:gd name="f381" fmla="val 627289"/>
              <a:gd name="f382" fmla="val 2837304"/>
              <a:gd name="f383" fmla="val 810000"/>
              <a:gd name="f384" fmla="val 2942793"/>
              <a:gd name="f385" fmla="val 992711"/>
              <a:gd name="f386" fmla="val 2775650"/>
              <a:gd name="f387" fmla="val 1303161"/>
              <a:gd name="f388" fmla="val 2436521"/>
              <a:gd name="f389" fmla="val 1620139"/>
              <a:gd name="f390" fmla="val 2775698"/>
              <a:gd name="f391" fmla="val 1936928"/>
              <a:gd name="f392" fmla="val 2942777"/>
              <a:gd name="f393" fmla="val 2247316"/>
              <a:gd name="f394" fmla="val 2430000"/>
              <a:gd name="f395" fmla="val 2771439"/>
              <a:gd name="f396" fmla="val 2544083"/>
              <a:gd name="f397" fmla="val 2609300"/>
              <a:gd name="f398" fmla="val 2591017"/>
              <a:gd name="f399" fmla="val 2388706"/>
              <a:gd name="f400" fmla="val 2577188"/>
              <a:gd name="f401" fmla="val 2358753"/>
              <a:gd name="f402" fmla="val 2639691"/>
              <a:gd name="f403" fmla="val 2294480"/>
              <a:gd name="f404" fmla="val 2681612"/>
              <a:gd name="f405" fmla="val 2122541"/>
              <a:gd name="f406" fmla="val 2041764"/>
              <a:gd name="f407" fmla="val 2608405"/>
              <a:gd name="f408" fmla="val 2030773"/>
              <a:gd name="f409" fmla="val 2513644"/>
              <a:gd name="f410" fmla="val 1999304"/>
              <a:gd name="f411" fmla="val 2506661"/>
              <a:gd name="f412" fmla="val 1967635"/>
              <a:gd name="f413" fmla="val 2497623"/>
              <a:gd name="f414" fmla="val 1935485"/>
              <a:gd name="f415" fmla="val 2487821"/>
              <a:gd name="f416" fmla="val 1830610"/>
              <a:gd name="f417" fmla="val 2940018"/>
              <a:gd name="f418" fmla="val 1645322"/>
              <a:gd name="f419" fmla="val 1223366"/>
              <a:gd name="f420" fmla="val 1038079"/>
              <a:gd name="f421" fmla="val 2940023"/>
              <a:gd name="f422" fmla="val 933330"/>
              <a:gd name="f423" fmla="val 2487781"/>
              <a:gd name="f424" fmla="val 489302"/>
              <a:gd name="f425" fmla="val 2623186"/>
              <a:gd name="f426" fmla="val 136870"/>
              <a:gd name="f427" fmla="val 2612712"/>
              <a:gd name="f428" fmla="val 31382"/>
              <a:gd name="f429" fmla="val -74106"/>
              <a:gd name="f430" fmla="val 2247290"/>
              <a:gd name="f431" fmla="val 93037"/>
              <a:gd name="f432" fmla="val 1936840"/>
              <a:gd name="f433" fmla="val 432165"/>
              <a:gd name="f434" fmla="val 1619862"/>
              <a:gd name="f435" fmla="val 378689"/>
              <a:gd name="f436" fmla="val 1569916"/>
              <a:gd name="f437" fmla="val 329491"/>
              <a:gd name="f438" fmla="val 1520128"/>
              <a:gd name="f439" fmla="val 285801"/>
              <a:gd name="f440" fmla="val 1470219"/>
              <a:gd name="f441" fmla="val 267844"/>
              <a:gd name="f442" fmla="val 1476857"/>
              <a:gd name="f443" fmla="val 248431"/>
              <a:gd name="f444" fmla="val 1479956"/>
              <a:gd name="f445" fmla="val 122216"/>
              <a:gd name="f446" fmla="val 36222"/>
              <a:gd name="f447" fmla="val 1393962"/>
              <a:gd name="f448" fmla="val 1246866"/>
              <a:gd name="f449" fmla="val 49080"/>
              <a:gd name="f450" fmla="val 1208850"/>
              <a:gd name="f451" fmla="val 73868"/>
              <a:gd name="f452" fmla="val 1179672"/>
              <a:gd name="f453" fmla="val -4733"/>
              <a:gd name="f454" fmla="val 1033688"/>
              <a:gd name="f455" fmla="val -23287"/>
              <a:gd name="f456" fmla="val 904690"/>
              <a:gd name="f457" fmla="val 136860"/>
              <a:gd name="f458" fmla="val 627306"/>
              <a:gd name="f459" fmla="val 489234"/>
              <a:gd name="f460" fmla="val 616816"/>
              <a:gd name="f461" fmla="val 933201"/>
              <a:gd name="f462" fmla="val 752179"/>
              <a:gd name="f463" fmla="val 1038076"/>
              <a:gd name="f464" fmla="val 299982"/>
              <a:gd name="f465" fmla="val 1223365"/>
              <a:gd name="f466" fmla="*/ f0 1 2868687"/>
              <a:gd name="f467" fmla="*/ f1 1 3240000"/>
              <a:gd name="f468" fmla="val f2"/>
              <a:gd name="f469" fmla="val f3"/>
              <a:gd name="f470" fmla="val f4"/>
              <a:gd name="f471" fmla="+- f470 0 f468"/>
              <a:gd name="f472" fmla="+- f469 0 f468"/>
              <a:gd name="f473" fmla="*/ f472 1 2868687"/>
              <a:gd name="f474" fmla="*/ f471 1 3240000"/>
              <a:gd name="f475" fmla="*/ f468 1 f473"/>
              <a:gd name="f476" fmla="*/ f469 1 f473"/>
              <a:gd name="f477" fmla="*/ f468 1 f474"/>
              <a:gd name="f478" fmla="*/ f470 1 f474"/>
              <a:gd name="f479" fmla="*/ f475 f466 1"/>
              <a:gd name="f480" fmla="*/ f476 f466 1"/>
              <a:gd name="f481" fmla="*/ f478 f467 1"/>
              <a:gd name="f482" fmla="*/ f477 f4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9" t="f482" r="f480" b="f481"/>
            <a:pathLst>
              <a:path w="2868687" h="324000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6"/>
                </a:cubicBezTo>
                <a:cubicBezTo>
                  <a:pt x="f18" y="f16"/>
                  <a:pt x="f19" y="f20"/>
                  <a:pt x="f21" y="f22"/>
                </a:cubicBezTo>
                <a:cubicBezTo>
                  <a:pt x="f23" y="f24"/>
                  <a:pt x="f25" y="f26"/>
                  <a:pt x="f5" y="f6"/>
                </a:cubicBezTo>
                <a:close/>
                <a:moveTo>
                  <a:pt x="f27" y="f28"/>
                </a:move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27" y="f28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34"/>
                </a:cubicBezTo>
                <a:close/>
                <a:moveTo>
                  <a:pt x="f66" y="f67"/>
                </a:move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66" y="f67"/>
                </a:cubicBezTo>
                <a:close/>
                <a:moveTo>
                  <a:pt x="f90" y="f91"/>
                </a:move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lnTo>
                  <a:pt x="f104" y="f105"/>
                </a:lnTo>
                <a:cubicBezTo>
                  <a:pt x="f106" y="f107"/>
                  <a:pt x="f108" y="f109"/>
                  <a:pt x="f110" y="f109"/>
                </a:cubicBezTo>
                <a:cubicBezTo>
                  <a:pt x="f111" y="f109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73"/>
                </a:cubicBezTo>
                <a:cubicBezTo>
                  <a:pt x="f121" y="f122"/>
                  <a:pt x="f123" y="f124"/>
                  <a:pt x="f90" y="f91"/>
                </a:cubicBezTo>
                <a:close/>
                <a:moveTo>
                  <a:pt x="f125" y="f126"/>
                </a:moveTo>
                <a:cubicBezTo>
                  <a:pt x="f127" y="f128"/>
                  <a:pt x="f129" y="f130"/>
                  <a:pt x="f129" y="f131"/>
                </a:cubicBezTo>
                <a:lnTo>
                  <a:pt x="f132" y="f133"/>
                </a:lnTo>
                <a:lnTo>
                  <a:pt x="f134" y="f135"/>
                </a:lnTo>
                <a:cubicBezTo>
                  <a:pt x="f136" y="f137"/>
                  <a:pt x="f138" y="f139"/>
                  <a:pt x="f125" y="f126"/>
                </a:cubicBezTo>
                <a:close/>
                <a:moveTo>
                  <a:pt x="f140" y="f141"/>
                </a:moveTo>
                <a:lnTo>
                  <a:pt x="f142" y="f143"/>
                </a:lnTo>
                <a:cubicBezTo>
                  <a:pt x="f144" y="f145"/>
                  <a:pt x="f146" y="f147"/>
                  <a:pt x="f148" y="f149"/>
                </a:cubicBezTo>
                <a:cubicBezTo>
                  <a:pt x="f150" y="f151"/>
                  <a:pt x="f152" y="f153"/>
                  <a:pt x="f152" y="f131"/>
                </a:cubicBezTo>
                <a:close/>
                <a:moveTo>
                  <a:pt x="f17" y="f154"/>
                </a:moveTo>
                <a:cubicBezTo>
                  <a:pt x="f155" y="f154"/>
                  <a:pt x="f156" y="f157"/>
                  <a:pt x="f156" y="f158"/>
                </a:cubicBezTo>
                <a:cubicBezTo>
                  <a:pt x="f156" y="f159"/>
                  <a:pt x="f155" y="f160"/>
                  <a:pt x="f17" y="f160"/>
                </a:cubicBezTo>
                <a:cubicBezTo>
                  <a:pt x="f161" y="f160"/>
                  <a:pt x="f162" y="f159"/>
                  <a:pt x="f162" y="f158"/>
                </a:cubicBezTo>
                <a:cubicBezTo>
                  <a:pt x="f162" y="f157"/>
                  <a:pt x="f161" y="f154"/>
                  <a:pt x="f17" y="f154"/>
                </a:cubicBezTo>
                <a:close/>
                <a:moveTo>
                  <a:pt x="f163" y="f164"/>
                </a:moveTo>
                <a:cubicBezTo>
                  <a:pt x="f165" y="f166"/>
                  <a:pt x="f167" y="f168"/>
                  <a:pt x="f169" y="f170"/>
                </a:cubicBezTo>
                <a:lnTo>
                  <a:pt x="f171" y="f172"/>
                </a:lnTo>
                <a:cubicBezTo>
                  <a:pt x="f173" y="f174"/>
                  <a:pt x="f175" y="f176"/>
                  <a:pt x="f175" y="f131"/>
                </a:cubicBezTo>
                <a:lnTo>
                  <a:pt x="f177" y="f178"/>
                </a:lnTo>
                <a:cubicBezTo>
                  <a:pt x="f179" y="f180"/>
                  <a:pt x="f181" y="f182"/>
                  <a:pt x="f169" y="f183"/>
                </a:cubicBezTo>
                <a:lnTo>
                  <a:pt x="f184" y="f185"/>
                </a:lnTo>
                <a:cubicBezTo>
                  <a:pt x="f186" y="f187"/>
                  <a:pt x="f188" y="f189"/>
                  <a:pt x="f190" y="f183"/>
                </a:cubicBezTo>
                <a:lnTo>
                  <a:pt x="f191" y="f192"/>
                </a:lnTo>
                <a:cubicBezTo>
                  <a:pt x="f193" y="f194"/>
                  <a:pt x="f195" y="f196"/>
                  <a:pt x="f195" y="f131"/>
                </a:cubicBezTo>
                <a:lnTo>
                  <a:pt x="f197" y="f198"/>
                </a:lnTo>
                <a:cubicBezTo>
                  <a:pt x="f199" y="f200"/>
                  <a:pt x="f201" y="f202"/>
                  <a:pt x="f190" y="f170"/>
                </a:cubicBezTo>
                <a:close/>
                <a:moveTo>
                  <a:pt x="f203" y="f204"/>
                </a:moveTo>
                <a:cubicBezTo>
                  <a:pt x="f205" y="f206"/>
                  <a:pt x="f207" y="f208"/>
                  <a:pt x="f209" y="f210"/>
                </a:cubicBezTo>
                <a:cubicBezTo>
                  <a:pt x="f211" y="f212"/>
                  <a:pt x="f213" y="f214"/>
                  <a:pt x="f65" y="f215"/>
                </a:cubicBezTo>
                <a:lnTo>
                  <a:pt x="f216" y="f217"/>
                </a:lnTo>
                <a:cubicBezTo>
                  <a:pt x="f218" y="f219"/>
                  <a:pt x="f220" y="f221"/>
                  <a:pt x="f203" y="f204"/>
                </a:cubicBezTo>
                <a:close/>
                <a:moveTo>
                  <a:pt x="f222" y="f223"/>
                </a:moveTo>
                <a:cubicBezTo>
                  <a:pt x="f224" y="f225"/>
                  <a:pt x="f226" y="f227"/>
                  <a:pt x="f228" y="f229"/>
                </a:cubicBezTo>
                <a:cubicBezTo>
                  <a:pt x="f230" y="f231"/>
                  <a:pt x="f232" y="f233"/>
                  <a:pt x="f33" y="f215"/>
                </a:cubicBezTo>
                <a:lnTo>
                  <a:pt x="f234" y="f235"/>
                </a:lnTo>
                <a:cubicBezTo>
                  <a:pt x="f236" y="f237"/>
                  <a:pt x="f238" y="f239"/>
                  <a:pt x="f222" y="f223"/>
                </a:cubicBezTo>
                <a:close/>
                <a:moveTo>
                  <a:pt x="f240" y="f241"/>
                </a:moveTo>
                <a:cubicBezTo>
                  <a:pt x="f242" y="f243"/>
                  <a:pt x="f244" y="f245"/>
                  <a:pt x="f246" y="f247"/>
                </a:cubicBezTo>
                <a:cubicBezTo>
                  <a:pt x="f248" y="f249"/>
                  <a:pt x="f250" y="f251"/>
                  <a:pt x="f252" y="f253"/>
                </a:cubicBez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120" y="f264"/>
                </a:cubicBezTo>
                <a:cubicBezTo>
                  <a:pt x="f265" y="f266"/>
                  <a:pt x="f267" y="f268"/>
                  <a:pt x="f240" y="f241"/>
                </a:cubicBezTo>
                <a:close/>
                <a:moveTo>
                  <a:pt x="f269" y="f270"/>
                </a:moveTo>
                <a:cubicBezTo>
                  <a:pt x="f271" y="f268"/>
                  <a:pt x="f272" y="f266"/>
                  <a:pt x="f72" y="f264"/>
                </a:cubicBezTo>
                <a:cubicBezTo>
                  <a:pt x="f273" y="f274"/>
                  <a:pt x="f275" y="f276"/>
                  <a:pt x="f277" y="f278"/>
                </a:cubicBezTo>
                <a:cubicBezTo>
                  <a:pt x="f279" y="f280"/>
                  <a:pt x="f281" y="f282"/>
                  <a:pt x="f283" y="f282"/>
                </a:cubicBezTo>
                <a:cubicBezTo>
                  <a:pt x="f284" y="f282"/>
                  <a:pt x="f285" y="f286"/>
                  <a:pt x="f285" y="f287"/>
                </a:cubicBezTo>
                <a:cubicBezTo>
                  <a:pt x="f285" y="f288"/>
                  <a:pt x="f289" y="f290"/>
                  <a:pt x="f291" y="f292"/>
                </a:cubicBezTo>
                <a:cubicBezTo>
                  <a:pt x="f293" y="f294"/>
                  <a:pt x="f295" y="f296"/>
                  <a:pt x="f297" y="f298"/>
                </a:cubicBezTo>
                <a:cubicBezTo>
                  <a:pt x="f299" y="f300"/>
                  <a:pt x="f301" y="f302"/>
                  <a:pt x="f303" y="f304"/>
                </a:cubicBezTo>
                <a:cubicBezTo>
                  <a:pt x="f305" y="f306"/>
                  <a:pt x="f307" y="f308"/>
                  <a:pt x="f309" y="f310"/>
                </a:cubicBezTo>
                <a:cubicBezTo>
                  <a:pt x="f311" y="f312"/>
                  <a:pt x="f313" y="f314"/>
                  <a:pt x="f269" y="f270"/>
                </a:cubicBezTo>
                <a:close/>
                <a:moveTo>
                  <a:pt x="f17" y="f315"/>
                </a:moveTo>
                <a:cubicBezTo>
                  <a:pt x="f316" y="f315"/>
                  <a:pt x="f317" y="f318"/>
                  <a:pt x="f319" y="f320"/>
                </a:cubicBezTo>
                <a:cubicBezTo>
                  <a:pt x="f321" y="f322"/>
                  <a:pt x="f323" y="f324"/>
                  <a:pt x="f325" y="f326"/>
                </a:cubicBezTo>
                <a:cubicBezTo>
                  <a:pt x="f327" y="f328"/>
                  <a:pt x="f329" y="f330"/>
                  <a:pt x="f331" y="f332"/>
                </a:cubicBezTo>
                <a:cubicBezTo>
                  <a:pt x="f333" y="f334"/>
                  <a:pt x="f335" y="f336"/>
                  <a:pt x="f337" y="f338"/>
                </a:cubicBezTo>
                <a:cubicBezTo>
                  <a:pt x="f339" y="f340"/>
                  <a:pt x="f341" y="f342"/>
                  <a:pt x="f156" y="f342"/>
                </a:cubicBezTo>
                <a:cubicBezTo>
                  <a:pt x="f343" y="f342"/>
                  <a:pt x="f344" y="f345"/>
                  <a:pt x="f344" y="f346"/>
                </a:cubicBezTo>
                <a:cubicBezTo>
                  <a:pt x="f344" y="f347"/>
                  <a:pt x="f348" y="f349"/>
                  <a:pt x="f350" y="f351"/>
                </a:cubicBezTo>
                <a:cubicBezTo>
                  <a:pt x="f352" y="f353"/>
                  <a:pt x="f354" y="f315"/>
                  <a:pt x="f17" y="f315"/>
                </a:cubicBezTo>
                <a:close/>
                <a:moveTo>
                  <a:pt x="f17" y="f2"/>
                </a:moveTo>
                <a:cubicBezTo>
                  <a:pt x="f355" y="f2"/>
                  <a:pt x="f356" y="f357"/>
                  <a:pt x="f358" y="f359"/>
                </a:cubicBezTo>
                <a:cubicBezTo>
                  <a:pt x="f360" y="f361"/>
                  <a:pt x="f362" y="f363"/>
                  <a:pt x="f156" y="f363"/>
                </a:cubicBezTo>
                <a:cubicBezTo>
                  <a:pt x="f364" y="f363"/>
                  <a:pt x="f365" y="f366"/>
                  <a:pt x="f365" y="f346"/>
                </a:cubicBezTo>
                <a:cubicBezTo>
                  <a:pt x="f365" y="f367"/>
                  <a:pt x="f368" y="f369"/>
                  <a:pt x="f370" y="f371"/>
                </a:cubicBezTo>
                <a:cubicBezTo>
                  <a:pt x="f372" y="f373"/>
                  <a:pt x="f374" y="f375"/>
                  <a:pt x="f376" y="f377"/>
                </a:cubicBezTo>
                <a:cubicBezTo>
                  <a:pt x="f378" y="f379"/>
                  <a:pt x="f380" y="f381"/>
                  <a:pt x="f382" y="f383"/>
                </a:cubicBez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82" y="f394"/>
                </a:cubicBezTo>
                <a:cubicBezTo>
                  <a:pt x="f395" y="f396"/>
                  <a:pt x="f397" y="f398"/>
                  <a:pt x="f399" y="f400"/>
                </a:cubicBezTo>
                <a:cubicBezTo>
                  <a:pt x="f401" y="f402"/>
                  <a:pt x="f403" y="f404"/>
                  <a:pt x="f110" y="f404"/>
                </a:cubicBezTo>
                <a:cubicBezTo>
                  <a:pt x="f405" y="f404"/>
                  <a:pt x="f406" y="f407"/>
                  <a:pt x="f408" y="f409"/>
                </a:cubicBezTo>
                <a:cubicBezTo>
                  <a:pt x="f410" y="f411"/>
                  <a:pt x="f412" y="f413"/>
                  <a:pt x="f414" y="f415"/>
                </a:cubicBezTo>
                <a:cubicBezTo>
                  <a:pt x="f416" y="f417"/>
                  <a:pt x="f418" y="f4"/>
                  <a:pt x="f17" y="f4"/>
                </a:cubicBezTo>
                <a:cubicBezTo>
                  <a:pt x="f419" y="f4"/>
                  <a:pt x="f420" y="f421"/>
                  <a:pt x="f422" y="f423"/>
                </a:cubicBezTo>
                <a:cubicBezTo>
                  <a:pt x="f424" y="f425"/>
                  <a:pt x="f426" y="f427"/>
                  <a:pt x="f428" y="f394"/>
                </a:cubicBezTo>
                <a:cubicBezTo>
                  <a:pt x="f429" y="f430"/>
                  <a:pt x="f431" y="f432"/>
                  <a:pt x="f433" y="f434"/>
                </a:cubicBezTo>
                <a:cubicBezTo>
                  <a:pt x="f435" y="f436"/>
                  <a:pt x="f437" y="f438"/>
                  <a:pt x="f439" y="f440"/>
                </a:cubicBezTo>
                <a:cubicBezTo>
                  <a:pt x="f441" y="f442"/>
                  <a:pt x="f443" y="f444"/>
                  <a:pt x="f283" y="f444"/>
                </a:cubicBezTo>
                <a:cubicBezTo>
                  <a:pt x="f445" y="f444"/>
                  <a:pt x="f446" y="f447"/>
                  <a:pt x="f446" y="f287"/>
                </a:cubicBezTo>
                <a:cubicBezTo>
                  <a:pt x="f446" y="f448"/>
                  <a:pt x="f449" y="f450"/>
                  <a:pt x="f451" y="f452"/>
                </a:cubicBezTo>
                <a:cubicBezTo>
                  <a:pt x="f453" y="f454"/>
                  <a:pt x="f455" y="f456"/>
                  <a:pt x="f428" y="f383"/>
                </a:cubicBezTo>
                <a:cubicBezTo>
                  <a:pt x="f457" y="f458"/>
                  <a:pt x="f459" y="f460"/>
                  <a:pt x="f461" y="f462"/>
                </a:cubicBezTo>
                <a:cubicBezTo>
                  <a:pt x="f463" y="f464"/>
                  <a:pt x="f465" y="f2"/>
                  <a:pt x="f17" y="f2"/>
                </a:cubicBezTo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38A0E0FC-DD67-45BF-8F92-076CD87A9B14}"/>
              </a:ext>
            </a:extLst>
          </p:cNvPr>
          <p:cNvSpPr/>
          <p:nvPr/>
        </p:nvSpPr>
        <p:spPr>
          <a:xfrm>
            <a:off x="4417685" y="3941786"/>
            <a:ext cx="620520" cy="58955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799999"/>
              <a:gd name="f5" fmla="val 306000"/>
              <a:gd name="f6" fmla="val 1440000"/>
              <a:gd name="f7" fmla="val 1308231"/>
              <a:gd name="f8" fmla="val 572043"/>
              <a:gd name="f9" fmla="val 807116"/>
              <a:gd name="f10" fmla="val 392043"/>
              <a:gd name="f11" fmla="val 1118885"/>
              <a:gd name="f12" fmla="val 1260000"/>
              <a:gd name="f13" fmla="val 1620000"/>
              <a:gd name="f14" fmla="val 2121116"/>
              <a:gd name="f15" fmla="val 2432885"/>
              <a:gd name="f16" fmla="val 1931769"/>
              <a:gd name="f17" fmla="val 2934000"/>
              <a:gd name="f18" fmla="val 1800000"/>
              <a:gd name="f19" fmla="val 2667957"/>
              <a:gd name="f20" fmla="val 2432884"/>
              <a:gd name="f21" fmla="val 2847957"/>
              <a:gd name="f22" fmla="val 1980000"/>
              <a:gd name="f23" fmla="val 2847958"/>
              <a:gd name="f24" fmla="val 2514701"/>
              <a:gd name="f25" fmla="val 725299"/>
              <a:gd name="f26" fmla="*/ f0 1 3240000"/>
              <a:gd name="f27" fmla="*/ f1 1 3240000"/>
              <a:gd name="f28" fmla="val f2"/>
              <a:gd name="f29" fmla="val f3"/>
              <a:gd name="f30" fmla="+- f29 0 f28"/>
              <a:gd name="f31" fmla="*/ f30 1 3240000"/>
              <a:gd name="f32" fmla="*/ f28 1 f31"/>
              <a:gd name="f33" fmla="*/ f29 1 f31"/>
              <a:gd name="f34" fmla="*/ f32 f26 1"/>
              <a:gd name="f35" fmla="*/ f33 f26 1"/>
              <a:gd name="f36" fmla="*/ f33 f27 1"/>
              <a:gd name="f37" fmla="*/ f32 f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4" t="f37" r="f35" b="f36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lnTo>
                  <a:pt x="f10" y="f14"/>
                </a:lnTo>
                <a:lnTo>
                  <a:pt x="f8" y="f15"/>
                </a:lnTo>
                <a:lnTo>
                  <a:pt x="f6" y="f16"/>
                </a:lnTo>
                <a:lnTo>
                  <a:pt x="f6" y="f17"/>
                </a:lnTo>
                <a:lnTo>
                  <a:pt x="f18" y="f17"/>
                </a:lnTo>
                <a:lnTo>
                  <a:pt x="f18" y="f16"/>
                </a:lnTo>
                <a:lnTo>
                  <a:pt x="f19" y="f20"/>
                </a:lnTo>
                <a:lnTo>
                  <a:pt x="f21" y="f14"/>
                </a:lnTo>
                <a:lnTo>
                  <a:pt x="f22" y="f13"/>
                </a:lnTo>
                <a:lnTo>
                  <a:pt x="f23" y="f11"/>
                </a:lnTo>
                <a:lnTo>
                  <a:pt x="f19" y="f9"/>
                </a:lnTo>
                <a:lnTo>
                  <a:pt x="f18" y="f7"/>
                </a:lnTo>
                <a:close/>
                <a:moveTo>
                  <a:pt x="f13" y="f2"/>
                </a:moveTo>
                <a:cubicBezTo>
                  <a:pt x="f24" y="f2"/>
                  <a:pt x="f3" y="f25"/>
                  <a:pt x="f3" y="f13"/>
                </a:cubicBezTo>
                <a:cubicBezTo>
                  <a:pt x="f3" y="f24"/>
                  <a:pt x="f24" y="f3"/>
                  <a:pt x="f13" y="f3"/>
                </a:cubicBezTo>
                <a:cubicBezTo>
                  <a:pt x="f25" y="f3"/>
                  <a:pt x="f2" y="f24"/>
                  <a:pt x="f2" y="f13"/>
                </a:cubicBezTo>
                <a:cubicBezTo>
                  <a:pt x="f2" y="f25"/>
                  <a:pt x="f25" y="f2"/>
                  <a:pt x="f13" y="f2"/>
                </a:cubicBezTo>
                <a:close/>
              </a:path>
            </a:pathLst>
          </a:custGeom>
          <a:solidFill>
            <a:srgbClr val="319DB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6" name="Heart 17">
            <a:extLst>
              <a:ext uri="{FF2B5EF4-FFF2-40B4-BE49-F238E27FC236}">
                <a16:creationId xmlns:a16="http://schemas.microsoft.com/office/drawing/2014/main" id="{F1FED265-C4AE-4A10-943C-E688497B3DF5}"/>
              </a:ext>
            </a:extLst>
          </p:cNvPr>
          <p:cNvSpPr/>
          <p:nvPr/>
        </p:nvSpPr>
        <p:spPr>
          <a:xfrm>
            <a:off x="5796646" y="4019108"/>
            <a:ext cx="348349" cy="324502"/>
          </a:xfrm>
          <a:custGeom>
            <a:avLst/>
            <a:gdLst>
              <a:gd name="f0" fmla="val w"/>
              <a:gd name="f1" fmla="val h"/>
              <a:gd name="f2" fmla="val 0"/>
              <a:gd name="f3" fmla="val 3263621"/>
              <a:gd name="f4" fmla="val 3199863"/>
              <a:gd name="f5" fmla="val 1896188"/>
              <a:gd name="f6" fmla="val 786599"/>
              <a:gd name="f7" fmla="val 1878938"/>
              <a:gd name="f8" fmla="val 786251"/>
              <a:gd name="f9" fmla="val 1861335"/>
              <a:gd name="f10" fmla="val 789280"/>
              <a:gd name="f11" fmla="val 1844305"/>
              <a:gd name="f12" fmla="val 796082"/>
              <a:gd name="f13" fmla="val 1792333"/>
              <a:gd name="f14" fmla="val 816839"/>
              <a:gd name="f15" fmla="val 1760707"/>
              <a:gd name="f16" fmla="val 866742"/>
              <a:gd name="f17" fmla="val 1761231"/>
              <a:gd name="f18" fmla="val 919486"/>
              <a:gd name="f19" fmla="val 1573886"/>
              <a:gd name="f20" fmla="val 1618665"/>
              <a:gd name="f21" fmla="val 1438574"/>
              <a:gd name="f22" fmla="val 1113672"/>
              <a:gd name="f23" fmla="val 1424335"/>
              <a:gd name="f24" fmla="val 1060531"/>
              <a:gd name="f25" fmla="val 1379808"/>
              <a:gd name="f26" fmla="val 1023594"/>
              <a:gd name="f27" fmla="val 1328543"/>
              <a:gd name="f28" fmla="val 1016456"/>
              <a:gd name="f29" fmla="val 1320071"/>
              <a:gd name="f30" fmla="val 1015276"/>
              <a:gd name="f31" fmla="val 1311415"/>
              <a:gd name="f32" fmla="val 1014911"/>
              <a:gd name="f33" fmla="val 1302836"/>
              <a:gd name="f34" fmla="val 1018067"/>
              <a:gd name="f35" fmla="val 1300556"/>
              <a:gd name="f36" fmla="val 1017667"/>
              <a:gd name="f37" fmla="val 1298914"/>
              <a:gd name="f38" fmla="val 1017711"/>
              <a:gd name="f39" fmla="val 1297275"/>
              <a:gd name="f40" fmla="val 1017786"/>
              <a:gd name="f41" fmla="val 1295680"/>
              <a:gd name="f42" fmla="val 1018515"/>
              <a:gd name="f43" fmla="val 1275904"/>
              <a:gd name="f44" fmla="val 1019755"/>
              <a:gd name="f45" fmla="val 1273459"/>
              <a:gd name="f46" fmla="val 1020410"/>
              <a:gd name="f47" fmla="val 1271049"/>
              <a:gd name="f48" fmla="val 1021129"/>
              <a:gd name="f49" fmla="val 1269080"/>
              <a:gd name="f50" fmla="val 1023145"/>
              <a:gd name="f51" fmla="val 1229892"/>
              <a:gd name="f52" fmla="val 1033156"/>
              <a:gd name="f53" fmla="val 1196286"/>
              <a:gd name="f54" fmla="val 1061513"/>
              <a:gd name="f55" fmla="val 1180414"/>
              <a:gd name="f56" fmla="val 1102068"/>
              <a:gd name="f57" fmla="val 902406"/>
              <a:gd name="f58" fmla="val 1812437"/>
              <a:gd name="f59" fmla="val 612897"/>
              <a:gd name="f60" fmla="val 539543"/>
              <a:gd name="f61" fmla="val 480078"/>
              <a:gd name="f62" fmla="val 1871902"/>
              <a:gd name="f63" fmla="val 1945256"/>
              <a:gd name="f64" fmla="val 2018610"/>
              <a:gd name="f65" fmla="val 2078075"/>
              <a:gd name="f66" fmla="val 966673"/>
              <a:gd name="f67" fmla="val 1008666"/>
              <a:gd name="f68" fmla="val 2088839"/>
              <a:gd name="f69" fmla="val 1051924"/>
              <a:gd name="f70" fmla="val 2075535"/>
              <a:gd name="f71" fmla="val 1081835"/>
              <a:gd name="f72" fmla="val 2045978"/>
              <a:gd name="f73" fmla="val 1105846"/>
              <a:gd name="f74" fmla="val 2028294"/>
              <a:gd name="f75" fmla="val 1122213"/>
              <a:gd name="f76" fmla="val 2001701"/>
              <a:gd name="f77" fmla="val 1125659"/>
              <a:gd name="f78" fmla="val 1970866"/>
              <a:gd name="f79" fmla="val 1284498"/>
              <a:gd name="f80" fmla="val 1565001"/>
              <a:gd name="f81" fmla="val 1443089"/>
              <a:gd name="f82" fmla="val 2156868"/>
              <a:gd name="f83" fmla="val 1455914"/>
              <a:gd name="f84" fmla="val 2204733"/>
              <a:gd name="f85" fmla="val 1493311"/>
              <a:gd name="f86" fmla="val 2239452"/>
              <a:gd name="f87" fmla="val 1538593"/>
              <a:gd name="f88" fmla="val 2249086"/>
              <a:gd name="f89" fmla="val 1542015"/>
              <a:gd name="f90" fmla="val 2250785"/>
              <a:gd name="f91" fmla="val 1542604"/>
              <a:gd name="f92" fmla="val 2250943"/>
              <a:gd name="f93" fmla="val 1543193"/>
              <a:gd name="f94" fmla="val 2251097"/>
              <a:gd name="f95" fmla="val 1543870"/>
              <a:gd name="f96" fmla="val 2250902"/>
              <a:gd name="f97" fmla="val 1553422"/>
              <a:gd name="f98" fmla="val 2254514"/>
              <a:gd name="f99" fmla="val 1563610"/>
              <a:gd name="f100" fmla="val 2255524"/>
              <a:gd name="f101" fmla="val 2252783"/>
              <a:gd name="f102" fmla="val 1584162"/>
              <a:gd name="f103" fmla="val 1594351"/>
              <a:gd name="f104" fmla="val 2254515"/>
              <a:gd name="f105" fmla="val 1603903"/>
              <a:gd name="f106" fmla="val 2250901"/>
              <a:gd name="f107" fmla="val 1605758"/>
              <a:gd name="f108" fmla="val 1606974"/>
              <a:gd name="f109" fmla="val 2250459"/>
              <a:gd name="f110" fmla="val 1608181"/>
              <a:gd name="f111" fmla="val 2250118"/>
              <a:gd name="f112" fmla="val 1609178"/>
              <a:gd name="f113" fmla="val 1654461"/>
              <a:gd name="f114" fmla="val 2239453"/>
              <a:gd name="f115" fmla="val 1691859"/>
              <a:gd name="f116" fmla="val 2204734"/>
              <a:gd name="f117" fmla="val 1704684"/>
              <a:gd name="f118" fmla="val 1921541"/>
              <a:gd name="f119" fmla="val 1347547"/>
              <a:gd name="f120" fmla="val 2181705"/>
              <a:gd name="f121" fmla="val 1998928"/>
              <a:gd name="f122" fmla="val 2205326"/>
              <a:gd name="f123" fmla="val 2058070"/>
              <a:gd name="f124" fmla="val 2266689"/>
              <a:gd name="f125" fmla="val 2090865"/>
              <a:gd name="f126" fmla="val 2326593"/>
              <a:gd name="f127" fmla="val 2671200"/>
              <a:gd name="f128" fmla="val 2744554"/>
              <a:gd name="f129" fmla="val 2804019"/>
              <a:gd name="f130" fmla="val 2393261"/>
              <a:gd name="f131" fmla="val 2016914"/>
              <a:gd name="f132" fmla="val 870162"/>
              <a:gd name="f133" fmla="val 1996508"/>
              <a:gd name="f134" fmla="val 819071"/>
              <a:gd name="f135" fmla="val 1947937"/>
              <a:gd name="f136" fmla="val 787642"/>
              <a:gd name="f137" fmla="val 773454"/>
              <a:gd name="f138" fmla="val 106"/>
              <a:gd name="f139" fmla="val 1097282"/>
              <a:gd name="f140" fmla="val 5742"/>
              <a:gd name="f141" fmla="val 1441967"/>
              <a:gd name="f142" fmla="val 238301"/>
              <a:gd name="f143" fmla="val 1631811"/>
              <a:gd name="f144" fmla="val 769863"/>
              <a:gd name="f145" fmla="val 2306811"/>
              <a:gd name="f146" fmla="val -1120137"/>
              <a:gd name="f147" fmla="val 4939311"/>
              <a:gd name="f148" fmla="val -745455"/>
              <a:gd name="f149" fmla="val 1453301"/>
              <a:gd name="f150" fmla="val -54107"/>
              <a:gd name="f151" fmla="val -14297"/>
              <a:gd name="f152" fmla="*/ f0 1 3263621"/>
              <a:gd name="f153" fmla="*/ f1 1 3199863"/>
              <a:gd name="f154" fmla="val f2"/>
              <a:gd name="f155" fmla="val f3"/>
              <a:gd name="f156" fmla="val f4"/>
              <a:gd name="f157" fmla="+- f156 0 f154"/>
              <a:gd name="f158" fmla="+- f155 0 f154"/>
              <a:gd name="f159" fmla="*/ f158 1 3263621"/>
              <a:gd name="f160" fmla="*/ f157 1 3199863"/>
              <a:gd name="f161" fmla="*/ f154 1 f159"/>
              <a:gd name="f162" fmla="*/ f155 1 f159"/>
              <a:gd name="f163" fmla="*/ f154 1 f160"/>
              <a:gd name="f164" fmla="*/ f156 1 f160"/>
              <a:gd name="f165" fmla="*/ f161 f152 1"/>
              <a:gd name="f166" fmla="*/ f162 f152 1"/>
              <a:gd name="f167" fmla="*/ f164 f153 1"/>
              <a:gd name="f168" fmla="*/ f163 f15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5" t="f168" r="f166" b="f167"/>
            <a:pathLst>
              <a:path w="3263621" h="319986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lnTo>
                  <a:pt x="f43" y="f44"/>
                </a:ln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58"/>
                </a:lnTo>
                <a:cubicBezTo>
                  <a:pt x="f60" y="f58"/>
                  <a:pt x="f61" y="f62"/>
                  <a:pt x="f61" y="f63"/>
                </a:cubicBezTo>
                <a:cubicBezTo>
                  <a:pt x="f61" y="f64"/>
                  <a:pt x="f60" y="f65"/>
                  <a:pt x="f59" y="f65"/>
                </a:cubicBez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9" y="f101"/>
                </a:cubicBezTo>
                <a:cubicBezTo>
                  <a:pt x="f102" y="f100"/>
                  <a:pt x="f103" y="f104"/>
                  <a:pt x="f105" y="f106"/>
                </a:cubicBezTo>
                <a:lnTo>
                  <a:pt x="f107" y="f90"/>
                </a:lnTo>
                <a:cubicBezTo>
                  <a:pt x="f108" y="f109"/>
                  <a:pt x="f110" y="f111"/>
                  <a:pt x="f112" y="f88"/>
                </a:cubicBezTo>
                <a:cubicBezTo>
                  <a:pt x="f113" y="f114"/>
                  <a:pt x="f115" y="f116"/>
                  <a:pt x="f117" y="f82"/>
                </a:cubicBezTo>
                <a:lnTo>
                  <a:pt x="f118" y="f119"/>
                </a:lnTo>
                <a:lnTo>
                  <a:pt x="f120" y="f121"/>
                </a:lnTo>
                <a:cubicBezTo>
                  <a:pt x="f122" y="f123"/>
                  <a:pt x="f124" y="f125"/>
                  <a:pt x="f126" y="f65"/>
                </a:cubicBezTo>
                <a:lnTo>
                  <a:pt x="f127" y="f65"/>
                </a:lnTo>
                <a:cubicBezTo>
                  <a:pt x="f128" y="f65"/>
                  <a:pt x="f129" y="f64"/>
                  <a:pt x="f129" y="f63"/>
                </a:cubicBezTo>
                <a:cubicBezTo>
                  <a:pt x="f129" y="f62"/>
                  <a:pt x="f128" y="f58"/>
                  <a:pt x="f127" y="f58"/>
                </a:cubicBezTo>
                <a:lnTo>
                  <a:pt x="f130" y="f58"/>
                </a:lnTo>
                <a:lnTo>
                  <a:pt x="f131" y="f132"/>
                </a:lnTo>
                <a:cubicBezTo>
                  <a:pt x="f133" y="f134"/>
                  <a:pt x="f135" y="f136"/>
                  <a:pt x="f5" y="f6"/>
                </a:cubicBezTo>
                <a:close/>
                <a:moveTo>
                  <a:pt x="f137" y="f138"/>
                </a:move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4"/>
                  <a:pt x="f143" y="f4"/>
                </a:cubicBezTo>
                <a:cubicBezTo>
                  <a:pt x="f148" y="f149"/>
                  <a:pt x="f150" y="f151"/>
                  <a:pt x="f137" y="f138"/>
                </a:cubicBezTo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A29BA99B-0293-4D97-C787-FB5C803F87E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5313" y="1744663"/>
            <a:ext cx="8212137" cy="1573212"/>
            <a:chOff x="375" y="1099"/>
            <a:chExt cx="5173" cy="991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D6EBB30E-292C-7DC4-AB01-8C482D60D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1267"/>
              <a:ext cx="252" cy="783"/>
            </a:xfrm>
            <a:custGeom>
              <a:avLst/>
              <a:gdLst>
                <a:gd name="T0" fmla="*/ 37 w 38"/>
                <a:gd name="T1" fmla="*/ 33 h 116"/>
                <a:gd name="T2" fmla="*/ 35 w 38"/>
                <a:gd name="T3" fmla="*/ 35 h 116"/>
                <a:gd name="T4" fmla="*/ 28 w 38"/>
                <a:gd name="T5" fmla="*/ 34 h 116"/>
                <a:gd name="T6" fmla="*/ 25 w 38"/>
                <a:gd name="T7" fmla="*/ 37 h 116"/>
                <a:gd name="T8" fmla="*/ 23 w 38"/>
                <a:gd name="T9" fmla="*/ 45 h 116"/>
                <a:gd name="T10" fmla="*/ 23 w 38"/>
                <a:gd name="T11" fmla="*/ 50 h 116"/>
                <a:gd name="T12" fmla="*/ 23 w 38"/>
                <a:gd name="T13" fmla="*/ 74 h 116"/>
                <a:gd name="T14" fmla="*/ 23 w 38"/>
                <a:gd name="T15" fmla="*/ 76 h 116"/>
                <a:gd name="T16" fmla="*/ 18 w 38"/>
                <a:gd name="T17" fmla="*/ 85 h 116"/>
                <a:gd name="T18" fmla="*/ 18 w 38"/>
                <a:gd name="T19" fmla="*/ 107 h 116"/>
                <a:gd name="T20" fmla="*/ 16 w 38"/>
                <a:gd name="T21" fmla="*/ 112 h 116"/>
                <a:gd name="T22" fmla="*/ 13 w 38"/>
                <a:gd name="T23" fmla="*/ 115 h 116"/>
                <a:gd name="T24" fmla="*/ 4 w 38"/>
                <a:gd name="T25" fmla="*/ 114 h 116"/>
                <a:gd name="T26" fmla="*/ 3 w 38"/>
                <a:gd name="T27" fmla="*/ 110 h 116"/>
                <a:gd name="T28" fmla="*/ 4 w 38"/>
                <a:gd name="T29" fmla="*/ 79 h 116"/>
                <a:gd name="T30" fmla="*/ 2 w 38"/>
                <a:gd name="T31" fmla="*/ 76 h 116"/>
                <a:gd name="T32" fmla="*/ 0 w 38"/>
                <a:gd name="T33" fmla="*/ 73 h 116"/>
                <a:gd name="T34" fmla="*/ 3 w 38"/>
                <a:gd name="T35" fmla="*/ 46 h 116"/>
                <a:gd name="T36" fmla="*/ 3 w 38"/>
                <a:gd name="T37" fmla="*/ 19 h 116"/>
                <a:gd name="T38" fmla="*/ 8 w 38"/>
                <a:gd name="T39" fmla="*/ 0 h 116"/>
                <a:gd name="T40" fmla="*/ 14 w 38"/>
                <a:gd name="T41" fmla="*/ 5 h 116"/>
                <a:gd name="T42" fmla="*/ 22 w 38"/>
                <a:gd name="T43" fmla="*/ 18 h 116"/>
                <a:gd name="T44" fmla="*/ 31 w 38"/>
                <a:gd name="T45" fmla="*/ 26 h 116"/>
                <a:gd name="T46" fmla="*/ 37 w 38"/>
                <a:gd name="T47" fmla="*/ 29 h 116"/>
                <a:gd name="T48" fmla="*/ 37 w 38"/>
                <a:gd name="T49" fmla="*/ 3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116">
                  <a:moveTo>
                    <a:pt x="37" y="33"/>
                  </a:moveTo>
                  <a:cubicBezTo>
                    <a:pt x="37" y="35"/>
                    <a:pt x="37" y="35"/>
                    <a:pt x="35" y="35"/>
                  </a:cubicBezTo>
                  <a:cubicBezTo>
                    <a:pt x="32" y="35"/>
                    <a:pt x="30" y="35"/>
                    <a:pt x="28" y="34"/>
                  </a:cubicBezTo>
                  <a:cubicBezTo>
                    <a:pt x="26" y="34"/>
                    <a:pt x="25" y="35"/>
                    <a:pt x="25" y="37"/>
                  </a:cubicBezTo>
                  <a:cubicBezTo>
                    <a:pt x="25" y="40"/>
                    <a:pt x="25" y="42"/>
                    <a:pt x="23" y="45"/>
                  </a:cubicBezTo>
                  <a:cubicBezTo>
                    <a:pt x="22" y="46"/>
                    <a:pt x="23" y="48"/>
                    <a:pt x="23" y="50"/>
                  </a:cubicBezTo>
                  <a:cubicBezTo>
                    <a:pt x="24" y="58"/>
                    <a:pt x="23" y="66"/>
                    <a:pt x="23" y="74"/>
                  </a:cubicBezTo>
                  <a:cubicBezTo>
                    <a:pt x="24" y="75"/>
                    <a:pt x="23" y="75"/>
                    <a:pt x="23" y="76"/>
                  </a:cubicBezTo>
                  <a:cubicBezTo>
                    <a:pt x="17" y="76"/>
                    <a:pt x="19" y="81"/>
                    <a:pt x="18" y="85"/>
                  </a:cubicBezTo>
                  <a:cubicBezTo>
                    <a:pt x="17" y="92"/>
                    <a:pt x="17" y="99"/>
                    <a:pt x="18" y="107"/>
                  </a:cubicBezTo>
                  <a:cubicBezTo>
                    <a:pt x="18" y="109"/>
                    <a:pt x="15" y="110"/>
                    <a:pt x="16" y="112"/>
                  </a:cubicBezTo>
                  <a:cubicBezTo>
                    <a:pt x="16" y="114"/>
                    <a:pt x="15" y="115"/>
                    <a:pt x="13" y="115"/>
                  </a:cubicBezTo>
                  <a:cubicBezTo>
                    <a:pt x="10" y="115"/>
                    <a:pt x="7" y="116"/>
                    <a:pt x="4" y="114"/>
                  </a:cubicBezTo>
                  <a:cubicBezTo>
                    <a:pt x="2" y="114"/>
                    <a:pt x="3" y="112"/>
                    <a:pt x="3" y="110"/>
                  </a:cubicBezTo>
                  <a:cubicBezTo>
                    <a:pt x="3" y="100"/>
                    <a:pt x="4" y="89"/>
                    <a:pt x="4" y="79"/>
                  </a:cubicBezTo>
                  <a:cubicBezTo>
                    <a:pt x="4" y="77"/>
                    <a:pt x="5" y="75"/>
                    <a:pt x="2" y="76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64"/>
                    <a:pt x="1" y="55"/>
                    <a:pt x="3" y="46"/>
                  </a:cubicBezTo>
                  <a:cubicBezTo>
                    <a:pt x="4" y="37"/>
                    <a:pt x="3" y="28"/>
                    <a:pt x="3" y="19"/>
                  </a:cubicBezTo>
                  <a:cubicBezTo>
                    <a:pt x="2" y="12"/>
                    <a:pt x="4" y="6"/>
                    <a:pt x="8" y="0"/>
                  </a:cubicBezTo>
                  <a:cubicBezTo>
                    <a:pt x="11" y="1"/>
                    <a:pt x="13" y="2"/>
                    <a:pt x="14" y="5"/>
                  </a:cubicBezTo>
                  <a:cubicBezTo>
                    <a:pt x="20" y="8"/>
                    <a:pt x="21" y="13"/>
                    <a:pt x="22" y="18"/>
                  </a:cubicBezTo>
                  <a:cubicBezTo>
                    <a:pt x="24" y="26"/>
                    <a:pt x="24" y="24"/>
                    <a:pt x="31" y="26"/>
                  </a:cubicBezTo>
                  <a:cubicBezTo>
                    <a:pt x="33" y="26"/>
                    <a:pt x="36" y="27"/>
                    <a:pt x="37" y="29"/>
                  </a:cubicBezTo>
                  <a:cubicBezTo>
                    <a:pt x="38" y="30"/>
                    <a:pt x="37" y="32"/>
                    <a:pt x="3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8C484CA-C88C-C808-8D74-96B6115C4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" y="1355"/>
              <a:ext cx="365" cy="499"/>
            </a:xfrm>
            <a:custGeom>
              <a:avLst/>
              <a:gdLst>
                <a:gd name="T0" fmla="*/ 3 w 55"/>
                <a:gd name="T1" fmla="*/ 68 h 74"/>
                <a:gd name="T2" fmla="*/ 1 w 55"/>
                <a:gd name="T3" fmla="*/ 65 h 74"/>
                <a:gd name="T4" fmla="*/ 5 w 55"/>
                <a:gd name="T5" fmla="*/ 51 h 74"/>
                <a:gd name="T6" fmla="*/ 11 w 55"/>
                <a:gd name="T7" fmla="*/ 46 h 74"/>
                <a:gd name="T8" fmla="*/ 27 w 55"/>
                <a:gd name="T9" fmla="*/ 42 h 74"/>
                <a:gd name="T10" fmla="*/ 30 w 55"/>
                <a:gd name="T11" fmla="*/ 37 h 74"/>
                <a:gd name="T12" fmla="*/ 27 w 55"/>
                <a:gd name="T13" fmla="*/ 35 h 74"/>
                <a:gd name="T14" fmla="*/ 18 w 55"/>
                <a:gd name="T15" fmla="*/ 38 h 74"/>
                <a:gd name="T16" fmla="*/ 13 w 55"/>
                <a:gd name="T17" fmla="*/ 36 h 74"/>
                <a:gd name="T18" fmla="*/ 11 w 55"/>
                <a:gd name="T19" fmla="*/ 34 h 74"/>
                <a:gd name="T20" fmla="*/ 16 w 55"/>
                <a:gd name="T21" fmla="*/ 30 h 74"/>
                <a:gd name="T22" fmla="*/ 19 w 55"/>
                <a:gd name="T23" fmla="*/ 23 h 74"/>
                <a:gd name="T24" fmla="*/ 14 w 55"/>
                <a:gd name="T25" fmla="*/ 21 h 74"/>
                <a:gd name="T26" fmla="*/ 26 w 55"/>
                <a:gd name="T27" fmla="*/ 20 h 74"/>
                <a:gd name="T28" fmla="*/ 32 w 55"/>
                <a:gd name="T29" fmla="*/ 16 h 74"/>
                <a:gd name="T30" fmla="*/ 36 w 55"/>
                <a:gd name="T31" fmla="*/ 8 h 74"/>
                <a:gd name="T32" fmla="*/ 42 w 55"/>
                <a:gd name="T33" fmla="*/ 3 h 74"/>
                <a:gd name="T34" fmla="*/ 44 w 55"/>
                <a:gd name="T35" fmla="*/ 1 h 74"/>
                <a:gd name="T36" fmla="*/ 44 w 55"/>
                <a:gd name="T37" fmla="*/ 1 h 74"/>
                <a:gd name="T38" fmla="*/ 51 w 55"/>
                <a:gd name="T39" fmla="*/ 5 h 74"/>
                <a:gd name="T40" fmla="*/ 52 w 55"/>
                <a:gd name="T41" fmla="*/ 7 h 74"/>
                <a:gd name="T42" fmla="*/ 55 w 55"/>
                <a:gd name="T43" fmla="*/ 15 h 74"/>
                <a:gd name="T44" fmla="*/ 55 w 55"/>
                <a:gd name="T45" fmla="*/ 50 h 74"/>
                <a:gd name="T46" fmla="*/ 53 w 55"/>
                <a:gd name="T47" fmla="*/ 55 h 74"/>
                <a:gd name="T48" fmla="*/ 49 w 55"/>
                <a:gd name="T49" fmla="*/ 59 h 74"/>
                <a:gd name="T50" fmla="*/ 30 w 55"/>
                <a:gd name="T51" fmla="*/ 60 h 74"/>
                <a:gd name="T52" fmla="*/ 24 w 55"/>
                <a:gd name="T53" fmla="*/ 62 h 74"/>
                <a:gd name="T54" fmla="*/ 21 w 55"/>
                <a:gd name="T55" fmla="*/ 70 h 74"/>
                <a:gd name="T56" fmla="*/ 18 w 55"/>
                <a:gd name="T57" fmla="*/ 74 h 74"/>
                <a:gd name="T58" fmla="*/ 9 w 55"/>
                <a:gd name="T59" fmla="*/ 71 h 74"/>
                <a:gd name="T60" fmla="*/ 3 w 55"/>
                <a:gd name="T61" fmla="*/ 6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74">
                  <a:moveTo>
                    <a:pt x="3" y="68"/>
                  </a:moveTo>
                  <a:cubicBezTo>
                    <a:pt x="1" y="68"/>
                    <a:pt x="0" y="67"/>
                    <a:pt x="1" y="65"/>
                  </a:cubicBezTo>
                  <a:cubicBezTo>
                    <a:pt x="2" y="60"/>
                    <a:pt x="3" y="56"/>
                    <a:pt x="5" y="51"/>
                  </a:cubicBezTo>
                  <a:cubicBezTo>
                    <a:pt x="6" y="48"/>
                    <a:pt x="8" y="47"/>
                    <a:pt x="11" y="46"/>
                  </a:cubicBezTo>
                  <a:cubicBezTo>
                    <a:pt x="16" y="44"/>
                    <a:pt x="21" y="43"/>
                    <a:pt x="27" y="42"/>
                  </a:cubicBezTo>
                  <a:cubicBezTo>
                    <a:pt x="30" y="42"/>
                    <a:pt x="31" y="40"/>
                    <a:pt x="30" y="37"/>
                  </a:cubicBezTo>
                  <a:cubicBezTo>
                    <a:pt x="30" y="35"/>
                    <a:pt x="29" y="34"/>
                    <a:pt x="27" y="35"/>
                  </a:cubicBezTo>
                  <a:cubicBezTo>
                    <a:pt x="24" y="36"/>
                    <a:pt x="21" y="37"/>
                    <a:pt x="18" y="38"/>
                  </a:cubicBezTo>
                  <a:cubicBezTo>
                    <a:pt x="15" y="39"/>
                    <a:pt x="13" y="39"/>
                    <a:pt x="13" y="36"/>
                  </a:cubicBezTo>
                  <a:cubicBezTo>
                    <a:pt x="12" y="35"/>
                    <a:pt x="11" y="35"/>
                    <a:pt x="11" y="34"/>
                  </a:cubicBezTo>
                  <a:cubicBezTo>
                    <a:pt x="11" y="30"/>
                    <a:pt x="12" y="29"/>
                    <a:pt x="16" y="30"/>
                  </a:cubicBezTo>
                  <a:cubicBezTo>
                    <a:pt x="21" y="29"/>
                    <a:pt x="18" y="25"/>
                    <a:pt x="19" y="23"/>
                  </a:cubicBezTo>
                  <a:cubicBezTo>
                    <a:pt x="19" y="21"/>
                    <a:pt x="16" y="22"/>
                    <a:pt x="14" y="21"/>
                  </a:cubicBezTo>
                  <a:cubicBezTo>
                    <a:pt x="18" y="21"/>
                    <a:pt x="22" y="20"/>
                    <a:pt x="26" y="20"/>
                  </a:cubicBezTo>
                  <a:cubicBezTo>
                    <a:pt x="29" y="20"/>
                    <a:pt x="31" y="19"/>
                    <a:pt x="32" y="16"/>
                  </a:cubicBezTo>
                  <a:cubicBezTo>
                    <a:pt x="33" y="13"/>
                    <a:pt x="34" y="11"/>
                    <a:pt x="36" y="8"/>
                  </a:cubicBezTo>
                  <a:cubicBezTo>
                    <a:pt x="37" y="6"/>
                    <a:pt x="39" y="3"/>
                    <a:pt x="42" y="3"/>
                  </a:cubicBezTo>
                  <a:cubicBezTo>
                    <a:pt x="43" y="3"/>
                    <a:pt x="44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9" y="0"/>
                    <a:pt x="49" y="0"/>
                    <a:pt x="51" y="5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4" y="9"/>
                    <a:pt x="55" y="12"/>
                    <a:pt x="55" y="15"/>
                  </a:cubicBezTo>
                  <a:cubicBezTo>
                    <a:pt x="55" y="26"/>
                    <a:pt x="55" y="38"/>
                    <a:pt x="55" y="50"/>
                  </a:cubicBezTo>
                  <a:cubicBezTo>
                    <a:pt x="55" y="52"/>
                    <a:pt x="55" y="54"/>
                    <a:pt x="53" y="55"/>
                  </a:cubicBezTo>
                  <a:cubicBezTo>
                    <a:pt x="53" y="57"/>
                    <a:pt x="51" y="58"/>
                    <a:pt x="49" y="59"/>
                  </a:cubicBezTo>
                  <a:cubicBezTo>
                    <a:pt x="43" y="61"/>
                    <a:pt x="36" y="60"/>
                    <a:pt x="30" y="60"/>
                  </a:cubicBezTo>
                  <a:cubicBezTo>
                    <a:pt x="28" y="61"/>
                    <a:pt x="25" y="60"/>
                    <a:pt x="24" y="62"/>
                  </a:cubicBezTo>
                  <a:cubicBezTo>
                    <a:pt x="23" y="65"/>
                    <a:pt x="22" y="68"/>
                    <a:pt x="21" y="70"/>
                  </a:cubicBezTo>
                  <a:cubicBezTo>
                    <a:pt x="21" y="72"/>
                    <a:pt x="20" y="74"/>
                    <a:pt x="18" y="74"/>
                  </a:cubicBezTo>
                  <a:cubicBezTo>
                    <a:pt x="15" y="74"/>
                    <a:pt x="12" y="72"/>
                    <a:pt x="9" y="71"/>
                  </a:cubicBezTo>
                  <a:cubicBezTo>
                    <a:pt x="6" y="71"/>
                    <a:pt x="4" y="70"/>
                    <a:pt x="3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454E0B20-C563-C837-7A07-9DD266044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0" y="1274"/>
              <a:ext cx="298" cy="519"/>
            </a:xfrm>
            <a:custGeom>
              <a:avLst/>
              <a:gdLst>
                <a:gd name="T0" fmla="*/ 37 w 45"/>
                <a:gd name="T1" fmla="*/ 0 h 77"/>
                <a:gd name="T2" fmla="*/ 43 w 45"/>
                <a:gd name="T3" fmla="*/ 24 h 77"/>
                <a:gd name="T4" fmla="*/ 42 w 45"/>
                <a:gd name="T5" fmla="*/ 43 h 77"/>
                <a:gd name="T6" fmla="*/ 43 w 45"/>
                <a:gd name="T7" fmla="*/ 67 h 77"/>
                <a:gd name="T8" fmla="*/ 44 w 45"/>
                <a:gd name="T9" fmla="*/ 72 h 77"/>
                <a:gd name="T10" fmla="*/ 40 w 45"/>
                <a:gd name="T11" fmla="*/ 76 h 77"/>
                <a:gd name="T12" fmla="*/ 36 w 45"/>
                <a:gd name="T13" fmla="*/ 76 h 77"/>
                <a:gd name="T14" fmla="*/ 27 w 45"/>
                <a:gd name="T15" fmla="*/ 76 h 77"/>
                <a:gd name="T16" fmla="*/ 23 w 45"/>
                <a:gd name="T17" fmla="*/ 72 h 77"/>
                <a:gd name="T18" fmla="*/ 23 w 45"/>
                <a:gd name="T19" fmla="*/ 49 h 77"/>
                <a:gd name="T20" fmla="*/ 22 w 45"/>
                <a:gd name="T21" fmla="*/ 31 h 77"/>
                <a:gd name="T22" fmla="*/ 19 w 45"/>
                <a:gd name="T23" fmla="*/ 29 h 77"/>
                <a:gd name="T24" fmla="*/ 13 w 45"/>
                <a:gd name="T25" fmla="*/ 28 h 77"/>
                <a:gd name="T26" fmla="*/ 1 w 45"/>
                <a:gd name="T27" fmla="*/ 9 h 77"/>
                <a:gd name="T28" fmla="*/ 1 w 45"/>
                <a:gd name="T29" fmla="*/ 7 h 77"/>
                <a:gd name="T30" fmla="*/ 5 w 45"/>
                <a:gd name="T31" fmla="*/ 5 h 77"/>
                <a:gd name="T32" fmla="*/ 10 w 45"/>
                <a:gd name="T33" fmla="*/ 7 h 77"/>
                <a:gd name="T34" fmla="*/ 10 w 45"/>
                <a:gd name="T35" fmla="*/ 8 h 77"/>
                <a:gd name="T36" fmla="*/ 17 w 45"/>
                <a:gd name="T37" fmla="*/ 15 h 77"/>
                <a:gd name="T38" fmla="*/ 26 w 45"/>
                <a:gd name="T39" fmla="*/ 8 h 77"/>
                <a:gd name="T40" fmla="*/ 32 w 45"/>
                <a:gd name="T41" fmla="*/ 4 h 77"/>
                <a:gd name="T42" fmla="*/ 37 w 45"/>
                <a:gd name="T4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77">
                  <a:moveTo>
                    <a:pt x="37" y="0"/>
                  </a:moveTo>
                  <a:cubicBezTo>
                    <a:pt x="44" y="6"/>
                    <a:pt x="44" y="15"/>
                    <a:pt x="43" y="24"/>
                  </a:cubicBezTo>
                  <a:cubicBezTo>
                    <a:pt x="41" y="30"/>
                    <a:pt x="42" y="36"/>
                    <a:pt x="42" y="43"/>
                  </a:cubicBezTo>
                  <a:cubicBezTo>
                    <a:pt x="43" y="51"/>
                    <a:pt x="45" y="59"/>
                    <a:pt x="43" y="67"/>
                  </a:cubicBezTo>
                  <a:cubicBezTo>
                    <a:pt x="42" y="69"/>
                    <a:pt x="44" y="71"/>
                    <a:pt x="44" y="72"/>
                  </a:cubicBezTo>
                  <a:cubicBezTo>
                    <a:pt x="44" y="75"/>
                    <a:pt x="43" y="76"/>
                    <a:pt x="40" y="76"/>
                  </a:cubicBezTo>
                  <a:cubicBezTo>
                    <a:pt x="39" y="75"/>
                    <a:pt x="37" y="76"/>
                    <a:pt x="36" y="76"/>
                  </a:cubicBezTo>
                  <a:cubicBezTo>
                    <a:pt x="33" y="77"/>
                    <a:pt x="30" y="77"/>
                    <a:pt x="27" y="76"/>
                  </a:cubicBezTo>
                  <a:cubicBezTo>
                    <a:pt x="24" y="76"/>
                    <a:pt x="23" y="75"/>
                    <a:pt x="23" y="72"/>
                  </a:cubicBezTo>
                  <a:cubicBezTo>
                    <a:pt x="23" y="64"/>
                    <a:pt x="23" y="57"/>
                    <a:pt x="23" y="49"/>
                  </a:cubicBezTo>
                  <a:cubicBezTo>
                    <a:pt x="23" y="43"/>
                    <a:pt x="22" y="37"/>
                    <a:pt x="22" y="31"/>
                  </a:cubicBezTo>
                  <a:cubicBezTo>
                    <a:pt x="22" y="28"/>
                    <a:pt x="21" y="28"/>
                    <a:pt x="19" y="29"/>
                  </a:cubicBezTo>
                  <a:cubicBezTo>
                    <a:pt x="17" y="30"/>
                    <a:pt x="15" y="30"/>
                    <a:pt x="13" y="28"/>
                  </a:cubicBezTo>
                  <a:cubicBezTo>
                    <a:pt x="8" y="22"/>
                    <a:pt x="4" y="16"/>
                    <a:pt x="1" y="9"/>
                  </a:cubicBezTo>
                  <a:cubicBezTo>
                    <a:pt x="0" y="8"/>
                    <a:pt x="0" y="8"/>
                    <a:pt x="1" y="7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7" y="4"/>
                    <a:pt x="9" y="5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2" y="10"/>
                    <a:pt x="14" y="15"/>
                    <a:pt x="17" y="15"/>
                  </a:cubicBezTo>
                  <a:cubicBezTo>
                    <a:pt x="20" y="15"/>
                    <a:pt x="23" y="11"/>
                    <a:pt x="26" y="8"/>
                  </a:cubicBezTo>
                  <a:cubicBezTo>
                    <a:pt x="28" y="6"/>
                    <a:pt x="30" y="5"/>
                    <a:pt x="32" y="4"/>
                  </a:cubicBezTo>
                  <a:cubicBezTo>
                    <a:pt x="33" y="1"/>
                    <a:pt x="34" y="0"/>
                    <a:pt x="37" y="0"/>
                  </a:cubicBezTo>
                  <a:close/>
                </a:path>
              </a:pathLst>
            </a:cu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1A940921-BD63-E571-4716-C8E0FDEEE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" y="1294"/>
              <a:ext cx="219" cy="553"/>
            </a:xfrm>
            <a:custGeom>
              <a:avLst/>
              <a:gdLst>
                <a:gd name="T0" fmla="*/ 1 w 33"/>
                <a:gd name="T1" fmla="*/ 54 h 82"/>
                <a:gd name="T2" fmla="*/ 2 w 33"/>
                <a:gd name="T3" fmla="*/ 39 h 82"/>
                <a:gd name="T4" fmla="*/ 4 w 33"/>
                <a:gd name="T5" fmla="*/ 34 h 82"/>
                <a:gd name="T6" fmla="*/ 5 w 33"/>
                <a:gd name="T7" fmla="*/ 34 h 82"/>
                <a:gd name="T8" fmla="*/ 5 w 33"/>
                <a:gd name="T9" fmla="*/ 26 h 82"/>
                <a:gd name="T10" fmla="*/ 7 w 33"/>
                <a:gd name="T11" fmla="*/ 10 h 82"/>
                <a:gd name="T12" fmla="*/ 9 w 33"/>
                <a:gd name="T13" fmla="*/ 5 h 82"/>
                <a:gd name="T14" fmla="*/ 17 w 33"/>
                <a:gd name="T15" fmla="*/ 1 h 82"/>
                <a:gd name="T16" fmla="*/ 22 w 33"/>
                <a:gd name="T17" fmla="*/ 2 h 82"/>
                <a:gd name="T18" fmla="*/ 28 w 33"/>
                <a:gd name="T19" fmla="*/ 6 h 82"/>
                <a:gd name="T20" fmla="*/ 29 w 33"/>
                <a:gd name="T21" fmla="*/ 7 h 82"/>
                <a:gd name="T22" fmla="*/ 30 w 33"/>
                <a:gd name="T23" fmla="*/ 18 h 82"/>
                <a:gd name="T24" fmla="*/ 30 w 33"/>
                <a:gd name="T25" fmla="*/ 19 h 82"/>
                <a:gd name="T26" fmla="*/ 25 w 33"/>
                <a:gd name="T27" fmla="*/ 25 h 82"/>
                <a:gd name="T28" fmla="*/ 23 w 33"/>
                <a:gd name="T29" fmla="*/ 30 h 82"/>
                <a:gd name="T30" fmla="*/ 22 w 33"/>
                <a:gd name="T31" fmla="*/ 34 h 82"/>
                <a:gd name="T32" fmla="*/ 15 w 33"/>
                <a:gd name="T33" fmla="*/ 21 h 82"/>
                <a:gd name="T34" fmla="*/ 13 w 33"/>
                <a:gd name="T35" fmla="*/ 17 h 82"/>
                <a:gd name="T36" fmla="*/ 9 w 33"/>
                <a:gd name="T37" fmla="*/ 20 h 82"/>
                <a:gd name="T38" fmla="*/ 13 w 33"/>
                <a:gd name="T39" fmla="*/ 30 h 82"/>
                <a:gd name="T40" fmla="*/ 21 w 33"/>
                <a:gd name="T41" fmla="*/ 38 h 82"/>
                <a:gd name="T42" fmla="*/ 25 w 33"/>
                <a:gd name="T43" fmla="*/ 45 h 82"/>
                <a:gd name="T44" fmla="*/ 24 w 33"/>
                <a:gd name="T45" fmla="*/ 56 h 82"/>
                <a:gd name="T46" fmla="*/ 24 w 33"/>
                <a:gd name="T47" fmla="*/ 59 h 82"/>
                <a:gd name="T48" fmla="*/ 23 w 33"/>
                <a:gd name="T49" fmla="*/ 74 h 82"/>
                <a:gd name="T50" fmla="*/ 23 w 33"/>
                <a:gd name="T51" fmla="*/ 79 h 82"/>
                <a:gd name="T52" fmla="*/ 22 w 33"/>
                <a:gd name="T53" fmla="*/ 79 h 82"/>
                <a:gd name="T54" fmla="*/ 21 w 33"/>
                <a:gd name="T55" fmla="*/ 81 h 82"/>
                <a:gd name="T56" fmla="*/ 14 w 33"/>
                <a:gd name="T57" fmla="*/ 81 h 82"/>
                <a:gd name="T58" fmla="*/ 13 w 33"/>
                <a:gd name="T59" fmla="*/ 81 h 82"/>
                <a:gd name="T60" fmla="*/ 10 w 33"/>
                <a:gd name="T61" fmla="*/ 81 h 82"/>
                <a:gd name="T62" fmla="*/ 4 w 33"/>
                <a:gd name="T63" fmla="*/ 81 h 82"/>
                <a:gd name="T64" fmla="*/ 2 w 33"/>
                <a:gd name="T65" fmla="*/ 77 h 82"/>
                <a:gd name="T66" fmla="*/ 1 w 33"/>
                <a:gd name="T67" fmla="*/ 58 h 82"/>
                <a:gd name="T68" fmla="*/ 1 w 33"/>
                <a:gd name="T69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" h="82">
                  <a:moveTo>
                    <a:pt x="1" y="54"/>
                  </a:moveTo>
                  <a:cubicBezTo>
                    <a:pt x="1" y="49"/>
                    <a:pt x="0" y="44"/>
                    <a:pt x="2" y="39"/>
                  </a:cubicBezTo>
                  <a:cubicBezTo>
                    <a:pt x="2" y="37"/>
                    <a:pt x="1" y="35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1" y="32"/>
                    <a:pt x="5" y="29"/>
                    <a:pt x="5" y="26"/>
                  </a:cubicBezTo>
                  <a:cubicBezTo>
                    <a:pt x="5" y="21"/>
                    <a:pt x="6" y="16"/>
                    <a:pt x="7" y="10"/>
                  </a:cubicBezTo>
                  <a:cubicBezTo>
                    <a:pt x="7" y="8"/>
                    <a:pt x="8" y="6"/>
                    <a:pt x="9" y="5"/>
                  </a:cubicBezTo>
                  <a:cubicBezTo>
                    <a:pt x="11" y="1"/>
                    <a:pt x="13" y="0"/>
                    <a:pt x="17" y="1"/>
                  </a:cubicBezTo>
                  <a:cubicBezTo>
                    <a:pt x="19" y="0"/>
                    <a:pt x="20" y="1"/>
                    <a:pt x="22" y="2"/>
                  </a:cubicBezTo>
                  <a:cubicBezTo>
                    <a:pt x="23" y="4"/>
                    <a:pt x="25" y="5"/>
                    <a:pt x="28" y="6"/>
                  </a:cubicBezTo>
                  <a:cubicBezTo>
                    <a:pt x="28" y="6"/>
                    <a:pt x="29" y="6"/>
                    <a:pt x="29" y="7"/>
                  </a:cubicBezTo>
                  <a:cubicBezTo>
                    <a:pt x="32" y="10"/>
                    <a:pt x="33" y="14"/>
                    <a:pt x="30" y="18"/>
                  </a:cubicBezTo>
                  <a:cubicBezTo>
                    <a:pt x="30" y="18"/>
                    <a:pt x="30" y="19"/>
                    <a:pt x="30" y="19"/>
                  </a:cubicBezTo>
                  <a:cubicBezTo>
                    <a:pt x="27" y="21"/>
                    <a:pt x="25" y="22"/>
                    <a:pt x="25" y="25"/>
                  </a:cubicBezTo>
                  <a:cubicBezTo>
                    <a:pt x="24" y="27"/>
                    <a:pt x="24" y="28"/>
                    <a:pt x="23" y="30"/>
                  </a:cubicBezTo>
                  <a:cubicBezTo>
                    <a:pt x="23" y="32"/>
                    <a:pt x="23" y="33"/>
                    <a:pt x="22" y="34"/>
                  </a:cubicBezTo>
                  <a:cubicBezTo>
                    <a:pt x="17" y="31"/>
                    <a:pt x="14" y="25"/>
                    <a:pt x="15" y="21"/>
                  </a:cubicBezTo>
                  <a:cubicBezTo>
                    <a:pt x="15" y="19"/>
                    <a:pt x="15" y="17"/>
                    <a:pt x="13" y="17"/>
                  </a:cubicBezTo>
                  <a:cubicBezTo>
                    <a:pt x="11" y="17"/>
                    <a:pt x="9" y="17"/>
                    <a:pt x="9" y="20"/>
                  </a:cubicBezTo>
                  <a:cubicBezTo>
                    <a:pt x="9" y="24"/>
                    <a:pt x="10" y="27"/>
                    <a:pt x="13" y="30"/>
                  </a:cubicBezTo>
                  <a:cubicBezTo>
                    <a:pt x="16" y="32"/>
                    <a:pt x="19" y="35"/>
                    <a:pt x="21" y="38"/>
                  </a:cubicBezTo>
                  <a:cubicBezTo>
                    <a:pt x="23" y="40"/>
                    <a:pt x="25" y="42"/>
                    <a:pt x="25" y="45"/>
                  </a:cubicBezTo>
                  <a:cubicBezTo>
                    <a:pt x="25" y="48"/>
                    <a:pt x="25" y="52"/>
                    <a:pt x="24" y="56"/>
                  </a:cubicBezTo>
                  <a:cubicBezTo>
                    <a:pt x="24" y="57"/>
                    <a:pt x="24" y="58"/>
                    <a:pt x="24" y="59"/>
                  </a:cubicBezTo>
                  <a:cubicBezTo>
                    <a:pt x="25" y="64"/>
                    <a:pt x="23" y="69"/>
                    <a:pt x="23" y="74"/>
                  </a:cubicBezTo>
                  <a:cubicBezTo>
                    <a:pt x="23" y="75"/>
                    <a:pt x="24" y="77"/>
                    <a:pt x="23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0"/>
                    <a:pt x="21" y="80"/>
                    <a:pt x="21" y="81"/>
                  </a:cubicBezTo>
                  <a:cubicBezTo>
                    <a:pt x="19" y="82"/>
                    <a:pt x="17" y="82"/>
                    <a:pt x="14" y="81"/>
                  </a:cubicBezTo>
                  <a:cubicBezTo>
                    <a:pt x="14" y="81"/>
                    <a:pt x="14" y="81"/>
                    <a:pt x="13" y="81"/>
                  </a:cubicBezTo>
                  <a:cubicBezTo>
                    <a:pt x="12" y="81"/>
                    <a:pt x="11" y="81"/>
                    <a:pt x="10" y="81"/>
                  </a:cubicBezTo>
                  <a:cubicBezTo>
                    <a:pt x="8" y="82"/>
                    <a:pt x="6" y="82"/>
                    <a:pt x="4" y="81"/>
                  </a:cubicBezTo>
                  <a:cubicBezTo>
                    <a:pt x="2" y="81"/>
                    <a:pt x="2" y="79"/>
                    <a:pt x="2" y="77"/>
                  </a:cubicBezTo>
                  <a:cubicBezTo>
                    <a:pt x="2" y="71"/>
                    <a:pt x="2" y="64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B7398CC0-65C4-1420-CB9A-3AEC4FDBB5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" y="1389"/>
              <a:ext cx="100" cy="350"/>
            </a:xfrm>
            <a:custGeom>
              <a:avLst/>
              <a:gdLst>
                <a:gd name="T0" fmla="*/ 0 w 15"/>
                <a:gd name="T1" fmla="*/ 50 h 52"/>
                <a:gd name="T2" fmla="*/ 2 w 15"/>
                <a:gd name="T3" fmla="*/ 33 h 52"/>
                <a:gd name="T4" fmla="*/ 2 w 15"/>
                <a:gd name="T5" fmla="*/ 13 h 52"/>
                <a:gd name="T6" fmla="*/ 0 w 15"/>
                <a:gd name="T7" fmla="*/ 2 h 52"/>
                <a:gd name="T8" fmla="*/ 9 w 15"/>
                <a:gd name="T9" fmla="*/ 4 h 52"/>
                <a:gd name="T10" fmla="*/ 14 w 15"/>
                <a:gd name="T11" fmla="*/ 19 h 52"/>
                <a:gd name="T12" fmla="*/ 10 w 15"/>
                <a:gd name="T13" fmla="*/ 46 h 52"/>
                <a:gd name="T14" fmla="*/ 4 w 15"/>
                <a:gd name="T15" fmla="*/ 51 h 52"/>
                <a:gd name="T16" fmla="*/ 0 w 15"/>
                <a:gd name="T1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52">
                  <a:moveTo>
                    <a:pt x="0" y="50"/>
                  </a:moveTo>
                  <a:cubicBezTo>
                    <a:pt x="3" y="45"/>
                    <a:pt x="2" y="39"/>
                    <a:pt x="2" y="33"/>
                  </a:cubicBezTo>
                  <a:cubicBezTo>
                    <a:pt x="2" y="27"/>
                    <a:pt x="1" y="20"/>
                    <a:pt x="2" y="13"/>
                  </a:cubicBezTo>
                  <a:cubicBezTo>
                    <a:pt x="2" y="9"/>
                    <a:pt x="1" y="5"/>
                    <a:pt x="0" y="2"/>
                  </a:cubicBezTo>
                  <a:cubicBezTo>
                    <a:pt x="4" y="0"/>
                    <a:pt x="6" y="1"/>
                    <a:pt x="9" y="4"/>
                  </a:cubicBezTo>
                  <a:cubicBezTo>
                    <a:pt x="12" y="8"/>
                    <a:pt x="13" y="13"/>
                    <a:pt x="14" y="19"/>
                  </a:cubicBezTo>
                  <a:cubicBezTo>
                    <a:pt x="15" y="28"/>
                    <a:pt x="15" y="38"/>
                    <a:pt x="10" y="46"/>
                  </a:cubicBezTo>
                  <a:cubicBezTo>
                    <a:pt x="8" y="48"/>
                    <a:pt x="7" y="50"/>
                    <a:pt x="4" y="51"/>
                  </a:cubicBezTo>
                  <a:cubicBezTo>
                    <a:pt x="3" y="51"/>
                    <a:pt x="2" y="52"/>
                    <a:pt x="0" y="50"/>
                  </a:cubicBezTo>
                  <a:close/>
                </a:path>
              </a:pathLst>
            </a:custGeom>
            <a:solidFill>
              <a:srgbClr val="3F3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90EB213F-2FE0-329B-DD32-A84A413A1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" y="1672"/>
              <a:ext cx="265" cy="236"/>
            </a:xfrm>
            <a:custGeom>
              <a:avLst/>
              <a:gdLst>
                <a:gd name="T0" fmla="*/ 29 w 40"/>
                <a:gd name="T1" fmla="*/ 7 h 35"/>
                <a:gd name="T2" fmla="*/ 38 w 40"/>
                <a:gd name="T3" fmla="*/ 18 h 35"/>
                <a:gd name="T4" fmla="*/ 39 w 40"/>
                <a:gd name="T5" fmla="*/ 27 h 35"/>
                <a:gd name="T6" fmla="*/ 36 w 40"/>
                <a:gd name="T7" fmla="*/ 34 h 35"/>
                <a:gd name="T8" fmla="*/ 32 w 40"/>
                <a:gd name="T9" fmla="*/ 35 h 35"/>
                <a:gd name="T10" fmla="*/ 32 w 40"/>
                <a:gd name="T11" fmla="*/ 35 h 35"/>
                <a:gd name="T12" fmla="*/ 32 w 40"/>
                <a:gd name="T13" fmla="*/ 35 h 35"/>
                <a:gd name="T14" fmla="*/ 29 w 40"/>
                <a:gd name="T15" fmla="*/ 21 h 35"/>
                <a:gd name="T16" fmla="*/ 27 w 40"/>
                <a:gd name="T17" fmla="*/ 17 h 35"/>
                <a:gd name="T18" fmla="*/ 23 w 40"/>
                <a:gd name="T19" fmla="*/ 17 h 35"/>
                <a:gd name="T20" fmla="*/ 8 w 40"/>
                <a:gd name="T21" fmla="*/ 13 h 35"/>
                <a:gd name="T22" fmla="*/ 3 w 40"/>
                <a:gd name="T23" fmla="*/ 11 h 35"/>
                <a:gd name="T24" fmla="*/ 4 w 40"/>
                <a:gd name="T25" fmla="*/ 3 h 35"/>
                <a:gd name="T26" fmla="*/ 7 w 40"/>
                <a:gd name="T27" fmla="*/ 1 h 35"/>
                <a:gd name="T28" fmla="*/ 17 w 40"/>
                <a:gd name="T29" fmla="*/ 0 h 35"/>
                <a:gd name="T30" fmla="*/ 29 w 40"/>
                <a:gd name="T31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35">
                  <a:moveTo>
                    <a:pt x="29" y="7"/>
                  </a:moveTo>
                  <a:cubicBezTo>
                    <a:pt x="35" y="8"/>
                    <a:pt x="37" y="12"/>
                    <a:pt x="38" y="18"/>
                  </a:cubicBezTo>
                  <a:cubicBezTo>
                    <a:pt x="38" y="21"/>
                    <a:pt x="39" y="24"/>
                    <a:pt x="39" y="27"/>
                  </a:cubicBezTo>
                  <a:cubicBezTo>
                    <a:pt x="40" y="30"/>
                    <a:pt x="40" y="33"/>
                    <a:pt x="36" y="34"/>
                  </a:cubicBezTo>
                  <a:cubicBezTo>
                    <a:pt x="35" y="34"/>
                    <a:pt x="34" y="34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0"/>
                    <a:pt x="30" y="26"/>
                    <a:pt x="29" y="21"/>
                  </a:cubicBezTo>
                  <a:cubicBezTo>
                    <a:pt x="28" y="20"/>
                    <a:pt x="29" y="18"/>
                    <a:pt x="27" y="17"/>
                  </a:cubicBezTo>
                  <a:cubicBezTo>
                    <a:pt x="26" y="17"/>
                    <a:pt x="25" y="17"/>
                    <a:pt x="23" y="17"/>
                  </a:cubicBezTo>
                  <a:cubicBezTo>
                    <a:pt x="19" y="15"/>
                    <a:pt x="14" y="14"/>
                    <a:pt x="8" y="13"/>
                  </a:cubicBezTo>
                  <a:cubicBezTo>
                    <a:pt x="7" y="13"/>
                    <a:pt x="5" y="12"/>
                    <a:pt x="3" y="11"/>
                  </a:cubicBezTo>
                  <a:cubicBezTo>
                    <a:pt x="0" y="8"/>
                    <a:pt x="0" y="5"/>
                    <a:pt x="4" y="3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10" y="1"/>
                    <a:pt x="13" y="0"/>
                    <a:pt x="17" y="0"/>
                  </a:cubicBezTo>
                  <a:cubicBezTo>
                    <a:pt x="21" y="2"/>
                    <a:pt x="26" y="2"/>
                    <a:pt x="29" y="7"/>
                  </a:cubicBezTo>
                  <a:close/>
                </a:path>
              </a:pathLst>
            </a:custGeom>
            <a:solidFill>
              <a:srgbClr val="6B9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EEBAB85C-7B4A-0610-A7D7-6EF56F616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" y="1773"/>
              <a:ext cx="139" cy="304"/>
            </a:xfrm>
            <a:custGeom>
              <a:avLst/>
              <a:gdLst>
                <a:gd name="T0" fmla="*/ 19 w 21"/>
                <a:gd name="T1" fmla="*/ 11 h 45"/>
                <a:gd name="T2" fmla="*/ 19 w 21"/>
                <a:gd name="T3" fmla="*/ 20 h 45"/>
                <a:gd name="T4" fmla="*/ 12 w 21"/>
                <a:gd name="T5" fmla="*/ 20 h 45"/>
                <a:gd name="T6" fmla="*/ 10 w 21"/>
                <a:gd name="T7" fmla="*/ 22 h 45"/>
                <a:gd name="T8" fmla="*/ 10 w 21"/>
                <a:gd name="T9" fmla="*/ 41 h 45"/>
                <a:gd name="T10" fmla="*/ 9 w 21"/>
                <a:gd name="T11" fmla="*/ 43 h 45"/>
                <a:gd name="T12" fmla="*/ 2 w 21"/>
                <a:gd name="T13" fmla="*/ 43 h 45"/>
                <a:gd name="T14" fmla="*/ 1 w 21"/>
                <a:gd name="T15" fmla="*/ 38 h 45"/>
                <a:gd name="T16" fmla="*/ 1 w 21"/>
                <a:gd name="T17" fmla="*/ 16 h 45"/>
                <a:gd name="T18" fmla="*/ 1 w 21"/>
                <a:gd name="T19" fmla="*/ 4 h 45"/>
                <a:gd name="T20" fmla="*/ 2 w 21"/>
                <a:gd name="T21" fmla="*/ 3 h 45"/>
                <a:gd name="T22" fmla="*/ 17 w 21"/>
                <a:gd name="T23" fmla="*/ 2 h 45"/>
                <a:gd name="T24" fmla="*/ 19 w 21"/>
                <a:gd name="T25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45">
                  <a:moveTo>
                    <a:pt x="19" y="11"/>
                  </a:moveTo>
                  <a:cubicBezTo>
                    <a:pt x="19" y="14"/>
                    <a:pt x="19" y="17"/>
                    <a:pt x="19" y="20"/>
                  </a:cubicBezTo>
                  <a:cubicBezTo>
                    <a:pt x="17" y="21"/>
                    <a:pt x="14" y="21"/>
                    <a:pt x="12" y="20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29"/>
                    <a:pt x="11" y="35"/>
                    <a:pt x="10" y="41"/>
                  </a:cubicBezTo>
                  <a:cubicBezTo>
                    <a:pt x="9" y="42"/>
                    <a:pt x="9" y="42"/>
                    <a:pt x="9" y="43"/>
                  </a:cubicBezTo>
                  <a:cubicBezTo>
                    <a:pt x="7" y="44"/>
                    <a:pt x="4" y="45"/>
                    <a:pt x="2" y="43"/>
                  </a:cubicBezTo>
                  <a:cubicBezTo>
                    <a:pt x="1" y="42"/>
                    <a:pt x="1" y="40"/>
                    <a:pt x="1" y="38"/>
                  </a:cubicBezTo>
                  <a:cubicBezTo>
                    <a:pt x="1" y="30"/>
                    <a:pt x="2" y="23"/>
                    <a:pt x="1" y="16"/>
                  </a:cubicBezTo>
                  <a:cubicBezTo>
                    <a:pt x="1" y="12"/>
                    <a:pt x="0" y="8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7" y="0"/>
                    <a:pt x="12" y="1"/>
                    <a:pt x="17" y="2"/>
                  </a:cubicBezTo>
                  <a:cubicBezTo>
                    <a:pt x="20" y="2"/>
                    <a:pt x="21" y="7"/>
                    <a:pt x="19" y="11"/>
                  </a:cubicBezTo>
                  <a:close/>
                </a:path>
              </a:pathLst>
            </a:custGeom>
            <a:solidFill>
              <a:srgbClr val="6E9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30D985FC-4B3B-7D9C-D2AD-A3865FB5F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2" y="1429"/>
              <a:ext cx="172" cy="182"/>
            </a:xfrm>
            <a:custGeom>
              <a:avLst/>
              <a:gdLst>
                <a:gd name="T0" fmla="*/ 15 w 26"/>
                <a:gd name="T1" fmla="*/ 1 h 27"/>
                <a:gd name="T2" fmla="*/ 18 w 26"/>
                <a:gd name="T3" fmla="*/ 2 h 27"/>
                <a:gd name="T4" fmla="*/ 24 w 26"/>
                <a:gd name="T5" fmla="*/ 13 h 27"/>
                <a:gd name="T6" fmla="*/ 23 w 26"/>
                <a:gd name="T7" fmla="*/ 15 h 27"/>
                <a:gd name="T8" fmla="*/ 18 w 26"/>
                <a:gd name="T9" fmla="*/ 23 h 27"/>
                <a:gd name="T10" fmla="*/ 18 w 26"/>
                <a:gd name="T11" fmla="*/ 26 h 27"/>
                <a:gd name="T12" fmla="*/ 17 w 26"/>
                <a:gd name="T13" fmla="*/ 27 h 27"/>
                <a:gd name="T14" fmla="*/ 2 w 26"/>
                <a:gd name="T15" fmla="*/ 22 h 27"/>
                <a:gd name="T16" fmla="*/ 2 w 26"/>
                <a:gd name="T17" fmla="*/ 19 h 27"/>
                <a:gd name="T18" fmla="*/ 1 w 26"/>
                <a:gd name="T19" fmla="*/ 15 h 27"/>
                <a:gd name="T20" fmla="*/ 0 w 26"/>
                <a:gd name="T21" fmla="*/ 13 h 27"/>
                <a:gd name="T22" fmla="*/ 1 w 26"/>
                <a:gd name="T23" fmla="*/ 7 h 27"/>
                <a:gd name="T24" fmla="*/ 2 w 26"/>
                <a:gd name="T25" fmla="*/ 4 h 27"/>
                <a:gd name="T26" fmla="*/ 4 w 26"/>
                <a:gd name="T27" fmla="*/ 2 h 27"/>
                <a:gd name="T28" fmla="*/ 12 w 26"/>
                <a:gd name="T29" fmla="*/ 1 h 27"/>
                <a:gd name="T30" fmla="*/ 15 w 26"/>
                <a:gd name="T31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7">
                  <a:moveTo>
                    <a:pt x="15" y="1"/>
                  </a:moveTo>
                  <a:cubicBezTo>
                    <a:pt x="16" y="1"/>
                    <a:pt x="17" y="1"/>
                    <a:pt x="18" y="2"/>
                  </a:cubicBezTo>
                  <a:cubicBezTo>
                    <a:pt x="24" y="3"/>
                    <a:pt x="26" y="7"/>
                    <a:pt x="24" y="13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18" y="15"/>
                    <a:pt x="19" y="19"/>
                    <a:pt x="18" y="23"/>
                  </a:cubicBezTo>
                  <a:cubicBezTo>
                    <a:pt x="18" y="24"/>
                    <a:pt x="18" y="25"/>
                    <a:pt x="18" y="26"/>
                  </a:cubicBezTo>
                  <a:cubicBezTo>
                    <a:pt x="18" y="26"/>
                    <a:pt x="17" y="26"/>
                    <a:pt x="17" y="27"/>
                  </a:cubicBezTo>
                  <a:cubicBezTo>
                    <a:pt x="12" y="25"/>
                    <a:pt x="7" y="24"/>
                    <a:pt x="2" y="22"/>
                  </a:cubicBezTo>
                  <a:cubicBezTo>
                    <a:pt x="1" y="21"/>
                    <a:pt x="1" y="20"/>
                    <a:pt x="2" y="19"/>
                  </a:cubicBezTo>
                  <a:cubicBezTo>
                    <a:pt x="3" y="17"/>
                    <a:pt x="2" y="16"/>
                    <a:pt x="1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1"/>
                    <a:pt x="1" y="9"/>
                    <a:pt x="1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7" y="0"/>
                    <a:pt x="10" y="2"/>
                    <a:pt x="12" y="1"/>
                  </a:cubicBezTo>
                  <a:cubicBezTo>
                    <a:pt x="13" y="1"/>
                    <a:pt x="14" y="0"/>
                    <a:pt x="15" y="1"/>
                  </a:cubicBezTo>
                  <a:close/>
                </a:path>
              </a:pathLst>
            </a:custGeom>
            <a:solidFill>
              <a:srgbClr val="6D9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126B6FA2-6EA7-D0A2-9CE2-EEE044594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" y="1787"/>
              <a:ext cx="93" cy="263"/>
            </a:xfrm>
            <a:custGeom>
              <a:avLst/>
              <a:gdLst>
                <a:gd name="T0" fmla="*/ 1 w 14"/>
                <a:gd name="T1" fmla="*/ 0 h 39"/>
                <a:gd name="T2" fmla="*/ 10 w 14"/>
                <a:gd name="T3" fmla="*/ 0 h 39"/>
                <a:gd name="T4" fmla="*/ 14 w 14"/>
                <a:gd name="T5" fmla="*/ 6 h 39"/>
                <a:gd name="T6" fmla="*/ 13 w 14"/>
                <a:gd name="T7" fmla="*/ 15 h 39"/>
                <a:gd name="T8" fmla="*/ 13 w 14"/>
                <a:gd name="T9" fmla="*/ 31 h 39"/>
                <a:gd name="T10" fmla="*/ 7 w 14"/>
                <a:gd name="T11" fmla="*/ 37 h 39"/>
                <a:gd name="T12" fmla="*/ 0 w 14"/>
                <a:gd name="T13" fmla="*/ 36 h 39"/>
                <a:gd name="T14" fmla="*/ 4 w 14"/>
                <a:gd name="T15" fmla="*/ 13 h 39"/>
                <a:gd name="T16" fmla="*/ 1 w 14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9">
                  <a:moveTo>
                    <a:pt x="1" y="0"/>
                  </a:moveTo>
                  <a:cubicBezTo>
                    <a:pt x="4" y="0"/>
                    <a:pt x="7" y="0"/>
                    <a:pt x="10" y="0"/>
                  </a:cubicBezTo>
                  <a:cubicBezTo>
                    <a:pt x="13" y="0"/>
                    <a:pt x="14" y="2"/>
                    <a:pt x="14" y="6"/>
                  </a:cubicBezTo>
                  <a:cubicBezTo>
                    <a:pt x="14" y="9"/>
                    <a:pt x="14" y="12"/>
                    <a:pt x="13" y="15"/>
                  </a:cubicBezTo>
                  <a:cubicBezTo>
                    <a:pt x="12" y="20"/>
                    <a:pt x="13" y="26"/>
                    <a:pt x="13" y="31"/>
                  </a:cubicBezTo>
                  <a:cubicBezTo>
                    <a:pt x="12" y="35"/>
                    <a:pt x="10" y="36"/>
                    <a:pt x="7" y="37"/>
                  </a:cubicBezTo>
                  <a:cubicBezTo>
                    <a:pt x="4" y="38"/>
                    <a:pt x="2" y="39"/>
                    <a:pt x="0" y="36"/>
                  </a:cubicBezTo>
                  <a:cubicBezTo>
                    <a:pt x="6" y="29"/>
                    <a:pt x="4" y="21"/>
                    <a:pt x="4" y="13"/>
                  </a:cubicBezTo>
                  <a:cubicBezTo>
                    <a:pt x="3" y="8"/>
                    <a:pt x="0" y="4"/>
                    <a:pt x="1" y="0"/>
                  </a:cubicBezTo>
                  <a:close/>
                </a:path>
              </a:pathLst>
            </a:custGeom>
            <a:solidFill>
              <a:srgbClr val="F5B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AC8A2679-60E3-98BD-95FF-31292EF6D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" y="1827"/>
              <a:ext cx="120" cy="243"/>
            </a:xfrm>
            <a:custGeom>
              <a:avLst/>
              <a:gdLst>
                <a:gd name="T0" fmla="*/ 6 w 18"/>
                <a:gd name="T1" fmla="*/ 0 h 36"/>
                <a:gd name="T2" fmla="*/ 15 w 18"/>
                <a:gd name="T3" fmla="*/ 4 h 36"/>
                <a:gd name="T4" fmla="*/ 16 w 18"/>
                <a:gd name="T5" fmla="*/ 9 h 36"/>
                <a:gd name="T6" fmla="*/ 17 w 18"/>
                <a:gd name="T7" fmla="*/ 24 h 36"/>
                <a:gd name="T8" fmla="*/ 18 w 18"/>
                <a:gd name="T9" fmla="*/ 28 h 36"/>
                <a:gd name="T10" fmla="*/ 16 w 18"/>
                <a:gd name="T11" fmla="*/ 33 h 36"/>
                <a:gd name="T12" fmla="*/ 4 w 18"/>
                <a:gd name="T13" fmla="*/ 30 h 36"/>
                <a:gd name="T14" fmla="*/ 1 w 18"/>
                <a:gd name="T15" fmla="*/ 4 h 36"/>
                <a:gd name="T16" fmla="*/ 5 w 18"/>
                <a:gd name="T17" fmla="*/ 1 h 36"/>
                <a:gd name="T18" fmla="*/ 6 w 18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6">
                  <a:moveTo>
                    <a:pt x="6" y="0"/>
                  </a:moveTo>
                  <a:cubicBezTo>
                    <a:pt x="9" y="1"/>
                    <a:pt x="12" y="2"/>
                    <a:pt x="15" y="4"/>
                  </a:cubicBezTo>
                  <a:cubicBezTo>
                    <a:pt x="16" y="5"/>
                    <a:pt x="16" y="7"/>
                    <a:pt x="16" y="9"/>
                  </a:cubicBezTo>
                  <a:cubicBezTo>
                    <a:pt x="16" y="14"/>
                    <a:pt x="17" y="19"/>
                    <a:pt x="17" y="24"/>
                  </a:cubicBezTo>
                  <a:cubicBezTo>
                    <a:pt x="18" y="25"/>
                    <a:pt x="18" y="27"/>
                    <a:pt x="18" y="28"/>
                  </a:cubicBezTo>
                  <a:cubicBezTo>
                    <a:pt x="18" y="30"/>
                    <a:pt x="16" y="30"/>
                    <a:pt x="16" y="33"/>
                  </a:cubicBezTo>
                  <a:cubicBezTo>
                    <a:pt x="12" y="36"/>
                    <a:pt x="8" y="35"/>
                    <a:pt x="4" y="30"/>
                  </a:cubicBezTo>
                  <a:cubicBezTo>
                    <a:pt x="4" y="21"/>
                    <a:pt x="3" y="13"/>
                    <a:pt x="1" y="4"/>
                  </a:cubicBezTo>
                  <a:cubicBezTo>
                    <a:pt x="0" y="1"/>
                    <a:pt x="1" y="0"/>
                    <a:pt x="5" y="1"/>
                  </a:cubicBezTo>
                  <a:cubicBezTo>
                    <a:pt x="5" y="1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085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AA724C74-EBEF-F6AE-DF76-316AD43F0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2" y="1112"/>
              <a:ext cx="206" cy="203"/>
            </a:xfrm>
            <a:custGeom>
              <a:avLst/>
              <a:gdLst>
                <a:gd name="T0" fmla="*/ 0 w 31"/>
                <a:gd name="T1" fmla="*/ 7 h 30"/>
                <a:gd name="T2" fmla="*/ 15 w 31"/>
                <a:gd name="T3" fmla="*/ 5 h 30"/>
                <a:gd name="T4" fmla="*/ 18 w 31"/>
                <a:gd name="T5" fmla="*/ 5 h 30"/>
                <a:gd name="T6" fmla="*/ 25 w 31"/>
                <a:gd name="T7" fmla="*/ 7 h 30"/>
                <a:gd name="T8" fmla="*/ 26 w 31"/>
                <a:gd name="T9" fmla="*/ 14 h 30"/>
                <a:gd name="T10" fmla="*/ 27 w 31"/>
                <a:gd name="T11" fmla="*/ 18 h 30"/>
                <a:gd name="T12" fmla="*/ 29 w 31"/>
                <a:gd name="T13" fmla="*/ 24 h 30"/>
                <a:gd name="T14" fmla="*/ 28 w 31"/>
                <a:gd name="T15" fmla="*/ 30 h 30"/>
                <a:gd name="T16" fmla="*/ 26 w 31"/>
                <a:gd name="T17" fmla="*/ 25 h 30"/>
                <a:gd name="T18" fmla="*/ 23 w 31"/>
                <a:gd name="T19" fmla="*/ 22 h 30"/>
                <a:gd name="T20" fmla="*/ 20 w 31"/>
                <a:gd name="T21" fmla="*/ 16 h 30"/>
                <a:gd name="T22" fmla="*/ 19 w 31"/>
                <a:gd name="T23" fmla="*/ 10 h 30"/>
                <a:gd name="T24" fmla="*/ 13 w 31"/>
                <a:gd name="T25" fmla="*/ 22 h 30"/>
                <a:gd name="T26" fmla="*/ 9 w 31"/>
                <a:gd name="T27" fmla="*/ 17 h 30"/>
                <a:gd name="T28" fmla="*/ 8 w 31"/>
                <a:gd name="T29" fmla="*/ 14 h 30"/>
                <a:gd name="T30" fmla="*/ 0 w 31"/>
                <a:gd name="T31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0">
                  <a:moveTo>
                    <a:pt x="0" y="7"/>
                  </a:moveTo>
                  <a:cubicBezTo>
                    <a:pt x="4" y="1"/>
                    <a:pt x="10" y="0"/>
                    <a:pt x="15" y="5"/>
                  </a:cubicBezTo>
                  <a:cubicBezTo>
                    <a:pt x="16" y="5"/>
                    <a:pt x="17" y="6"/>
                    <a:pt x="18" y="5"/>
                  </a:cubicBezTo>
                  <a:cubicBezTo>
                    <a:pt x="21" y="4"/>
                    <a:pt x="23" y="5"/>
                    <a:pt x="25" y="7"/>
                  </a:cubicBezTo>
                  <a:cubicBezTo>
                    <a:pt x="27" y="9"/>
                    <a:pt x="27" y="12"/>
                    <a:pt x="26" y="14"/>
                  </a:cubicBezTo>
                  <a:cubicBezTo>
                    <a:pt x="25" y="16"/>
                    <a:pt x="24" y="17"/>
                    <a:pt x="27" y="18"/>
                  </a:cubicBezTo>
                  <a:cubicBezTo>
                    <a:pt x="31" y="19"/>
                    <a:pt x="30" y="21"/>
                    <a:pt x="29" y="24"/>
                  </a:cubicBezTo>
                  <a:cubicBezTo>
                    <a:pt x="28" y="26"/>
                    <a:pt x="27" y="27"/>
                    <a:pt x="28" y="30"/>
                  </a:cubicBezTo>
                  <a:cubicBezTo>
                    <a:pt x="25" y="29"/>
                    <a:pt x="25" y="27"/>
                    <a:pt x="26" y="25"/>
                  </a:cubicBezTo>
                  <a:cubicBezTo>
                    <a:pt x="26" y="24"/>
                    <a:pt x="26" y="22"/>
                    <a:pt x="23" y="22"/>
                  </a:cubicBezTo>
                  <a:cubicBezTo>
                    <a:pt x="20" y="22"/>
                    <a:pt x="19" y="20"/>
                    <a:pt x="20" y="16"/>
                  </a:cubicBezTo>
                  <a:cubicBezTo>
                    <a:pt x="20" y="13"/>
                    <a:pt x="20" y="13"/>
                    <a:pt x="19" y="10"/>
                  </a:cubicBezTo>
                  <a:cubicBezTo>
                    <a:pt x="19" y="15"/>
                    <a:pt x="15" y="18"/>
                    <a:pt x="13" y="22"/>
                  </a:cubicBezTo>
                  <a:cubicBezTo>
                    <a:pt x="10" y="21"/>
                    <a:pt x="9" y="20"/>
                    <a:pt x="9" y="17"/>
                  </a:cubicBezTo>
                  <a:cubicBezTo>
                    <a:pt x="10" y="15"/>
                    <a:pt x="9" y="15"/>
                    <a:pt x="8" y="14"/>
                  </a:cubicBezTo>
                  <a:cubicBezTo>
                    <a:pt x="5" y="12"/>
                    <a:pt x="1" y="11"/>
                    <a:pt x="0" y="7"/>
                  </a:cubicBezTo>
                  <a:close/>
                </a:path>
              </a:pathLst>
            </a:custGeom>
            <a:solidFill>
              <a:srgbClr val="592F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454092CE-984A-30EB-86E4-B3A6F1C3E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" y="1901"/>
              <a:ext cx="179" cy="128"/>
            </a:xfrm>
            <a:custGeom>
              <a:avLst/>
              <a:gdLst>
                <a:gd name="T0" fmla="*/ 14 w 27"/>
                <a:gd name="T1" fmla="*/ 19 h 19"/>
                <a:gd name="T2" fmla="*/ 4 w 27"/>
                <a:gd name="T3" fmla="*/ 19 h 19"/>
                <a:gd name="T4" fmla="*/ 0 w 27"/>
                <a:gd name="T5" fmla="*/ 16 h 19"/>
                <a:gd name="T6" fmla="*/ 0 w 27"/>
                <a:gd name="T7" fmla="*/ 3 h 19"/>
                <a:gd name="T8" fmla="*/ 4 w 27"/>
                <a:gd name="T9" fmla="*/ 0 h 19"/>
                <a:gd name="T10" fmla="*/ 24 w 27"/>
                <a:gd name="T11" fmla="*/ 0 h 19"/>
                <a:gd name="T12" fmla="*/ 27 w 27"/>
                <a:gd name="T13" fmla="*/ 3 h 19"/>
                <a:gd name="T14" fmla="*/ 27 w 27"/>
                <a:gd name="T15" fmla="*/ 16 h 19"/>
                <a:gd name="T16" fmla="*/ 24 w 27"/>
                <a:gd name="T17" fmla="*/ 19 h 19"/>
                <a:gd name="T18" fmla="*/ 14 w 27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14" y="19"/>
                  </a:moveTo>
                  <a:cubicBezTo>
                    <a:pt x="11" y="19"/>
                    <a:pt x="7" y="19"/>
                    <a:pt x="4" y="19"/>
                  </a:cubicBezTo>
                  <a:cubicBezTo>
                    <a:pt x="2" y="19"/>
                    <a:pt x="0" y="19"/>
                    <a:pt x="0" y="16"/>
                  </a:cubicBezTo>
                  <a:cubicBezTo>
                    <a:pt x="0" y="12"/>
                    <a:pt x="0" y="7"/>
                    <a:pt x="0" y="3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11" y="0"/>
                    <a:pt x="17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7"/>
                    <a:pt x="27" y="12"/>
                    <a:pt x="27" y="16"/>
                  </a:cubicBezTo>
                  <a:cubicBezTo>
                    <a:pt x="27" y="19"/>
                    <a:pt x="26" y="19"/>
                    <a:pt x="24" y="19"/>
                  </a:cubicBezTo>
                  <a:cubicBezTo>
                    <a:pt x="21" y="19"/>
                    <a:pt x="17" y="19"/>
                    <a:pt x="14" y="19"/>
                  </a:cubicBezTo>
                  <a:close/>
                </a:path>
              </a:pathLst>
            </a:custGeom>
            <a:solidFill>
              <a:srgbClr val="F9F7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E22F071E-057F-0CD6-194F-72AEBAC57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" y="1200"/>
              <a:ext cx="152" cy="182"/>
            </a:xfrm>
            <a:custGeom>
              <a:avLst/>
              <a:gdLst>
                <a:gd name="T0" fmla="*/ 1 w 23"/>
                <a:gd name="T1" fmla="*/ 10 h 27"/>
                <a:gd name="T2" fmla="*/ 7 w 23"/>
                <a:gd name="T3" fmla="*/ 1 h 27"/>
                <a:gd name="T4" fmla="*/ 15 w 23"/>
                <a:gd name="T5" fmla="*/ 3 h 27"/>
                <a:gd name="T6" fmla="*/ 17 w 23"/>
                <a:gd name="T7" fmla="*/ 22 h 27"/>
                <a:gd name="T8" fmla="*/ 15 w 23"/>
                <a:gd name="T9" fmla="*/ 24 h 27"/>
                <a:gd name="T10" fmla="*/ 15 w 23"/>
                <a:gd name="T11" fmla="*/ 24 h 27"/>
                <a:gd name="T12" fmla="*/ 10 w 23"/>
                <a:gd name="T13" fmla="*/ 26 h 27"/>
                <a:gd name="T14" fmla="*/ 9 w 23"/>
                <a:gd name="T15" fmla="*/ 24 h 27"/>
                <a:gd name="T16" fmla="*/ 8 w 23"/>
                <a:gd name="T17" fmla="*/ 22 h 27"/>
                <a:gd name="T18" fmla="*/ 5 w 23"/>
                <a:gd name="T19" fmla="*/ 13 h 27"/>
                <a:gd name="T20" fmla="*/ 1 w 23"/>
                <a:gd name="T21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7">
                  <a:moveTo>
                    <a:pt x="1" y="10"/>
                  </a:moveTo>
                  <a:cubicBezTo>
                    <a:pt x="0" y="5"/>
                    <a:pt x="3" y="3"/>
                    <a:pt x="7" y="1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22" y="8"/>
                    <a:pt x="23" y="15"/>
                    <a:pt x="17" y="22"/>
                  </a:cubicBezTo>
                  <a:cubicBezTo>
                    <a:pt x="17" y="22"/>
                    <a:pt x="16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24"/>
                    <a:pt x="12" y="25"/>
                    <a:pt x="10" y="26"/>
                  </a:cubicBezTo>
                  <a:cubicBezTo>
                    <a:pt x="8" y="27"/>
                    <a:pt x="9" y="25"/>
                    <a:pt x="9" y="24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9" y="18"/>
                    <a:pt x="7" y="16"/>
                    <a:pt x="5" y="13"/>
                  </a:cubicBezTo>
                  <a:cubicBezTo>
                    <a:pt x="3" y="12"/>
                    <a:pt x="1" y="11"/>
                    <a:pt x="1" y="10"/>
                  </a:cubicBezTo>
                  <a:close/>
                </a:path>
              </a:pathLst>
            </a:custGeom>
            <a:solidFill>
              <a:srgbClr val="371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5DB34E05-4D28-394E-57B9-7C52E2C28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1598"/>
              <a:ext cx="365" cy="74"/>
            </a:xfrm>
            <a:custGeom>
              <a:avLst/>
              <a:gdLst>
                <a:gd name="T0" fmla="*/ 29 w 55"/>
                <a:gd name="T1" fmla="*/ 2 h 11"/>
                <a:gd name="T2" fmla="*/ 48 w 55"/>
                <a:gd name="T3" fmla="*/ 2 h 11"/>
                <a:gd name="T4" fmla="*/ 55 w 55"/>
                <a:gd name="T5" fmla="*/ 6 h 11"/>
                <a:gd name="T6" fmla="*/ 49 w 55"/>
                <a:gd name="T7" fmla="*/ 11 h 11"/>
                <a:gd name="T8" fmla="*/ 3 w 55"/>
                <a:gd name="T9" fmla="*/ 11 h 11"/>
                <a:gd name="T10" fmla="*/ 1 w 55"/>
                <a:gd name="T11" fmla="*/ 11 h 11"/>
                <a:gd name="T12" fmla="*/ 1 w 55"/>
                <a:gd name="T13" fmla="*/ 9 h 11"/>
                <a:gd name="T14" fmla="*/ 4 w 55"/>
                <a:gd name="T15" fmla="*/ 7 h 11"/>
                <a:gd name="T16" fmla="*/ 16 w 55"/>
                <a:gd name="T17" fmla="*/ 1 h 11"/>
                <a:gd name="T18" fmla="*/ 16 w 55"/>
                <a:gd name="T19" fmla="*/ 1 h 11"/>
                <a:gd name="T20" fmla="*/ 21 w 55"/>
                <a:gd name="T21" fmla="*/ 2 h 11"/>
                <a:gd name="T22" fmla="*/ 25 w 55"/>
                <a:gd name="T23" fmla="*/ 3 h 11"/>
                <a:gd name="T24" fmla="*/ 29 w 55"/>
                <a:gd name="T2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11">
                  <a:moveTo>
                    <a:pt x="29" y="2"/>
                  </a:moveTo>
                  <a:cubicBezTo>
                    <a:pt x="35" y="2"/>
                    <a:pt x="42" y="2"/>
                    <a:pt x="48" y="2"/>
                  </a:cubicBezTo>
                  <a:cubicBezTo>
                    <a:pt x="51" y="2"/>
                    <a:pt x="54" y="3"/>
                    <a:pt x="55" y="6"/>
                  </a:cubicBezTo>
                  <a:cubicBezTo>
                    <a:pt x="54" y="9"/>
                    <a:pt x="52" y="11"/>
                    <a:pt x="49" y="11"/>
                  </a:cubicBezTo>
                  <a:cubicBezTo>
                    <a:pt x="34" y="11"/>
                    <a:pt x="18" y="11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9" y="8"/>
                    <a:pt x="13" y="5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2"/>
                    <a:pt x="19" y="1"/>
                    <a:pt x="21" y="2"/>
                  </a:cubicBezTo>
                  <a:cubicBezTo>
                    <a:pt x="23" y="0"/>
                    <a:pt x="24" y="3"/>
                    <a:pt x="25" y="3"/>
                  </a:cubicBezTo>
                  <a:cubicBezTo>
                    <a:pt x="28" y="5"/>
                    <a:pt x="29" y="4"/>
                    <a:pt x="29" y="2"/>
                  </a:cubicBezTo>
                  <a:close/>
                </a:path>
              </a:pathLst>
            </a:custGeom>
            <a:solidFill>
              <a:srgbClr val="ACA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id="{4C94BDC0-0019-AB7E-9850-DADF9E4F2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7" y="1180"/>
              <a:ext cx="186" cy="175"/>
            </a:xfrm>
            <a:custGeom>
              <a:avLst/>
              <a:gdLst>
                <a:gd name="T0" fmla="*/ 19 w 28"/>
                <a:gd name="T1" fmla="*/ 21 h 26"/>
                <a:gd name="T2" fmla="*/ 15 w 28"/>
                <a:gd name="T3" fmla="*/ 24 h 26"/>
                <a:gd name="T4" fmla="*/ 10 w 28"/>
                <a:gd name="T5" fmla="*/ 24 h 26"/>
                <a:gd name="T6" fmla="*/ 2 w 28"/>
                <a:gd name="T7" fmla="*/ 9 h 26"/>
                <a:gd name="T8" fmla="*/ 18 w 28"/>
                <a:gd name="T9" fmla="*/ 1 h 26"/>
                <a:gd name="T10" fmla="*/ 19 w 28"/>
                <a:gd name="T11" fmla="*/ 0 h 26"/>
                <a:gd name="T12" fmla="*/ 22 w 28"/>
                <a:gd name="T13" fmla="*/ 2 h 26"/>
                <a:gd name="T14" fmla="*/ 25 w 28"/>
                <a:gd name="T15" fmla="*/ 3 h 26"/>
                <a:gd name="T16" fmla="*/ 27 w 28"/>
                <a:gd name="T17" fmla="*/ 5 h 26"/>
                <a:gd name="T18" fmla="*/ 27 w 28"/>
                <a:gd name="T19" fmla="*/ 6 h 26"/>
                <a:gd name="T20" fmla="*/ 26 w 28"/>
                <a:gd name="T21" fmla="*/ 11 h 26"/>
                <a:gd name="T22" fmla="*/ 24 w 28"/>
                <a:gd name="T23" fmla="*/ 14 h 26"/>
                <a:gd name="T24" fmla="*/ 21 w 28"/>
                <a:gd name="T25" fmla="*/ 11 h 26"/>
                <a:gd name="T26" fmla="*/ 21 w 28"/>
                <a:gd name="T27" fmla="*/ 7 h 26"/>
                <a:gd name="T28" fmla="*/ 19 w 28"/>
                <a:gd name="T29" fmla="*/ 5 h 26"/>
                <a:gd name="T30" fmla="*/ 18 w 28"/>
                <a:gd name="T31" fmla="*/ 7 h 26"/>
                <a:gd name="T32" fmla="*/ 17 w 28"/>
                <a:gd name="T33" fmla="*/ 13 h 26"/>
                <a:gd name="T34" fmla="*/ 19 w 28"/>
                <a:gd name="T35" fmla="*/ 17 h 26"/>
                <a:gd name="T36" fmla="*/ 19 w 28"/>
                <a:gd name="T3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26">
                  <a:moveTo>
                    <a:pt x="19" y="21"/>
                  </a:moveTo>
                  <a:cubicBezTo>
                    <a:pt x="18" y="22"/>
                    <a:pt x="16" y="23"/>
                    <a:pt x="15" y="24"/>
                  </a:cubicBezTo>
                  <a:cubicBezTo>
                    <a:pt x="13" y="26"/>
                    <a:pt x="11" y="26"/>
                    <a:pt x="10" y="24"/>
                  </a:cubicBezTo>
                  <a:cubicBezTo>
                    <a:pt x="2" y="21"/>
                    <a:pt x="0" y="16"/>
                    <a:pt x="2" y="9"/>
                  </a:cubicBezTo>
                  <a:cubicBezTo>
                    <a:pt x="7" y="5"/>
                    <a:pt x="12" y="3"/>
                    <a:pt x="18" y="1"/>
                  </a:cubicBezTo>
                  <a:cubicBezTo>
                    <a:pt x="18" y="1"/>
                    <a:pt x="19" y="0"/>
                    <a:pt x="19" y="0"/>
                  </a:cubicBezTo>
                  <a:cubicBezTo>
                    <a:pt x="20" y="0"/>
                    <a:pt x="21" y="1"/>
                    <a:pt x="22" y="2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7" y="2"/>
                    <a:pt x="28" y="3"/>
                    <a:pt x="27" y="5"/>
                  </a:cubicBezTo>
                  <a:cubicBezTo>
                    <a:pt x="27" y="5"/>
                    <a:pt x="26" y="5"/>
                    <a:pt x="27" y="6"/>
                  </a:cubicBezTo>
                  <a:cubicBezTo>
                    <a:pt x="26" y="7"/>
                    <a:pt x="27" y="9"/>
                    <a:pt x="26" y="11"/>
                  </a:cubicBezTo>
                  <a:cubicBezTo>
                    <a:pt x="26" y="12"/>
                    <a:pt x="26" y="14"/>
                    <a:pt x="24" y="14"/>
                  </a:cubicBezTo>
                  <a:cubicBezTo>
                    <a:pt x="22" y="14"/>
                    <a:pt x="21" y="13"/>
                    <a:pt x="21" y="11"/>
                  </a:cubicBezTo>
                  <a:cubicBezTo>
                    <a:pt x="21" y="10"/>
                    <a:pt x="21" y="8"/>
                    <a:pt x="21" y="7"/>
                  </a:cubicBezTo>
                  <a:cubicBezTo>
                    <a:pt x="21" y="6"/>
                    <a:pt x="20" y="5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9"/>
                    <a:pt x="18" y="11"/>
                    <a:pt x="17" y="13"/>
                  </a:cubicBezTo>
                  <a:cubicBezTo>
                    <a:pt x="17" y="15"/>
                    <a:pt x="18" y="16"/>
                    <a:pt x="19" y="17"/>
                  </a:cubicBezTo>
                  <a:cubicBezTo>
                    <a:pt x="20" y="18"/>
                    <a:pt x="22" y="19"/>
                    <a:pt x="19" y="21"/>
                  </a:cubicBezTo>
                  <a:close/>
                </a:path>
              </a:pathLst>
            </a:custGeom>
            <a:solidFill>
              <a:srgbClr val="C91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0">
              <a:extLst>
                <a:ext uri="{FF2B5EF4-FFF2-40B4-BE49-F238E27FC236}">
                  <a16:creationId xmlns:a16="http://schemas.microsoft.com/office/drawing/2014/main" id="{E824F124-DEE5-50AD-BCE8-6B689A67E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" y="1780"/>
              <a:ext cx="252" cy="276"/>
            </a:xfrm>
            <a:custGeom>
              <a:avLst/>
              <a:gdLst>
                <a:gd name="T0" fmla="*/ 1 w 38"/>
                <a:gd name="T1" fmla="*/ 35 h 41"/>
                <a:gd name="T2" fmla="*/ 0 w 38"/>
                <a:gd name="T3" fmla="*/ 32 h 41"/>
                <a:gd name="T4" fmla="*/ 5 w 38"/>
                <a:gd name="T5" fmla="*/ 28 h 41"/>
                <a:gd name="T6" fmla="*/ 12 w 38"/>
                <a:gd name="T7" fmla="*/ 27 h 41"/>
                <a:gd name="T8" fmla="*/ 16 w 38"/>
                <a:gd name="T9" fmla="*/ 24 h 41"/>
                <a:gd name="T10" fmla="*/ 16 w 38"/>
                <a:gd name="T11" fmla="*/ 8 h 41"/>
                <a:gd name="T12" fmla="*/ 12 w 38"/>
                <a:gd name="T13" fmla="*/ 4 h 41"/>
                <a:gd name="T14" fmla="*/ 7 w 38"/>
                <a:gd name="T15" fmla="*/ 3 h 41"/>
                <a:gd name="T16" fmla="*/ 7 w 38"/>
                <a:gd name="T17" fmla="*/ 2 h 41"/>
                <a:gd name="T18" fmla="*/ 12 w 38"/>
                <a:gd name="T19" fmla="*/ 1 h 41"/>
                <a:gd name="T20" fmla="*/ 26 w 38"/>
                <a:gd name="T21" fmla="*/ 1 h 41"/>
                <a:gd name="T22" fmla="*/ 31 w 38"/>
                <a:gd name="T23" fmla="*/ 2 h 41"/>
                <a:gd name="T24" fmla="*/ 23 w 38"/>
                <a:gd name="T25" fmla="*/ 3 h 41"/>
                <a:gd name="T26" fmla="*/ 21 w 38"/>
                <a:gd name="T27" fmla="*/ 5 h 41"/>
                <a:gd name="T28" fmla="*/ 21 w 38"/>
                <a:gd name="T29" fmla="*/ 26 h 41"/>
                <a:gd name="T30" fmla="*/ 24 w 38"/>
                <a:gd name="T31" fmla="*/ 29 h 41"/>
                <a:gd name="T32" fmla="*/ 33 w 38"/>
                <a:gd name="T33" fmla="*/ 29 h 41"/>
                <a:gd name="T34" fmla="*/ 38 w 38"/>
                <a:gd name="T35" fmla="*/ 32 h 41"/>
                <a:gd name="T36" fmla="*/ 36 w 38"/>
                <a:gd name="T37" fmla="*/ 34 h 41"/>
                <a:gd name="T38" fmla="*/ 27 w 38"/>
                <a:gd name="T39" fmla="*/ 32 h 41"/>
                <a:gd name="T40" fmla="*/ 35 w 38"/>
                <a:gd name="T41" fmla="*/ 40 h 41"/>
                <a:gd name="T42" fmla="*/ 32 w 38"/>
                <a:gd name="T43" fmla="*/ 40 h 41"/>
                <a:gd name="T44" fmla="*/ 14 w 38"/>
                <a:gd name="T45" fmla="*/ 33 h 41"/>
                <a:gd name="T46" fmla="*/ 6 w 38"/>
                <a:gd name="T47" fmla="*/ 41 h 41"/>
                <a:gd name="T48" fmla="*/ 3 w 38"/>
                <a:gd name="T49" fmla="*/ 40 h 41"/>
                <a:gd name="T50" fmla="*/ 10 w 38"/>
                <a:gd name="T51" fmla="*/ 32 h 41"/>
                <a:gd name="T52" fmla="*/ 1 w 38"/>
                <a:gd name="T53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41">
                  <a:moveTo>
                    <a:pt x="1" y="35"/>
                  </a:moveTo>
                  <a:cubicBezTo>
                    <a:pt x="0" y="34"/>
                    <a:pt x="0" y="33"/>
                    <a:pt x="0" y="32"/>
                  </a:cubicBezTo>
                  <a:cubicBezTo>
                    <a:pt x="0" y="29"/>
                    <a:pt x="2" y="29"/>
                    <a:pt x="5" y="28"/>
                  </a:cubicBezTo>
                  <a:cubicBezTo>
                    <a:pt x="7" y="28"/>
                    <a:pt x="10" y="27"/>
                    <a:pt x="12" y="27"/>
                  </a:cubicBezTo>
                  <a:cubicBezTo>
                    <a:pt x="15" y="27"/>
                    <a:pt x="16" y="26"/>
                    <a:pt x="16" y="24"/>
                  </a:cubicBezTo>
                  <a:cubicBezTo>
                    <a:pt x="16" y="18"/>
                    <a:pt x="16" y="13"/>
                    <a:pt x="16" y="8"/>
                  </a:cubicBezTo>
                  <a:cubicBezTo>
                    <a:pt x="16" y="5"/>
                    <a:pt x="15" y="4"/>
                    <a:pt x="12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6" y="1"/>
                    <a:pt x="21" y="1"/>
                    <a:pt x="26" y="1"/>
                  </a:cubicBezTo>
                  <a:cubicBezTo>
                    <a:pt x="28" y="1"/>
                    <a:pt x="30" y="0"/>
                    <a:pt x="31" y="2"/>
                  </a:cubicBezTo>
                  <a:cubicBezTo>
                    <a:pt x="29" y="3"/>
                    <a:pt x="26" y="3"/>
                    <a:pt x="23" y="3"/>
                  </a:cubicBezTo>
                  <a:cubicBezTo>
                    <a:pt x="21" y="3"/>
                    <a:pt x="21" y="3"/>
                    <a:pt x="21" y="5"/>
                  </a:cubicBezTo>
                  <a:cubicBezTo>
                    <a:pt x="21" y="12"/>
                    <a:pt x="21" y="19"/>
                    <a:pt x="21" y="26"/>
                  </a:cubicBezTo>
                  <a:cubicBezTo>
                    <a:pt x="21" y="28"/>
                    <a:pt x="21" y="28"/>
                    <a:pt x="24" y="29"/>
                  </a:cubicBezTo>
                  <a:cubicBezTo>
                    <a:pt x="27" y="29"/>
                    <a:pt x="30" y="29"/>
                    <a:pt x="33" y="29"/>
                  </a:cubicBezTo>
                  <a:cubicBezTo>
                    <a:pt x="35" y="29"/>
                    <a:pt x="36" y="31"/>
                    <a:pt x="38" y="32"/>
                  </a:cubicBezTo>
                  <a:cubicBezTo>
                    <a:pt x="38" y="33"/>
                    <a:pt x="37" y="34"/>
                    <a:pt x="36" y="34"/>
                  </a:cubicBezTo>
                  <a:cubicBezTo>
                    <a:pt x="34" y="32"/>
                    <a:pt x="31" y="31"/>
                    <a:pt x="27" y="32"/>
                  </a:cubicBezTo>
                  <a:cubicBezTo>
                    <a:pt x="31" y="34"/>
                    <a:pt x="34" y="36"/>
                    <a:pt x="35" y="40"/>
                  </a:cubicBezTo>
                  <a:cubicBezTo>
                    <a:pt x="34" y="41"/>
                    <a:pt x="33" y="41"/>
                    <a:pt x="32" y="40"/>
                  </a:cubicBezTo>
                  <a:cubicBezTo>
                    <a:pt x="30" y="34"/>
                    <a:pt x="20" y="30"/>
                    <a:pt x="14" y="33"/>
                  </a:cubicBezTo>
                  <a:cubicBezTo>
                    <a:pt x="11" y="35"/>
                    <a:pt x="6" y="36"/>
                    <a:pt x="6" y="41"/>
                  </a:cubicBezTo>
                  <a:cubicBezTo>
                    <a:pt x="4" y="41"/>
                    <a:pt x="4" y="41"/>
                    <a:pt x="3" y="40"/>
                  </a:cubicBezTo>
                  <a:cubicBezTo>
                    <a:pt x="4" y="36"/>
                    <a:pt x="7" y="34"/>
                    <a:pt x="10" y="32"/>
                  </a:cubicBezTo>
                  <a:cubicBezTo>
                    <a:pt x="7" y="32"/>
                    <a:pt x="3" y="31"/>
                    <a:pt x="1" y="35"/>
                  </a:cubicBezTo>
                  <a:close/>
                </a:path>
              </a:pathLst>
            </a:custGeom>
            <a:solidFill>
              <a:srgbClr val="8D8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id="{E9ED39C4-1A5F-7BB9-5695-A5DAA0E4C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" y="1625"/>
              <a:ext cx="246" cy="175"/>
            </a:xfrm>
            <a:custGeom>
              <a:avLst/>
              <a:gdLst>
                <a:gd name="T0" fmla="*/ 15 w 37"/>
                <a:gd name="T1" fmla="*/ 10 h 26"/>
                <a:gd name="T2" fmla="*/ 12 w 37"/>
                <a:gd name="T3" fmla="*/ 14 h 26"/>
                <a:gd name="T4" fmla="*/ 18 w 37"/>
                <a:gd name="T5" fmla="*/ 19 h 26"/>
                <a:gd name="T6" fmla="*/ 37 w 37"/>
                <a:gd name="T7" fmla="*/ 24 h 26"/>
                <a:gd name="T8" fmla="*/ 33 w 37"/>
                <a:gd name="T9" fmla="*/ 25 h 26"/>
                <a:gd name="T10" fmla="*/ 23 w 37"/>
                <a:gd name="T11" fmla="*/ 25 h 26"/>
                <a:gd name="T12" fmla="*/ 21 w 37"/>
                <a:gd name="T13" fmla="*/ 25 h 26"/>
                <a:gd name="T14" fmla="*/ 11 w 37"/>
                <a:gd name="T15" fmla="*/ 22 h 26"/>
                <a:gd name="T16" fmla="*/ 0 w 37"/>
                <a:gd name="T17" fmla="*/ 6 h 26"/>
                <a:gd name="T18" fmla="*/ 5 w 37"/>
                <a:gd name="T19" fmla="*/ 0 h 26"/>
                <a:gd name="T20" fmla="*/ 10 w 37"/>
                <a:gd name="T21" fmla="*/ 5 h 26"/>
                <a:gd name="T22" fmla="*/ 15 w 37"/>
                <a:gd name="T2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6">
                  <a:moveTo>
                    <a:pt x="15" y="10"/>
                  </a:moveTo>
                  <a:cubicBezTo>
                    <a:pt x="14" y="12"/>
                    <a:pt x="11" y="11"/>
                    <a:pt x="12" y="14"/>
                  </a:cubicBezTo>
                  <a:cubicBezTo>
                    <a:pt x="13" y="17"/>
                    <a:pt x="15" y="19"/>
                    <a:pt x="18" y="19"/>
                  </a:cubicBezTo>
                  <a:cubicBezTo>
                    <a:pt x="25" y="19"/>
                    <a:pt x="31" y="21"/>
                    <a:pt x="37" y="24"/>
                  </a:cubicBezTo>
                  <a:cubicBezTo>
                    <a:pt x="36" y="25"/>
                    <a:pt x="35" y="25"/>
                    <a:pt x="33" y="25"/>
                  </a:cubicBezTo>
                  <a:cubicBezTo>
                    <a:pt x="30" y="25"/>
                    <a:pt x="27" y="25"/>
                    <a:pt x="23" y="25"/>
                  </a:cubicBezTo>
                  <a:cubicBezTo>
                    <a:pt x="22" y="26"/>
                    <a:pt x="22" y="26"/>
                    <a:pt x="21" y="25"/>
                  </a:cubicBezTo>
                  <a:cubicBezTo>
                    <a:pt x="18" y="24"/>
                    <a:pt x="14" y="23"/>
                    <a:pt x="11" y="22"/>
                  </a:cubicBezTo>
                  <a:cubicBezTo>
                    <a:pt x="4" y="19"/>
                    <a:pt x="1" y="13"/>
                    <a:pt x="0" y="6"/>
                  </a:cubicBezTo>
                  <a:cubicBezTo>
                    <a:pt x="0" y="3"/>
                    <a:pt x="3" y="1"/>
                    <a:pt x="5" y="0"/>
                  </a:cubicBezTo>
                  <a:cubicBezTo>
                    <a:pt x="8" y="0"/>
                    <a:pt x="8" y="4"/>
                    <a:pt x="10" y="5"/>
                  </a:cubicBezTo>
                  <a:cubicBezTo>
                    <a:pt x="11" y="7"/>
                    <a:pt x="14" y="8"/>
                    <a:pt x="15" y="10"/>
                  </a:cubicBezTo>
                  <a:close/>
                </a:path>
              </a:pathLst>
            </a:custGeom>
            <a:solidFill>
              <a:srgbClr val="343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7BB7BCE6-6D5A-2582-BBA5-92EAF8357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1638"/>
              <a:ext cx="438" cy="108"/>
            </a:xfrm>
            <a:custGeom>
              <a:avLst/>
              <a:gdLst>
                <a:gd name="T0" fmla="*/ 11 w 66"/>
                <a:gd name="T1" fmla="*/ 4 h 16"/>
                <a:gd name="T2" fmla="*/ 59 w 66"/>
                <a:gd name="T3" fmla="*/ 4 h 16"/>
                <a:gd name="T4" fmla="*/ 66 w 66"/>
                <a:gd name="T5" fmla="*/ 0 h 16"/>
                <a:gd name="T6" fmla="*/ 60 w 66"/>
                <a:gd name="T7" fmla="*/ 7 h 16"/>
                <a:gd name="T8" fmla="*/ 53 w 66"/>
                <a:gd name="T9" fmla="*/ 11 h 16"/>
                <a:gd name="T10" fmla="*/ 49 w 66"/>
                <a:gd name="T11" fmla="*/ 16 h 16"/>
                <a:gd name="T12" fmla="*/ 47 w 66"/>
                <a:gd name="T13" fmla="*/ 12 h 16"/>
                <a:gd name="T14" fmla="*/ 45 w 66"/>
                <a:gd name="T15" fmla="*/ 9 h 16"/>
                <a:gd name="T16" fmla="*/ 43 w 66"/>
                <a:gd name="T17" fmla="*/ 9 h 16"/>
                <a:gd name="T18" fmla="*/ 5 w 66"/>
                <a:gd name="T19" fmla="*/ 9 h 16"/>
                <a:gd name="T20" fmla="*/ 1 w 66"/>
                <a:gd name="T21" fmla="*/ 8 h 16"/>
                <a:gd name="T22" fmla="*/ 1 w 66"/>
                <a:gd name="T23" fmla="*/ 5 h 16"/>
                <a:gd name="T24" fmla="*/ 11 w 66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16">
                  <a:moveTo>
                    <a:pt x="11" y="4"/>
                  </a:moveTo>
                  <a:cubicBezTo>
                    <a:pt x="27" y="4"/>
                    <a:pt x="43" y="4"/>
                    <a:pt x="59" y="4"/>
                  </a:cubicBezTo>
                  <a:cubicBezTo>
                    <a:pt x="62" y="4"/>
                    <a:pt x="64" y="3"/>
                    <a:pt x="66" y="0"/>
                  </a:cubicBezTo>
                  <a:cubicBezTo>
                    <a:pt x="66" y="5"/>
                    <a:pt x="64" y="8"/>
                    <a:pt x="60" y="7"/>
                  </a:cubicBezTo>
                  <a:cubicBezTo>
                    <a:pt x="56" y="7"/>
                    <a:pt x="55" y="8"/>
                    <a:pt x="53" y="11"/>
                  </a:cubicBezTo>
                  <a:cubicBezTo>
                    <a:pt x="52" y="13"/>
                    <a:pt x="51" y="15"/>
                    <a:pt x="49" y="16"/>
                  </a:cubicBezTo>
                  <a:cubicBezTo>
                    <a:pt x="46" y="16"/>
                    <a:pt x="47" y="14"/>
                    <a:pt x="47" y="12"/>
                  </a:cubicBezTo>
                  <a:cubicBezTo>
                    <a:pt x="47" y="11"/>
                    <a:pt x="47" y="9"/>
                    <a:pt x="45" y="9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31" y="9"/>
                    <a:pt x="18" y="9"/>
                    <a:pt x="5" y="9"/>
                  </a:cubicBezTo>
                  <a:cubicBezTo>
                    <a:pt x="4" y="9"/>
                    <a:pt x="2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3" y="4"/>
                    <a:pt x="9" y="3"/>
                    <a:pt x="11" y="4"/>
                  </a:cubicBezTo>
                  <a:close/>
                </a:path>
              </a:pathLst>
            </a:custGeom>
            <a:solidFill>
              <a:srgbClr val="535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D330559B-65DA-7462-B712-39E0B2EC0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" y="1692"/>
              <a:ext cx="405" cy="155"/>
            </a:xfrm>
            <a:custGeom>
              <a:avLst/>
              <a:gdLst>
                <a:gd name="T0" fmla="*/ 58 w 61"/>
                <a:gd name="T1" fmla="*/ 0 h 23"/>
                <a:gd name="T2" fmla="*/ 59 w 61"/>
                <a:gd name="T3" fmla="*/ 0 h 23"/>
                <a:gd name="T4" fmla="*/ 60 w 61"/>
                <a:gd name="T5" fmla="*/ 1 h 23"/>
                <a:gd name="T6" fmla="*/ 60 w 61"/>
                <a:gd name="T7" fmla="*/ 21 h 23"/>
                <a:gd name="T8" fmla="*/ 59 w 61"/>
                <a:gd name="T9" fmla="*/ 23 h 23"/>
                <a:gd name="T10" fmla="*/ 55 w 61"/>
                <a:gd name="T11" fmla="*/ 22 h 23"/>
                <a:gd name="T12" fmla="*/ 5 w 61"/>
                <a:gd name="T13" fmla="*/ 22 h 23"/>
                <a:gd name="T14" fmla="*/ 0 w 61"/>
                <a:gd name="T15" fmla="*/ 20 h 23"/>
                <a:gd name="T16" fmla="*/ 0 w 61"/>
                <a:gd name="T17" fmla="*/ 20 h 23"/>
                <a:gd name="T18" fmla="*/ 9 w 61"/>
                <a:gd name="T19" fmla="*/ 19 h 23"/>
                <a:gd name="T20" fmla="*/ 13 w 61"/>
                <a:gd name="T21" fmla="*/ 19 h 23"/>
                <a:gd name="T22" fmla="*/ 53 w 61"/>
                <a:gd name="T23" fmla="*/ 19 h 23"/>
                <a:gd name="T24" fmla="*/ 15 w 61"/>
                <a:gd name="T25" fmla="*/ 19 h 23"/>
                <a:gd name="T26" fmla="*/ 10 w 61"/>
                <a:gd name="T27" fmla="*/ 17 h 23"/>
                <a:gd name="T28" fmla="*/ 11 w 61"/>
                <a:gd name="T29" fmla="*/ 16 h 23"/>
                <a:gd name="T30" fmla="*/ 18 w 61"/>
                <a:gd name="T31" fmla="*/ 14 h 23"/>
                <a:gd name="T32" fmla="*/ 52 w 61"/>
                <a:gd name="T33" fmla="*/ 14 h 23"/>
                <a:gd name="T34" fmla="*/ 57 w 61"/>
                <a:gd name="T35" fmla="*/ 10 h 23"/>
                <a:gd name="T36" fmla="*/ 58 w 61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23">
                  <a:moveTo>
                    <a:pt x="58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0" y="1"/>
                    <a:pt x="60" y="1"/>
                  </a:cubicBezTo>
                  <a:cubicBezTo>
                    <a:pt x="61" y="8"/>
                    <a:pt x="61" y="15"/>
                    <a:pt x="60" y="21"/>
                  </a:cubicBezTo>
                  <a:cubicBezTo>
                    <a:pt x="60" y="22"/>
                    <a:pt x="60" y="23"/>
                    <a:pt x="59" y="23"/>
                  </a:cubicBezTo>
                  <a:cubicBezTo>
                    <a:pt x="58" y="22"/>
                    <a:pt x="57" y="22"/>
                    <a:pt x="55" y="22"/>
                  </a:cubicBezTo>
                  <a:cubicBezTo>
                    <a:pt x="39" y="22"/>
                    <a:pt x="22" y="21"/>
                    <a:pt x="5" y="22"/>
                  </a:cubicBezTo>
                  <a:cubicBezTo>
                    <a:pt x="4" y="22"/>
                    <a:pt x="1" y="23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8"/>
                    <a:pt x="6" y="19"/>
                    <a:pt x="9" y="19"/>
                  </a:cubicBezTo>
                  <a:cubicBezTo>
                    <a:pt x="10" y="19"/>
                    <a:pt x="11" y="19"/>
                    <a:pt x="13" y="19"/>
                  </a:cubicBezTo>
                  <a:cubicBezTo>
                    <a:pt x="26" y="19"/>
                    <a:pt x="39" y="19"/>
                    <a:pt x="53" y="19"/>
                  </a:cubicBezTo>
                  <a:cubicBezTo>
                    <a:pt x="40" y="19"/>
                    <a:pt x="28" y="19"/>
                    <a:pt x="15" y="19"/>
                  </a:cubicBezTo>
                  <a:cubicBezTo>
                    <a:pt x="14" y="18"/>
                    <a:pt x="11" y="19"/>
                    <a:pt x="10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3" y="14"/>
                    <a:pt x="15" y="14"/>
                    <a:pt x="18" y="14"/>
                  </a:cubicBezTo>
                  <a:cubicBezTo>
                    <a:pt x="29" y="14"/>
                    <a:pt x="41" y="14"/>
                    <a:pt x="52" y="14"/>
                  </a:cubicBezTo>
                  <a:cubicBezTo>
                    <a:pt x="57" y="14"/>
                    <a:pt x="57" y="14"/>
                    <a:pt x="57" y="10"/>
                  </a:cubicBezTo>
                  <a:cubicBezTo>
                    <a:pt x="57" y="6"/>
                    <a:pt x="56" y="3"/>
                    <a:pt x="58" y="0"/>
                  </a:cubicBezTo>
                  <a:close/>
                </a:path>
              </a:pathLst>
            </a:custGeom>
            <a:solidFill>
              <a:srgbClr val="7074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DB72F0EF-D545-FA89-E0D1-BC1AD3A1B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9" y="1213"/>
              <a:ext cx="179" cy="176"/>
            </a:xfrm>
            <a:custGeom>
              <a:avLst/>
              <a:gdLst>
                <a:gd name="T0" fmla="*/ 4 w 27"/>
                <a:gd name="T1" fmla="*/ 6 h 26"/>
                <a:gd name="T2" fmla="*/ 7 w 27"/>
                <a:gd name="T3" fmla="*/ 4 h 26"/>
                <a:gd name="T4" fmla="*/ 19 w 27"/>
                <a:gd name="T5" fmla="*/ 6 h 26"/>
                <a:gd name="T6" fmla="*/ 23 w 27"/>
                <a:gd name="T7" fmla="*/ 12 h 26"/>
                <a:gd name="T8" fmla="*/ 27 w 27"/>
                <a:gd name="T9" fmla="*/ 14 h 26"/>
                <a:gd name="T10" fmla="*/ 23 w 27"/>
                <a:gd name="T11" fmla="*/ 17 h 26"/>
                <a:gd name="T12" fmla="*/ 22 w 27"/>
                <a:gd name="T13" fmla="*/ 17 h 26"/>
                <a:gd name="T14" fmla="*/ 21 w 27"/>
                <a:gd name="T15" fmla="*/ 16 h 26"/>
                <a:gd name="T16" fmla="*/ 16 w 27"/>
                <a:gd name="T17" fmla="*/ 16 h 26"/>
                <a:gd name="T18" fmla="*/ 17 w 27"/>
                <a:gd name="T19" fmla="*/ 20 h 26"/>
                <a:gd name="T20" fmla="*/ 18 w 27"/>
                <a:gd name="T21" fmla="*/ 21 h 26"/>
                <a:gd name="T22" fmla="*/ 17 w 27"/>
                <a:gd name="T23" fmla="*/ 25 h 26"/>
                <a:gd name="T24" fmla="*/ 13 w 27"/>
                <a:gd name="T25" fmla="*/ 25 h 26"/>
                <a:gd name="T26" fmla="*/ 1 w 27"/>
                <a:gd name="T27" fmla="*/ 12 h 26"/>
                <a:gd name="T28" fmla="*/ 3 w 27"/>
                <a:gd name="T29" fmla="*/ 6 h 26"/>
                <a:gd name="T30" fmla="*/ 4 w 27"/>
                <a:gd name="T3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6">
                  <a:moveTo>
                    <a:pt x="4" y="6"/>
                  </a:moveTo>
                  <a:cubicBezTo>
                    <a:pt x="6" y="6"/>
                    <a:pt x="6" y="4"/>
                    <a:pt x="7" y="4"/>
                  </a:cubicBezTo>
                  <a:cubicBezTo>
                    <a:pt x="11" y="0"/>
                    <a:pt x="17" y="1"/>
                    <a:pt x="19" y="6"/>
                  </a:cubicBezTo>
                  <a:cubicBezTo>
                    <a:pt x="19" y="9"/>
                    <a:pt x="21" y="11"/>
                    <a:pt x="23" y="12"/>
                  </a:cubicBezTo>
                  <a:cubicBezTo>
                    <a:pt x="25" y="12"/>
                    <a:pt x="27" y="13"/>
                    <a:pt x="27" y="14"/>
                  </a:cubicBezTo>
                  <a:cubicBezTo>
                    <a:pt x="27" y="16"/>
                    <a:pt x="25" y="16"/>
                    <a:pt x="23" y="17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2" y="17"/>
                    <a:pt x="22" y="17"/>
                    <a:pt x="21" y="16"/>
                  </a:cubicBezTo>
                  <a:cubicBezTo>
                    <a:pt x="19" y="16"/>
                    <a:pt x="18" y="14"/>
                    <a:pt x="16" y="16"/>
                  </a:cubicBezTo>
                  <a:cubicBezTo>
                    <a:pt x="14" y="18"/>
                    <a:pt x="17" y="19"/>
                    <a:pt x="17" y="20"/>
                  </a:cubicBezTo>
                  <a:cubicBezTo>
                    <a:pt x="17" y="20"/>
                    <a:pt x="18" y="21"/>
                    <a:pt x="18" y="21"/>
                  </a:cubicBezTo>
                  <a:cubicBezTo>
                    <a:pt x="18" y="23"/>
                    <a:pt x="18" y="24"/>
                    <a:pt x="17" y="25"/>
                  </a:cubicBezTo>
                  <a:cubicBezTo>
                    <a:pt x="16" y="26"/>
                    <a:pt x="15" y="26"/>
                    <a:pt x="13" y="25"/>
                  </a:cubicBezTo>
                  <a:cubicBezTo>
                    <a:pt x="9" y="20"/>
                    <a:pt x="4" y="16"/>
                    <a:pt x="1" y="12"/>
                  </a:cubicBezTo>
                  <a:cubicBezTo>
                    <a:pt x="0" y="9"/>
                    <a:pt x="2" y="8"/>
                    <a:pt x="3" y="6"/>
                  </a:cubicBezTo>
                  <a:cubicBezTo>
                    <a:pt x="3" y="6"/>
                    <a:pt x="4" y="5"/>
                    <a:pt x="4" y="6"/>
                  </a:cubicBezTo>
                  <a:close/>
                </a:path>
              </a:pathLst>
            </a:custGeom>
            <a:solidFill>
              <a:srgbClr val="D1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7506F920-CCE0-6238-79E0-B7B9308DB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1" y="1847"/>
              <a:ext cx="192" cy="81"/>
            </a:xfrm>
            <a:custGeom>
              <a:avLst/>
              <a:gdLst>
                <a:gd name="T0" fmla="*/ 22 w 29"/>
                <a:gd name="T1" fmla="*/ 0 h 12"/>
                <a:gd name="T2" fmla="*/ 26 w 29"/>
                <a:gd name="T3" fmla="*/ 3 h 12"/>
                <a:gd name="T4" fmla="*/ 27 w 29"/>
                <a:gd name="T5" fmla="*/ 5 h 12"/>
                <a:gd name="T6" fmla="*/ 29 w 29"/>
                <a:gd name="T7" fmla="*/ 10 h 12"/>
                <a:gd name="T8" fmla="*/ 25 w 29"/>
                <a:gd name="T9" fmla="*/ 12 h 12"/>
                <a:gd name="T10" fmla="*/ 6 w 29"/>
                <a:gd name="T11" fmla="*/ 12 h 12"/>
                <a:gd name="T12" fmla="*/ 1 w 29"/>
                <a:gd name="T13" fmla="*/ 10 h 12"/>
                <a:gd name="T14" fmla="*/ 3 w 29"/>
                <a:gd name="T15" fmla="*/ 5 h 12"/>
                <a:gd name="T16" fmla="*/ 9 w 29"/>
                <a:gd name="T17" fmla="*/ 4 h 12"/>
                <a:gd name="T18" fmla="*/ 16 w 29"/>
                <a:gd name="T19" fmla="*/ 4 h 12"/>
                <a:gd name="T20" fmla="*/ 22 w 29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2">
                  <a:moveTo>
                    <a:pt x="22" y="0"/>
                  </a:moveTo>
                  <a:cubicBezTo>
                    <a:pt x="24" y="0"/>
                    <a:pt x="26" y="0"/>
                    <a:pt x="26" y="3"/>
                  </a:cubicBezTo>
                  <a:cubicBezTo>
                    <a:pt x="26" y="4"/>
                    <a:pt x="26" y="5"/>
                    <a:pt x="27" y="5"/>
                  </a:cubicBezTo>
                  <a:cubicBezTo>
                    <a:pt x="29" y="6"/>
                    <a:pt x="29" y="8"/>
                    <a:pt x="29" y="10"/>
                  </a:cubicBezTo>
                  <a:cubicBezTo>
                    <a:pt x="28" y="12"/>
                    <a:pt x="26" y="12"/>
                    <a:pt x="25" y="12"/>
                  </a:cubicBezTo>
                  <a:cubicBezTo>
                    <a:pt x="19" y="12"/>
                    <a:pt x="13" y="12"/>
                    <a:pt x="6" y="12"/>
                  </a:cubicBezTo>
                  <a:cubicBezTo>
                    <a:pt x="4" y="12"/>
                    <a:pt x="2" y="12"/>
                    <a:pt x="1" y="10"/>
                  </a:cubicBezTo>
                  <a:cubicBezTo>
                    <a:pt x="0" y="8"/>
                    <a:pt x="1" y="6"/>
                    <a:pt x="3" y="5"/>
                  </a:cubicBezTo>
                  <a:cubicBezTo>
                    <a:pt x="5" y="3"/>
                    <a:pt x="7" y="3"/>
                    <a:pt x="9" y="4"/>
                  </a:cubicBezTo>
                  <a:cubicBezTo>
                    <a:pt x="11" y="5"/>
                    <a:pt x="14" y="4"/>
                    <a:pt x="16" y="4"/>
                  </a:cubicBezTo>
                  <a:cubicBezTo>
                    <a:pt x="19" y="4"/>
                    <a:pt x="20" y="2"/>
                    <a:pt x="22" y="0"/>
                  </a:cubicBezTo>
                  <a:close/>
                </a:path>
              </a:pathLst>
            </a:custGeom>
            <a:solidFill>
              <a:srgbClr val="C41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0FFC261D-0AC5-EC14-5839-C3F880B2B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" y="1733"/>
              <a:ext cx="219" cy="67"/>
            </a:xfrm>
            <a:custGeom>
              <a:avLst/>
              <a:gdLst>
                <a:gd name="T0" fmla="*/ 28 w 33"/>
                <a:gd name="T1" fmla="*/ 9 h 10"/>
                <a:gd name="T2" fmla="*/ 4 w 33"/>
                <a:gd name="T3" fmla="*/ 9 h 10"/>
                <a:gd name="T4" fmla="*/ 0 w 33"/>
                <a:gd name="T5" fmla="*/ 6 h 10"/>
                <a:gd name="T6" fmla="*/ 4 w 33"/>
                <a:gd name="T7" fmla="*/ 3 h 10"/>
                <a:gd name="T8" fmla="*/ 26 w 33"/>
                <a:gd name="T9" fmla="*/ 2 h 10"/>
                <a:gd name="T10" fmla="*/ 32 w 33"/>
                <a:gd name="T11" fmla="*/ 4 h 10"/>
                <a:gd name="T12" fmla="*/ 28 w 33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0">
                  <a:moveTo>
                    <a:pt x="28" y="9"/>
                  </a:moveTo>
                  <a:cubicBezTo>
                    <a:pt x="20" y="9"/>
                    <a:pt x="12" y="9"/>
                    <a:pt x="4" y="9"/>
                  </a:cubicBezTo>
                  <a:cubicBezTo>
                    <a:pt x="1" y="10"/>
                    <a:pt x="0" y="9"/>
                    <a:pt x="0" y="6"/>
                  </a:cubicBezTo>
                  <a:cubicBezTo>
                    <a:pt x="0" y="4"/>
                    <a:pt x="1" y="3"/>
                    <a:pt x="4" y="3"/>
                  </a:cubicBezTo>
                  <a:cubicBezTo>
                    <a:pt x="11" y="3"/>
                    <a:pt x="19" y="4"/>
                    <a:pt x="26" y="2"/>
                  </a:cubicBezTo>
                  <a:cubicBezTo>
                    <a:pt x="28" y="1"/>
                    <a:pt x="31" y="0"/>
                    <a:pt x="32" y="4"/>
                  </a:cubicBezTo>
                  <a:cubicBezTo>
                    <a:pt x="33" y="7"/>
                    <a:pt x="31" y="9"/>
                    <a:pt x="28" y="9"/>
                  </a:cubicBezTo>
                  <a:close/>
                </a:path>
              </a:pathLst>
            </a:custGeom>
            <a:solidFill>
              <a:srgbClr val="3E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id="{4464EC3B-5F10-B4D1-913B-A913FEB99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4" y="1901"/>
              <a:ext cx="59" cy="189"/>
            </a:xfrm>
            <a:custGeom>
              <a:avLst/>
              <a:gdLst>
                <a:gd name="T0" fmla="*/ 0 w 9"/>
                <a:gd name="T1" fmla="*/ 1 h 28"/>
                <a:gd name="T2" fmla="*/ 7 w 9"/>
                <a:gd name="T3" fmla="*/ 1 h 28"/>
                <a:gd name="T4" fmla="*/ 7 w 9"/>
                <a:gd name="T5" fmla="*/ 20 h 28"/>
                <a:gd name="T6" fmla="*/ 7 w 9"/>
                <a:gd name="T7" fmla="*/ 23 h 28"/>
                <a:gd name="T8" fmla="*/ 8 w 9"/>
                <a:gd name="T9" fmla="*/ 27 h 28"/>
                <a:gd name="T10" fmla="*/ 4 w 9"/>
                <a:gd name="T11" fmla="*/ 27 h 28"/>
                <a:gd name="T12" fmla="*/ 0 w 9"/>
                <a:gd name="T13" fmla="*/ 22 h 28"/>
                <a:gd name="T14" fmla="*/ 0 w 9"/>
                <a:gd name="T1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8">
                  <a:moveTo>
                    <a:pt x="0" y="1"/>
                  </a:moveTo>
                  <a:cubicBezTo>
                    <a:pt x="2" y="0"/>
                    <a:pt x="5" y="1"/>
                    <a:pt x="7" y="1"/>
                  </a:cubicBezTo>
                  <a:cubicBezTo>
                    <a:pt x="7" y="7"/>
                    <a:pt x="7" y="14"/>
                    <a:pt x="7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8" y="24"/>
                    <a:pt x="9" y="25"/>
                    <a:pt x="8" y="27"/>
                  </a:cubicBezTo>
                  <a:cubicBezTo>
                    <a:pt x="7" y="28"/>
                    <a:pt x="6" y="27"/>
                    <a:pt x="4" y="27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5"/>
                    <a:pt x="0" y="8"/>
                    <a:pt x="0" y="1"/>
                  </a:cubicBezTo>
                  <a:close/>
                </a:path>
              </a:pathLst>
            </a:custGeom>
            <a:solidFill>
              <a:srgbClr val="FC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id="{01F79962-B71C-0C7B-6C25-294DCF262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009"/>
              <a:ext cx="153" cy="74"/>
            </a:xfrm>
            <a:custGeom>
              <a:avLst/>
              <a:gdLst>
                <a:gd name="T0" fmla="*/ 12 w 23"/>
                <a:gd name="T1" fmla="*/ 11 h 11"/>
                <a:gd name="T2" fmla="*/ 4 w 23"/>
                <a:gd name="T3" fmla="*/ 11 h 11"/>
                <a:gd name="T4" fmla="*/ 1 w 23"/>
                <a:gd name="T5" fmla="*/ 9 h 11"/>
                <a:gd name="T6" fmla="*/ 2 w 23"/>
                <a:gd name="T7" fmla="*/ 6 h 11"/>
                <a:gd name="T8" fmla="*/ 3 w 23"/>
                <a:gd name="T9" fmla="*/ 5 h 11"/>
                <a:gd name="T10" fmla="*/ 7 w 23"/>
                <a:gd name="T11" fmla="*/ 1 h 11"/>
                <a:gd name="T12" fmla="*/ 18 w 23"/>
                <a:gd name="T13" fmla="*/ 1 h 11"/>
                <a:gd name="T14" fmla="*/ 18 w 23"/>
                <a:gd name="T15" fmla="*/ 1 h 11"/>
                <a:gd name="T16" fmla="*/ 23 w 23"/>
                <a:gd name="T17" fmla="*/ 8 h 11"/>
                <a:gd name="T18" fmla="*/ 18 w 23"/>
                <a:gd name="T19" fmla="*/ 11 h 11"/>
                <a:gd name="T20" fmla="*/ 12 w 23"/>
                <a:gd name="T21" fmla="*/ 11 h 11"/>
                <a:gd name="T22" fmla="*/ 12 w 23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11">
                  <a:moveTo>
                    <a:pt x="12" y="11"/>
                  </a:moveTo>
                  <a:cubicBezTo>
                    <a:pt x="9" y="11"/>
                    <a:pt x="6" y="11"/>
                    <a:pt x="4" y="11"/>
                  </a:cubicBezTo>
                  <a:cubicBezTo>
                    <a:pt x="2" y="11"/>
                    <a:pt x="1" y="11"/>
                    <a:pt x="1" y="9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3" y="6"/>
                    <a:pt x="4" y="6"/>
                    <a:pt x="3" y="5"/>
                  </a:cubicBezTo>
                  <a:cubicBezTo>
                    <a:pt x="2" y="0"/>
                    <a:pt x="5" y="1"/>
                    <a:pt x="7" y="1"/>
                  </a:cubicBezTo>
                  <a:cubicBezTo>
                    <a:pt x="11" y="1"/>
                    <a:pt x="14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3" y="7"/>
                    <a:pt x="23" y="8"/>
                  </a:cubicBezTo>
                  <a:cubicBezTo>
                    <a:pt x="22" y="11"/>
                    <a:pt x="20" y="11"/>
                    <a:pt x="18" y="11"/>
                  </a:cubicBezTo>
                  <a:cubicBezTo>
                    <a:pt x="16" y="11"/>
                    <a:pt x="14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C31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id="{26FD57AF-574A-CDAB-AC3B-E2A1EC66A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6" y="1841"/>
              <a:ext cx="60" cy="222"/>
            </a:xfrm>
            <a:custGeom>
              <a:avLst/>
              <a:gdLst>
                <a:gd name="T0" fmla="*/ 2 w 9"/>
                <a:gd name="T1" fmla="*/ 0 h 33"/>
                <a:gd name="T2" fmla="*/ 8 w 9"/>
                <a:gd name="T3" fmla="*/ 0 h 33"/>
                <a:gd name="T4" fmla="*/ 6 w 9"/>
                <a:gd name="T5" fmla="*/ 28 h 33"/>
                <a:gd name="T6" fmla="*/ 4 w 9"/>
                <a:gd name="T7" fmla="*/ 32 h 33"/>
                <a:gd name="T8" fmla="*/ 2 w 9"/>
                <a:gd name="T9" fmla="*/ 33 h 33"/>
                <a:gd name="T10" fmla="*/ 1 w 9"/>
                <a:gd name="T11" fmla="*/ 30 h 33"/>
                <a:gd name="T12" fmla="*/ 2 w 9"/>
                <a:gd name="T13" fmla="*/ 24 h 33"/>
                <a:gd name="T14" fmla="*/ 2 w 9"/>
                <a:gd name="T15" fmla="*/ 4 h 33"/>
                <a:gd name="T16" fmla="*/ 2 w 9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3">
                  <a:moveTo>
                    <a:pt x="2" y="0"/>
                  </a:moveTo>
                  <a:cubicBezTo>
                    <a:pt x="4" y="0"/>
                    <a:pt x="6" y="0"/>
                    <a:pt x="8" y="0"/>
                  </a:cubicBezTo>
                  <a:cubicBezTo>
                    <a:pt x="9" y="9"/>
                    <a:pt x="7" y="19"/>
                    <a:pt x="6" y="28"/>
                  </a:cubicBezTo>
                  <a:cubicBezTo>
                    <a:pt x="5" y="29"/>
                    <a:pt x="5" y="31"/>
                    <a:pt x="4" y="32"/>
                  </a:cubicBezTo>
                  <a:cubicBezTo>
                    <a:pt x="4" y="32"/>
                    <a:pt x="3" y="33"/>
                    <a:pt x="2" y="33"/>
                  </a:cubicBezTo>
                  <a:cubicBezTo>
                    <a:pt x="0" y="32"/>
                    <a:pt x="0" y="31"/>
                    <a:pt x="1" y="30"/>
                  </a:cubicBezTo>
                  <a:cubicBezTo>
                    <a:pt x="2" y="28"/>
                    <a:pt x="2" y="26"/>
                    <a:pt x="2" y="24"/>
                  </a:cubicBezTo>
                  <a:cubicBezTo>
                    <a:pt x="2" y="17"/>
                    <a:pt x="2" y="11"/>
                    <a:pt x="2" y="4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3B3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5F9F51E1-45AE-41B5-BFEE-68471268F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2" y="1146"/>
              <a:ext cx="126" cy="155"/>
            </a:xfrm>
            <a:custGeom>
              <a:avLst/>
              <a:gdLst>
                <a:gd name="T0" fmla="*/ 2 w 19"/>
                <a:gd name="T1" fmla="*/ 17 h 23"/>
                <a:gd name="T2" fmla="*/ 0 w 19"/>
                <a:gd name="T3" fmla="*/ 11 h 23"/>
                <a:gd name="T4" fmla="*/ 12 w 19"/>
                <a:gd name="T5" fmla="*/ 2 h 23"/>
                <a:gd name="T6" fmla="*/ 17 w 19"/>
                <a:gd name="T7" fmla="*/ 5 h 23"/>
                <a:gd name="T8" fmla="*/ 17 w 19"/>
                <a:gd name="T9" fmla="*/ 10 h 23"/>
                <a:gd name="T10" fmla="*/ 13 w 19"/>
                <a:gd name="T11" fmla="*/ 13 h 23"/>
                <a:gd name="T12" fmla="*/ 12 w 19"/>
                <a:gd name="T13" fmla="*/ 20 h 23"/>
                <a:gd name="T14" fmla="*/ 13 w 19"/>
                <a:gd name="T15" fmla="*/ 22 h 23"/>
                <a:gd name="T16" fmla="*/ 9 w 19"/>
                <a:gd name="T17" fmla="*/ 22 h 23"/>
                <a:gd name="T18" fmla="*/ 7 w 19"/>
                <a:gd name="T19" fmla="*/ 19 h 23"/>
                <a:gd name="T20" fmla="*/ 7 w 19"/>
                <a:gd name="T21" fmla="*/ 15 h 23"/>
                <a:gd name="T22" fmla="*/ 5 w 19"/>
                <a:gd name="T23" fmla="*/ 17 h 23"/>
                <a:gd name="T24" fmla="*/ 2 w 19"/>
                <a:gd name="T2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3">
                  <a:moveTo>
                    <a:pt x="2" y="17"/>
                  </a:moveTo>
                  <a:cubicBezTo>
                    <a:pt x="1" y="15"/>
                    <a:pt x="1" y="13"/>
                    <a:pt x="0" y="11"/>
                  </a:cubicBezTo>
                  <a:cubicBezTo>
                    <a:pt x="0" y="5"/>
                    <a:pt x="6" y="0"/>
                    <a:pt x="12" y="2"/>
                  </a:cubicBezTo>
                  <a:cubicBezTo>
                    <a:pt x="13" y="3"/>
                    <a:pt x="15" y="4"/>
                    <a:pt x="17" y="5"/>
                  </a:cubicBezTo>
                  <a:cubicBezTo>
                    <a:pt x="19" y="6"/>
                    <a:pt x="18" y="8"/>
                    <a:pt x="17" y="10"/>
                  </a:cubicBezTo>
                  <a:cubicBezTo>
                    <a:pt x="16" y="11"/>
                    <a:pt x="15" y="12"/>
                    <a:pt x="13" y="13"/>
                  </a:cubicBezTo>
                  <a:cubicBezTo>
                    <a:pt x="9" y="15"/>
                    <a:pt x="9" y="17"/>
                    <a:pt x="12" y="20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2" y="23"/>
                    <a:pt x="12" y="23"/>
                    <a:pt x="9" y="22"/>
                  </a:cubicBezTo>
                  <a:cubicBezTo>
                    <a:pt x="7" y="22"/>
                    <a:pt x="7" y="20"/>
                    <a:pt x="7" y="19"/>
                  </a:cubicBezTo>
                  <a:cubicBezTo>
                    <a:pt x="6" y="18"/>
                    <a:pt x="7" y="16"/>
                    <a:pt x="7" y="15"/>
                  </a:cubicBezTo>
                  <a:cubicBezTo>
                    <a:pt x="6" y="15"/>
                    <a:pt x="5" y="16"/>
                    <a:pt x="5" y="17"/>
                  </a:cubicBezTo>
                  <a:cubicBezTo>
                    <a:pt x="4" y="18"/>
                    <a:pt x="3" y="19"/>
                    <a:pt x="2" y="17"/>
                  </a:cubicBezTo>
                  <a:close/>
                </a:path>
              </a:pathLst>
            </a:custGeom>
            <a:solidFill>
              <a:srgbClr val="0E0B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844CA4FF-359E-3BF1-BC6D-4034E72A4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" y="1685"/>
              <a:ext cx="185" cy="398"/>
            </a:xfrm>
            <a:custGeom>
              <a:avLst/>
              <a:gdLst>
                <a:gd name="T0" fmla="*/ 18 w 28"/>
                <a:gd name="T1" fmla="*/ 24 h 59"/>
                <a:gd name="T2" fmla="*/ 16 w 28"/>
                <a:gd name="T3" fmla="*/ 16 h 59"/>
                <a:gd name="T4" fmla="*/ 4 w 28"/>
                <a:gd name="T5" fmla="*/ 16 h 59"/>
                <a:gd name="T6" fmla="*/ 1 w 28"/>
                <a:gd name="T7" fmla="*/ 16 h 59"/>
                <a:gd name="T8" fmla="*/ 1 w 28"/>
                <a:gd name="T9" fmla="*/ 13 h 59"/>
                <a:gd name="T10" fmla="*/ 5 w 28"/>
                <a:gd name="T11" fmla="*/ 12 h 59"/>
                <a:gd name="T12" fmla="*/ 7 w 28"/>
                <a:gd name="T13" fmla="*/ 12 h 59"/>
                <a:gd name="T14" fmla="*/ 15 w 28"/>
                <a:gd name="T15" fmla="*/ 5 h 59"/>
                <a:gd name="T16" fmla="*/ 15 w 28"/>
                <a:gd name="T17" fmla="*/ 3 h 59"/>
                <a:gd name="T18" fmla="*/ 17 w 28"/>
                <a:gd name="T19" fmla="*/ 0 h 59"/>
                <a:gd name="T20" fmla="*/ 20 w 28"/>
                <a:gd name="T21" fmla="*/ 3 h 59"/>
                <a:gd name="T22" fmla="*/ 21 w 28"/>
                <a:gd name="T23" fmla="*/ 16 h 59"/>
                <a:gd name="T24" fmla="*/ 21 w 28"/>
                <a:gd name="T25" fmla="*/ 18 h 59"/>
                <a:gd name="T26" fmla="*/ 22 w 28"/>
                <a:gd name="T27" fmla="*/ 26 h 59"/>
                <a:gd name="T28" fmla="*/ 23 w 28"/>
                <a:gd name="T29" fmla="*/ 20 h 59"/>
                <a:gd name="T30" fmla="*/ 24 w 28"/>
                <a:gd name="T31" fmla="*/ 7 h 59"/>
                <a:gd name="T32" fmla="*/ 23 w 28"/>
                <a:gd name="T33" fmla="*/ 2 h 59"/>
                <a:gd name="T34" fmla="*/ 24 w 28"/>
                <a:gd name="T35" fmla="*/ 1 h 59"/>
                <a:gd name="T36" fmla="*/ 27 w 28"/>
                <a:gd name="T37" fmla="*/ 4 h 59"/>
                <a:gd name="T38" fmla="*/ 25 w 28"/>
                <a:gd name="T39" fmla="*/ 23 h 59"/>
                <a:gd name="T40" fmla="*/ 23 w 28"/>
                <a:gd name="T41" fmla="*/ 55 h 59"/>
                <a:gd name="T42" fmla="*/ 22 w 28"/>
                <a:gd name="T43" fmla="*/ 59 h 59"/>
                <a:gd name="T44" fmla="*/ 18 w 28"/>
                <a:gd name="T45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59">
                  <a:moveTo>
                    <a:pt x="18" y="24"/>
                  </a:moveTo>
                  <a:cubicBezTo>
                    <a:pt x="18" y="21"/>
                    <a:pt x="19" y="18"/>
                    <a:pt x="16" y="16"/>
                  </a:cubicBezTo>
                  <a:cubicBezTo>
                    <a:pt x="13" y="14"/>
                    <a:pt x="8" y="16"/>
                    <a:pt x="4" y="16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0" y="15"/>
                    <a:pt x="0" y="14"/>
                    <a:pt x="1" y="13"/>
                  </a:cubicBezTo>
                  <a:cubicBezTo>
                    <a:pt x="2" y="12"/>
                    <a:pt x="3" y="12"/>
                    <a:pt x="5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15" y="13"/>
                    <a:pt x="15" y="13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6" y="2"/>
                    <a:pt x="16" y="1"/>
                    <a:pt x="17" y="0"/>
                  </a:cubicBezTo>
                  <a:cubicBezTo>
                    <a:pt x="19" y="0"/>
                    <a:pt x="20" y="1"/>
                    <a:pt x="20" y="3"/>
                  </a:cubicBezTo>
                  <a:cubicBezTo>
                    <a:pt x="19" y="7"/>
                    <a:pt x="19" y="12"/>
                    <a:pt x="21" y="16"/>
                  </a:cubicBezTo>
                  <a:cubicBezTo>
                    <a:pt x="22" y="16"/>
                    <a:pt x="22" y="17"/>
                    <a:pt x="21" y="18"/>
                  </a:cubicBezTo>
                  <a:cubicBezTo>
                    <a:pt x="20" y="21"/>
                    <a:pt x="22" y="23"/>
                    <a:pt x="22" y="26"/>
                  </a:cubicBezTo>
                  <a:cubicBezTo>
                    <a:pt x="23" y="24"/>
                    <a:pt x="23" y="22"/>
                    <a:pt x="23" y="20"/>
                  </a:cubicBezTo>
                  <a:cubicBezTo>
                    <a:pt x="24" y="16"/>
                    <a:pt x="24" y="11"/>
                    <a:pt x="24" y="7"/>
                  </a:cubicBezTo>
                  <a:cubicBezTo>
                    <a:pt x="24" y="5"/>
                    <a:pt x="24" y="3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8" y="0"/>
                    <a:pt x="28" y="0"/>
                    <a:pt x="27" y="4"/>
                  </a:cubicBezTo>
                  <a:cubicBezTo>
                    <a:pt x="26" y="10"/>
                    <a:pt x="27" y="17"/>
                    <a:pt x="25" y="23"/>
                  </a:cubicBezTo>
                  <a:cubicBezTo>
                    <a:pt x="22" y="33"/>
                    <a:pt x="23" y="44"/>
                    <a:pt x="23" y="55"/>
                  </a:cubicBezTo>
                  <a:cubicBezTo>
                    <a:pt x="23" y="56"/>
                    <a:pt x="23" y="58"/>
                    <a:pt x="22" y="59"/>
                  </a:cubicBezTo>
                  <a:cubicBezTo>
                    <a:pt x="20" y="48"/>
                    <a:pt x="23" y="35"/>
                    <a:pt x="18" y="24"/>
                  </a:cubicBezTo>
                  <a:close/>
                </a:path>
              </a:pathLst>
            </a:custGeom>
            <a:solidFill>
              <a:srgbClr val="533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1800FD7E-3C31-C3AB-4368-6490F90F5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" y="1490"/>
              <a:ext cx="126" cy="108"/>
            </a:xfrm>
            <a:custGeom>
              <a:avLst/>
              <a:gdLst>
                <a:gd name="T0" fmla="*/ 18 w 19"/>
                <a:gd name="T1" fmla="*/ 10 h 16"/>
                <a:gd name="T2" fmla="*/ 14 w 19"/>
                <a:gd name="T3" fmla="*/ 14 h 16"/>
                <a:gd name="T4" fmla="*/ 9 w 19"/>
                <a:gd name="T5" fmla="*/ 15 h 16"/>
                <a:gd name="T6" fmla="*/ 3 w 19"/>
                <a:gd name="T7" fmla="*/ 13 h 16"/>
                <a:gd name="T8" fmla="*/ 1 w 19"/>
                <a:gd name="T9" fmla="*/ 10 h 16"/>
                <a:gd name="T10" fmla="*/ 2 w 19"/>
                <a:gd name="T11" fmla="*/ 3 h 16"/>
                <a:gd name="T12" fmla="*/ 6 w 19"/>
                <a:gd name="T13" fmla="*/ 1 h 16"/>
                <a:gd name="T14" fmla="*/ 12 w 19"/>
                <a:gd name="T15" fmla="*/ 2 h 16"/>
                <a:gd name="T16" fmla="*/ 13 w 19"/>
                <a:gd name="T17" fmla="*/ 2 h 16"/>
                <a:gd name="T18" fmla="*/ 18 w 19"/>
                <a:gd name="T1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6">
                  <a:moveTo>
                    <a:pt x="18" y="10"/>
                  </a:moveTo>
                  <a:cubicBezTo>
                    <a:pt x="17" y="11"/>
                    <a:pt x="13" y="10"/>
                    <a:pt x="14" y="14"/>
                  </a:cubicBezTo>
                  <a:cubicBezTo>
                    <a:pt x="12" y="16"/>
                    <a:pt x="11" y="15"/>
                    <a:pt x="9" y="15"/>
                  </a:cubicBezTo>
                  <a:cubicBezTo>
                    <a:pt x="7" y="14"/>
                    <a:pt x="5" y="14"/>
                    <a:pt x="3" y="13"/>
                  </a:cubicBezTo>
                  <a:cubicBezTo>
                    <a:pt x="1" y="13"/>
                    <a:pt x="0" y="12"/>
                    <a:pt x="1" y="10"/>
                  </a:cubicBezTo>
                  <a:cubicBezTo>
                    <a:pt x="2" y="8"/>
                    <a:pt x="2" y="5"/>
                    <a:pt x="2" y="3"/>
                  </a:cubicBezTo>
                  <a:cubicBezTo>
                    <a:pt x="2" y="1"/>
                    <a:pt x="3" y="0"/>
                    <a:pt x="6" y="1"/>
                  </a:cubicBezTo>
                  <a:cubicBezTo>
                    <a:pt x="8" y="1"/>
                    <a:pt x="10" y="1"/>
                    <a:pt x="12" y="2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9" y="3"/>
                    <a:pt x="19" y="3"/>
                    <a:pt x="18" y="10"/>
                  </a:cubicBezTo>
                  <a:close/>
                </a:path>
              </a:pathLst>
            </a:custGeom>
            <a:solidFill>
              <a:srgbClr val="E5E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5ECDAD48-311E-798B-F08A-FC03B342C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6" y="1841"/>
              <a:ext cx="60" cy="236"/>
            </a:xfrm>
            <a:custGeom>
              <a:avLst/>
              <a:gdLst>
                <a:gd name="T0" fmla="*/ 0 w 9"/>
                <a:gd name="T1" fmla="*/ 0 h 35"/>
                <a:gd name="T2" fmla="*/ 7 w 9"/>
                <a:gd name="T3" fmla="*/ 0 h 35"/>
                <a:gd name="T4" fmla="*/ 6 w 9"/>
                <a:gd name="T5" fmla="*/ 18 h 35"/>
                <a:gd name="T6" fmla="*/ 9 w 9"/>
                <a:gd name="T7" fmla="*/ 32 h 35"/>
                <a:gd name="T8" fmla="*/ 7 w 9"/>
                <a:gd name="T9" fmla="*/ 35 h 35"/>
                <a:gd name="T10" fmla="*/ 5 w 9"/>
                <a:gd name="T11" fmla="*/ 33 h 35"/>
                <a:gd name="T12" fmla="*/ 1 w 9"/>
                <a:gd name="T13" fmla="*/ 25 h 35"/>
                <a:gd name="T14" fmla="*/ 0 w 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5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7" y="6"/>
                    <a:pt x="7" y="12"/>
                    <a:pt x="6" y="18"/>
                  </a:cubicBezTo>
                  <a:cubicBezTo>
                    <a:pt x="6" y="23"/>
                    <a:pt x="7" y="28"/>
                    <a:pt x="9" y="32"/>
                  </a:cubicBezTo>
                  <a:cubicBezTo>
                    <a:pt x="8" y="33"/>
                    <a:pt x="9" y="34"/>
                    <a:pt x="7" y="35"/>
                  </a:cubicBezTo>
                  <a:cubicBezTo>
                    <a:pt x="6" y="35"/>
                    <a:pt x="5" y="34"/>
                    <a:pt x="5" y="33"/>
                  </a:cubicBezTo>
                  <a:cubicBezTo>
                    <a:pt x="3" y="30"/>
                    <a:pt x="1" y="28"/>
                    <a:pt x="1" y="25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F3B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2B95C44D-44AC-9302-0047-8863C88C5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" y="1416"/>
              <a:ext cx="99" cy="148"/>
            </a:xfrm>
            <a:custGeom>
              <a:avLst/>
              <a:gdLst>
                <a:gd name="T0" fmla="*/ 14 w 15"/>
                <a:gd name="T1" fmla="*/ 4 h 22"/>
                <a:gd name="T2" fmla="*/ 14 w 15"/>
                <a:gd name="T3" fmla="*/ 11 h 22"/>
                <a:gd name="T4" fmla="*/ 13 w 15"/>
                <a:gd name="T5" fmla="*/ 18 h 22"/>
                <a:gd name="T6" fmla="*/ 9 w 15"/>
                <a:gd name="T7" fmla="*/ 20 h 22"/>
                <a:gd name="T8" fmla="*/ 4 w 15"/>
                <a:gd name="T9" fmla="*/ 20 h 22"/>
                <a:gd name="T10" fmla="*/ 2 w 15"/>
                <a:gd name="T11" fmla="*/ 17 h 22"/>
                <a:gd name="T12" fmla="*/ 1 w 15"/>
                <a:gd name="T13" fmla="*/ 6 h 22"/>
                <a:gd name="T14" fmla="*/ 5 w 15"/>
                <a:gd name="T15" fmla="*/ 4 h 22"/>
                <a:gd name="T16" fmla="*/ 14 w 15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2">
                  <a:moveTo>
                    <a:pt x="14" y="4"/>
                  </a:moveTo>
                  <a:cubicBezTo>
                    <a:pt x="15" y="6"/>
                    <a:pt x="14" y="8"/>
                    <a:pt x="14" y="11"/>
                  </a:cubicBezTo>
                  <a:cubicBezTo>
                    <a:pt x="14" y="13"/>
                    <a:pt x="14" y="16"/>
                    <a:pt x="13" y="18"/>
                  </a:cubicBezTo>
                  <a:cubicBezTo>
                    <a:pt x="12" y="19"/>
                    <a:pt x="10" y="19"/>
                    <a:pt x="9" y="20"/>
                  </a:cubicBezTo>
                  <a:cubicBezTo>
                    <a:pt x="7" y="20"/>
                    <a:pt x="6" y="22"/>
                    <a:pt x="4" y="20"/>
                  </a:cubicBezTo>
                  <a:cubicBezTo>
                    <a:pt x="3" y="19"/>
                    <a:pt x="2" y="18"/>
                    <a:pt x="2" y="17"/>
                  </a:cubicBezTo>
                  <a:cubicBezTo>
                    <a:pt x="1" y="13"/>
                    <a:pt x="0" y="10"/>
                    <a:pt x="1" y="6"/>
                  </a:cubicBezTo>
                  <a:cubicBezTo>
                    <a:pt x="3" y="5"/>
                    <a:pt x="4" y="5"/>
                    <a:pt x="5" y="4"/>
                  </a:cubicBezTo>
                  <a:cubicBezTo>
                    <a:pt x="9" y="0"/>
                    <a:pt x="10" y="0"/>
                    <a:pt x="14" y="4"/>
                  </a:cubicBezTo>
                  <a:close/>
                </a:path>
              </a:pathLst>
            </a:custGeom>
            <a:solidFill>
              <a:srgbClr val="F4C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id="{2DA5458C-830A-60A3-2141-BC4B6ABC2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" y="1429"/>
              <a:ext cx="119" cy="182"/>
            </a:xfrm>
            <a:custGeom>
              <a:avLst/>
              <a:gdLst>
                <a:gd name="T0" fmla="*/ 16 w 18"/>
                <a:gd name="T1" fmla="*/ 4 h 27"/>
                <a:gd name="T2" fmla="*/ 15 w 18"/>
                <a:gd name="T3" fmla="*/ 5 h 27"/>
                <a:gd name="T4" fmla="*/ 16 w 18"/>
                <a:gd name="T5" fmla="*/ 15 h 27"/>
                <a:gd name="T6" fmla="*/ 18 w 18"/>
                <a:gd name="T7" fmla="*/ 23 h 27"/>
                <a:gd name="T8" fmla="*/ 17 w 18"/>
                <a:gd name="T9" fmla="*/ 27 h 27"/>
                <a:gd name="T10" fmla="*/ 14 w 18"/>
                <a:gd name="T11" fmla="*/ 24 h 27"/>
                <a:gd name="T12" fmla="*/ 11 w 18"/>
                <a:gd name="T13" fmla="*/ 18 h 27"/>
                <a:gd name="T14" fmla="*/ 11 w 18"/>
                <a:gd name="T15" fmla="*/ 12 h 27"/>
                <a:gd name="T16" fmla="*/ 2 w 18"/>
                <a:gd name="T17" fmla="*/ 23 h 27"/>
                <a:gd name="T18" fmla="*/ 1 w 18"/>
                <a:gd name="T19" fmla="*/ 24 h 27"/>
                <a:gd name="T20" fmla="*/ 0 w 18"/>
                <a:gd name="T21" fmla="*/ 11 h 27"/>
                <a:gd name="T22" fmla="*/ 3 w 18"/>
                <a:gd name="T23" fmla="*/ 10 h 27"/>
                <a:gd name="T24" fmla="*/ 10 w 18"/>
                <a:gd name="T25" fmla="*/ 3 h 27"/>
                <a:gd name="T26" fmla="*/ 12 w 18"/>
                <a:gd name="T27" fmla="*/ 0 h 27"/>
                <a:gd name="T28" fmla="*/ 14 w 18"/>
                <a:gd name="T29" fmla="*/ 2 h 27"/>
                <a:gd name="T30" fmla="*/ 16 w 18"/>
                <a:gd name="T31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7">
                  <a:moveTo>
                    <a:pt x="16" y="4"/>
                  </a:moveTo>
                  <a:cubicBezTo>
                    <a:pt x="16" y="5"/>
                    <a:pt x="15" y="5"/>
                    <a:pt x="15" y="5"/>
                  </a:cubicBezTo>
                  <a:cubicBezTo>
                    <a:pt x="17" y="9"/>
                    <a:pt x="15" y="12"/>
                    <a:pt x="16" y="15"/>
                  </a:cubicBezTo>
                  <a:cubicBezTo>
                    <a:pt x="17" y="18"/>
                    <a:pt x="17" y="21"/>
                    <a:pt x="18" y="23"/>
                  </a:cubicBezTo>
                  <a:cubicBezTo>
                    <a:pt x="18" y="25"/>
                    <a:pt x="18" y="26"/>
                    <a:pt x="17" y="27"/>
                  </a:cubicBezTo>
                  <a:cubicBezTo>
                    <a:pt x="15" y="27"/>
                    <a:pt x="14" y="26"/>
                    <a:pt x="14" y="24"/>
                  </a:cubicBezTo>
                  <a:cubicBezTo>
                    <a:pt x="13" y="22"/>
                    <a:pt x="12" y="21"/>
                    <a:pt x="11" y="18"/>
                  </a:cubicBezTo>
                  <a:cubicBezTo>
                    <a:pt x="11" y="17"/>
                    <a:pt x="11" y="15"/>
                    <a:pt x="11" y="12"/>
                  </a:cubicBezTo>
                  <a:cubicBezTo>
                    <a:pt x="8" y="16"/>
                    <a:pt x="4" y="18"/>
                    <a:pt x="2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0" y="20"/>
                    <a:pt x="0" y="15"/>
                    <a:pt x="0" y="11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6" y="8"/>
                    <a:pt x="9" y="6"/>
                    <a:pt x="10" y="3"/>
                  </a:cubicBezTo>
                  <a:cubicBezTo>
                    <a:pt x="10" y="2"/>
                    <a:pt x="11" y="0"/>
                    <a:pt x="12" y="0"/>
                  </a:cubicBezTo>
                  <a:cubicBezTo>
                    <a:pt x="13" y="1"/>
                    <a:pt x="13" y="2"/>
                    <a:pt x="14" y="2"/>
                  </a:cubicBezTo>
                  <a:cubicBezTo>
                    <a:pt x="15" y="2"/>
                    <a:pt x="16" y="3"/>
                    <a:pt x="16" y="4"/>
                  </a:cubicBezTo>
                  <a:close/>
                </a:path>
              </a:pathLst>
            </a:custGeom>
            <a:solidFill>
              <a:srgbClr val="3F3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780BB3F8-C45E-8F65-F5FC-867C367E2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" y="1685"/>
              <a:ext cx="40" cy="196"/>
            </a:xfrm>
            <a:custGeom>
              <a:avLst/>
              <a:gdLst>
                <a:gd name="T0" fmla="*/ 6 w 6"/>
                <a:gd name="T1" fmla="*/ 28 h 29"/>
                <a:gd name="T2" fmla="*/ 0 w 6"/>
                <a:gd name="T3" fmla="*/ 29 h 29"/>
                <a:gd name="T4" fmla="*/ 0 w 6"/>
                <a:gd name="T5" fmla="*/ 4 h 29"/>
                <a:gd name="T6" fmla="*/ 3 w 6"/>
                <a:gd name="T7" fmla="*/ 0 h 29"/>
                <a:gd name="T8" fmla="*/ 6 w 6"/>
                <a:gd name="T9" fmla="*/ 4 h 29"/>
                <a:gd name="T10" fmla="*/ 6 w 6"/>
                <a:gd name="T1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9">
                  <a:moveTo>
                    <a:pt x="6" y="28"/>
                  </a:moveTo>
                  <a:cubicBezTo>
                    <a:pt x="4" y="29"/>
                    <a:pt x="2" y="29"/>
                    <a:pt x="0" y="29"/>
                  </a:cubicBezTo>
                  <a:cubicBezTo>
                    <a:pt x="0" y="21"/>
                    <a:pt x="0" y="12"/>
                    <a:pt x="0" y="4"/>
                  </a:cubicBezTo>
                  <a:cubicBezTo>
                    <a:pt x="0" y="2"/>
                    <a:pt x="0" y="0"/>
                    <a:pt x="3" y="0"/>
                  </a:cubicBezTo>
                  <a:cubicBezTo>
                    <a:pt x="6" y="0"/>
                    <a:pt x="6" y="2"/>
                    <a:pt x="6" y="4"/>
                  </a:cubicBezTo>
                  <a:cubicBezTo>
                    <a:pt x="6" y="12"/>
                    <a:pt x="6" y="20"/>
                    <a:pt x="6" y="28"/>
                  </a:cubicBezTo>
                  <a:close/>
                </a:path>
              </a:pathLst>
            </a:custGeom>
            <a:solidFill>
              <a:srgbClr val="1153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FA7D5DF0-9F3C-E8FC-117C-B4913EDA9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" y="1530"/>
              <a:ext cx="79" cy="155"/>
            </a:xfrm>
            <a:custGeom>
              <a:avLst/>
              <a:gdLst>
                <a:gd name="T0" fmla="*/ 2 w 12"/>
                <a:gd name="T1" fmla="*/ 1 h 23"/>
                <a:gd name="T2" fmla="*/ 6 w 12"/>
                <a:gd name="T3" fmla="*/ 1 h 23"/>
                <a:gd name="T4" fmla="*/ 6 w 12"/>
                <a:gd name="T5" fmla="*/ 11 h 23"/>
                <a:gd name="T6" fmla="*/ 11 w 12"/>
                <a:gd name="T7" fmla="*/ 5 h 23"/>
                <a:gd name="T8" fmla="*/ 12 w 12"/>
                <a:gd name="T9" fmla="*/ 15 h 23"/>
                <a:gd name="T10" fmla="*/ 11 w 12"/>
                <a:gd name="T11" fmla="*/ 22 h 23"/>
                <a:gd name="T12" fmla="*/ 1 w 12"/>
                <a:gd name="T13" fmla="*/ 23 h 23"/>
                <a:gd name="T14" fmla="*/ 0 w 12"/>
                <a:gd name="T15" fmla="*/ 20 h 23"/>
                <a:gd name="T16" fmla="*/ 1 w 12"/>
                <a:gd name="T17" fmla="*/ 5 h 23"/>
                <a:gd name="T18" fmla="*/ 2 w 12"/>
                <a:gd name="T1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23">
                  <a:moveTo>
                    <a:pt x="2" y="1"/>
                  </a:moveTo>
                  <a:cubicBezTo>
                    <a:pt x="4" y="2"/>
                    <a:pt x="5" y="0"/>
                    <a:pt x="6" y="1"/>
                  </a:cubicBezTo>
                  <a:cubicBezTo>
                    <a:pt x="9" y="3"/>
                    <a:pt x="9" y="7"/>
                    <a:pt x="6" y="11"/>
                  </a:cubicBezTo>
                  <a:cubicBezTo>
                    <a:pt x="8" y="9"/>
                    <a:pt x="7" y="6"/>
                    <a:pt x="11" y="5"/>
                  </a:cubicBezTo>
                  <a:cubicBezTo>
                    <a:pt x="12" y="8"/>
                    <a:pt x="11" y="12"/>
                    <a:pt x="12" y="15"/>
                  </a:cubicBezTo>
                  <a:cubicBezTo>
                    <a:pt x="10" y="17"/>
                    <a:pt x="12" y="19"/>
                    <a:pt x="11" y="22"/>
                  </a:cubicBezTo>
                  <a:cubicBezTo>
                    <a:pt x="8" y="22"/>
                    <a:pt x="4" y="23"/>
                    <a:pt x="1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15"/>
                    <a:pt x="1" y="10"/>
                    <a:pt x="1" y="5"/>
                  </a:cubicBezTo>
                  <a:cubicBezTo>
                    <a:pt x="0" y="4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AA1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8">
              <a:extLst>
                <a:ext uri="{FF2B5EF4-FFF2-40B4-BE49-F238E27FC236}">
                  <a16:creationId xmlns:a16="http://schemas.microsoft.com/office/drawing/2014/main" id="{9B75E424-437A-C67F-EBE9-FE74E226A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6" y="1160"/>
              <a:ext cx="99" cy="141"/>
            </a:xfrm>
            <a:custGeom>
              <a:avLst/>
              <a:gdLst>
                <a:gd name="T0" fmla="*/ 1 w 15"/>
                <a:gd name="T1" fmla="*/ 0 h 21"/>
                <a:gd name="T2" fmla="*/ 5 w 15"/>
                <a:gd name="T3" fmla="*/ 3 h 21"/>
                <a:gd name="T4" fmla="*/ 7 w 15"/>
                <a:gd name="T5" fmla="*/ 5 h 21"/>
                <a:gd name="T6" fmla="*/ 10 w 15"/>
                <a:gd name="T7" fmla="*/ 6 h 21"/>
                <a:gd name="T8" fmla="*/ 12 w 15"/>
                <a:gd name="T9" fmla="*/ 8 h 21"/>
                <a:gd name="T10" fmla="*/ 14 w 15"/>
                <a:gd name="T11" fmla="*/ 15 h 21"/>
                <a:gd name="T12" fmla="*/ 15 w 15"/>
                <a:gd name="T13" fmla="*/ 17 h 21"/>
                <a:gd name="T14" fmla="*/ 10 w 15"/>
                <a:gd name="T15" fmla="*/ 21 h 21"/>
                <a:gd name="T16" fmla="*/ 7 w 15"/>
                <a:gd name="T17" fmla="*/ 18 h 21"/>
                <a:gd name="T18" fmla="*/ 4 w 15"/>
                <a:gd name="T19" fmla="*/ 15 h 21"/>
                <a:gd name="T20" fmla="*/ 0 w 15"/>
                <a:gd name="T21" fmla="*/ 9 h 21"/>
                <a:gd name="T22" fmla="*/ 1 w 15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1">
                  <a:moveTo>
                    <a:pt x="1" y="0"/>
                  </a:moveTo>
                  <a:cubicBezTo>
                    <a:pt x="2" y="1"/>
                    <a:pt x="4" y="2"/>
                    <a:pt x="5" y="3"/>
                  </a:cubicBezTo>
                  <a:cubicBezTo>
                    <a:pt x="6" y="3"/>
                    <a:pt x="7" y="3"/>
                    <a:pt x="7" y="5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2" y="5"/>
                    <a:pt x="13" y="6"/>
                    <a:pt x="12" y="8"/>
                  </a:cubicBezTo>
                  <a:cubicBezTo>
                    <a:pt x="10" y="11"/>
                    <a:pt x="11" y="13"/>
                    <a:pt x="14" y="15"/>
                  </a:cubicBezTo>
                  <a:cubicBezTo>
                    <a:pt x="14" y="16"/>
                    <a:pt x="15" y="16"/>
                    <a:pt x="15" y="17"/>
                  </a:cubicBezTo>
                  <a:cubicBezTo>
                    <a:pt x="13" y="18"/>
                    <a:pt x="11" y="19"/>
                    <a:pt x="10" y="21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6" y="17"/>
                    <a:pt x="6" y="15"/>
                    <a:pt x="4" y="15"/>
                  </a:cubicBezTo>
                  <a:cubicBezTo>
                    <a:pt x="1" y="15"/>
                    <a:pt x="0" y="12"/>
                    <a:pt x="0" y="9"/>
                  </a:cubicBezTo>
                  <a:cubicBezTo>
                    <a:pt x="0" y="6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F4B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9">
              <a:extLst>
                <a:ext uri="{FF2B5EF4-FFF2-40B4-BE49-F238E27FC236}">
                  <a16:creationId xmlns:a16="http://schemas.microsoft.com/office/drawing/2014/main" id="{7A020197-B532-C1AF-8D5B-5914C6DC5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" y="1369"/>
              <a:ext cx="79" cy="134"/>
            </a:xfrm>
            <a:custGeom>
              <a:avLst/>
              <a:gdLst>
                <a:gd name="T0" fmla="*/ 12 w 12"/>
                <a:gd name="T1" fmla="*/ 9 h 20"/>
                <a:gd name="T2" fmla="*/ 0 w 12"/>
                <a:gd name="T3" fmla="*/ 20 h 20"/>
                <a:gd name="T4" fmla="*/ 2 w 12"/>
                <a:gd name="T5" fmla="*/ 4 h 20"/>
                <a:gd name="T6" fmla="*/ 9 w 12"/>
                <a:gd name="T7" fmla="*/ 3 h 20"/>
                <a:gd name="T8" fmla="*/ 12 w 12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9"/>
                  </a:moveTo>
                  <a:cubicBezTo>
                    <a:pt x="10" y="15"/>
                    <a:pt x="7" y="20"/>
                    <a:pt x="0" y="20"/>
                  </a:cubicBezTo>
                  <a:cubicBezTo>
                    <a:pt x="0" y="15"/>
                    <a:pt x="0" y="10"/>
                    <a:pt x="2" y="4"/>
                  </a:cubicBezTo>
                  <a:cubicBezTo>
                    <a:pt x="3" y="0"/>
                    <a:pt x="6" y="0"/>
                    <a:pt x="9" y="3"/>
                  </a:cubicBezTo>
                  <a:cubicBezTo>
                    <a:pt x="11" y="5"/>
                    <a:pt x="12" y="7"/>
                    <a:pt x="12" y="9"/>
                  </a:cubicBezTo>
                  <a:close/>
                </a:path>
              </a:pathLst>
            </a:custGeom>
            <a:solidFill>
              <a:srgbClr val="6767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0">
              <a:extLst>
                <a:ext uri="{FF2B5EF4-FFF2-40B4-BE49-F238E27FC236}">
                  <a16:creationId xmlns:a16="http://schemas.microsoft.com/office/drawing/2014/main" id="{110FDEC9-8486-5288-7955-5FCA0F5D5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" y="1200"/>
              <a:ext cx="133" cy="121"/>
            </a:xfrm>
            <a:custGeom>
              <a:avLst/>
              <a:gdLst>
                <a:gd name="T0" fmla="*/ 5 w 20"/>
                <a:gd name="T1" fmla="*/ 18 h 18"/>
                <a:gd name="T2" fmla="*/ 4 w 20"/>
                <a:gd name="T3" fmla="*/ 14 h 18"/>
                <a:gd name="T4" fmla="*/ 3 w 20"/>
                <a:gd name="T5" fmla="*/ 8 h 18"/>
                <a:gd name="T6" fmla="*/ 3 w 20"/>
                <a:gd name="T7" fmla="*/ 6 h 18"/>
                <a:gd name="T8" fmla="*/ 3 w 20"/>
                <a:gd name="T9" fmla="*/ 2 h 18"/>
                <a:gd name="T10" fmla="*/ 5 w 20"/>
                <a:gd name="T11" fmla="*/ 0 h 18"/>
                <a:gd name="T12" fmla="*/ 7 w 20"/>
                <a:gd name="T13" fmla="*/ 2 h 18"/>
                <a:gd name="T14" fmla="*/ 8 w 20"/>
                <a:gd name="T15" fmla="*/ 6 h 18"/>
                <a:gd name="T16" fmla="*/ 10 w 20"/>
                <a:gd name="T17" fmla="*/ 11 h 18"/>
                <a:gd name="T18" fmla="*/ 13 w 20"/>
                <a:gd name="T19" fmla="*/ 3 h 18"/>
                <a:gd name="T20" fmla="*/ 19 w 20"/>
                <a:gd name="T21" fmla="*/ 11 h 18"/>
                <a:gd name="T22" fmla="*/ 20 w 20"/>
                <a:gd name="T23" fmla="*/ 13 h 18"/>
                <a:gd name="T24" fmla="*/ 17 w 20"/>
                <a:gd name="T25" fmla="*/ 14 h 18"/>
                <a:gd name="T26" fmla="*/ 15 w 20"/>
                <a:gd name="T27" fmla="*/ 13 h 18"/>
                <a:gd name="T28" fmla="*/ 11 w 20"/>
                <a:gd name="T29" fmla="*/ 16 h 18"/>
                <a:gd name="T30" fmla="*/ 7 w 20"/>
                <a:gd name="T31" fmla="*/ 18 h 18"/>
                <a:gd name="T32" fmla="*/ 5 w 20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8">
                  <a:moveTo>
                    <a:pt x="5" y="18"/>
                  </a:moveTo>
                  <a:cubicBezTo>
                    <a:pt x="6" y="16"/>
                    <a:pt x="4" y="15"/>
                    <a:pt x="4" y="14"/>
                  </a:cubicBezTo>
                  <a:cubicBezTo>
                    <a:pt x="2" y="12"/>
                    <a:pt x="0" y="11"/>
                    <a:pt x="3" y="8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5"/>
                    <a:pt x="2" y="3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7" y="1"/>
                    <a:pt x="7" y="2"/>
                  </a:cubicBezTo>
                  <a:cubicBezTo>
                    <a:pt x="8" y="3"/>
                    <a:pt x="8" y="5"/>
                    <a:pt x="8" y="6"/>
                  </a:cubicBezTo>
                  <a:cubicBezTo>
                    <a:pt x="8" y="8"/>
                    <a:pt x="9" y="10"/>
                    <a:pt x="10" y="11"/>
                  </a:cubicBezTo>
                  <a:cubicBezTo>
                    <a:pt x="12" y="9"/>
                    <a:pt x="11" y="5"/>
                    <a:pt x="13" y="3"/>
                  </a:cubicBezTo>
                  <a:cubicBezTo>
                    <a:pt x="13" y="6"/>
                    <a:pt x="16" y="9"/>
                    <a:pt x="19" y="11"/>
                  </a:cubicBezTo>
                  <a:cubicBezTo>
                    <a:pt x="20" y="12"/>
                    <a:pt x="20" y="12"/>
                    <a:pt x="20" y="13"/>
                  </a:cubicBezTo>
                  <a:cubicBezTo>
                    <a:pt x="19" y="15"/>
                    <a:pt x="18" y="14"/>
                    <a:pt x="17" y="14"/>
                  </a:cubicBezTo>
                  <a:cubicBezTo>
                    <a:pt x="16" y="14"/>
                    <a:pt x="15" y="13"/>
                    <a:pt x="15" y="13"/>
                  </a:cubicBezTo>
                  <a:cubicBezTo>
                    <a:pt x="11" y="11"/>
                    <a:pt x="11" y="12"/>
                    <a:pt x="11" y="16"/>
                  </a:cubicBezTo>
                  <a:cubicBezTo>
                    <a:pt x="10" y="17"/>
                    <a:pt x="8" y="17"/>
                    <a:pt x="7" y="18"/>
                  </a:cubicBezTo>
                  <a:cubicBezTo>
                    <a:pt x="6" y="18"/>
                    <a:pt x="6" y="18"/>
                    <a:pt x="5" y="18"/>
                  </a:cubicBezTo>
                  <a:close/>
                </a:path>
              </a:pathLst>
            </a:custGeom>
            <a:solidFill>
              <a:srgbClr val="EBB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1">
              <a:extLst>
                <a:ext uri="{FF2B5EF4-FFF2-40B4-BE49-F238E27FC236}">
                  <a16:creationId xmlns:a16="http://schemas.microsoft.com/office/drawing/2014/main" id="{72BB9683-5D05-EB2E-8845-909740E77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" y="2023"/>
              <a:ext cx="139" cy="67"/>
            </a:xfrm>
            <a:custGeom>
              <a:avLst/>
              <a:gdLst>
                <a:gd name="T0" fmla="*/ 0 w 21"/>
                <a:gd name="T1" fmla="*/ 2 h 10"/>
                <a:gd name="T2" fmla="*/ 6 w 21"/>
                <a:gd name="T3" fmla="*/ 2 h 10"/>
                <a:gd name="T4" fmla="*/ 12 w 21"/>
                <a:gd name="T5" fmla="*/ 0 h 10"/>
                <a:gd name="T6" fmla="*/ 17 w 21"/>
                <a:gd name="T7" fmla="*/ 3 h 10"/>
                <a:gd name="T8" fmla="*/ 21 w 21"/>
                <a:gd name="T9" fmla="*/ 6 h 10"/>
                <a:gd name="T10" fmla="*/ 17 w 21"/>
                <a:gd name="T11" fmla="*/ 10 h 10"/>
                <a:gd name="T12" fmla="*/ 2 w 21"/>
                <a:gd name="T13" fmla="*/ 10 h 10"/>
                <a:gd name="T14" fmla="*/ 0 w 21"/>
                <a:gd name="T15" fmla="*/ 7 h 10"/>
                <a:gd name="T16" fmla="*/ 0 w 21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0" y="2"/>
                  </a:moveTo>
                  <a:cubicBezTo>
                    <a:pt x="2" y="2"/>
                    <a:pt x="4" y="2"/>
                    <a:pt x="6" y="2"/>
                  </a:cubicBezTo>
                  <a:cubicBezTo>
                    <a:pt x="8" y="2"/>
                    <a:pt x="11" y="3"/>
                    <a:pt x="12" y="0"/>
                  </a:cubicBezTo>
                  <a:cubicBezTo>
                    <a:pt x="14" y="1"/>
                    <a:pt x="15" y="2"/>
                    <a:pt x="17" y="3"/>
                  </a:cubicBezTo>
                  <a:cubicBezTo>
                    <a:pt x="20" y="3"/>
                    <a:pt x="21" y="4"/>
                    <a:pt x="21" y="6"/>
                  </a:cubicBezTo>
                  <a:cubicBezTo>
                    <a:pt x="20" y="8"/>
                    <a:pt x="19" y="9"/>
                    <a:pt x="17" y="10"/>
                  </a:cubicBezTo>
                  <a:cubicBezTo>
                    <a:pt x="12" y="10"/>
                    <a:pt x="7" y="10"/>
                    <a:pt x="2" y="10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6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0F54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2">
              <a:extLst>
                <a:ext uri="{FF2B5EF4-FFF2-40B4-BE49-F238E27FC236}">
                  <a16:creationId xmlns:a16="http://schemas.microsoft.com/office/drawing/2014/main" id="{AAF4DA11-BD83-9D67-59C3-B7F5A5CC9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" y="1180"/>
              <a:ext cx="153" cy="135"/>
            </a:xfrm>
            <a:custGeom>
              <a:avLst/>
              <a:gdLst>
                <a:gd name="T0" fmla="*/ 21 w 23"/>
                <a:gd name="T1" fmla="*/ 11 h 20"/>
                <a:gd name="T2" fmla="*/ 20 w 23"/>
                <a:gd name="T3" fmla="*/ 12 h 20"/>
                <a:gd name="T4" fmla="*/ 13 w 23"/>
                <a:gd name="T5" fmla="*/ 10 h 20"/>
                <a:gd name="T6" fmla="*/ 7 w 23"/>
                <a:gd name="T7" fmla="*/ 16 h 20"/>
                <a:gd name="T8" fmla="*/ 4 w 23"/>
                <a:gd name="T9" fmla="*/ 20 h 20"/>
                <a:gd name="T10" fmla="*/ 0 w 23"/>
                <a:gd name="T11" fmla="*/ 18 h 20"/>
                <a:gd name="T12" fmla="*/ 0 w 23"/>
                <a:gd name="T13" fmla="*/ 16 h 20"/>
                <a:gd name="T14" fmla="*/ 4 w 23"/>
                <a:gd name="T15" fmla="*/ 8 h 20"/>
                <a:gd name="T16" fmla="*/ 13 w 23"/>
                <a:gd name="T17" fmla="*/ 0 h 20"/>
                <a:gd name="T18" fmla="*/ 15 w 23"/>
                <a:gd name="T19" fmla="*/ 2 h 20"/>
                <a:gd name="T20" fmla="*/ 17 w 23"/>
                <a:gd name="T21" fmla="*/ 5 h 20"/>
                <a:gd name="T22" fmla="*/ 21 w 23"/>
                <a:gd name="T23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0">
                  <a:moveTo>
                    <a:pt x="21" y="11"/>
                  </a:moveTo>
                  <a:cubicBezTo>
                    <a:pt x="21" y="11"/>
                    <a:pt x="21" y="11"/>
                    <a:pt x="20" y="12"/>
                  </a:cubicBezTo>
                  <a:cubicBezTo>
                    <a:pt x="18" y="9"/>
                    <a:pt x="16" y="10"/>
                    <a:pt x="13" y="10"/>
                  </a:cubicBezTo>
                  <a:cubicBezTo>
                    <a:pt x="9" y="11"/>
                    <a:pt x="8" y="12"/>
                    <a:pt x="7" y="16"/>
                  </a:cubicBezTo>
                  <a:cubicBezTo>
                    <a:pt x="7" y="17"/>
                    <a:pt x="7" y="19"/>
                    <a:pt x="4" y="20"/>
                  </a:cubicBezTo>
                  <a:cubicBezTo>
                    <a:pt x="3" y="19"/>
                    <a:pt x="2" y="18"/>
                    <a:pt x="0" y="18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4" y="15"/>
                    <a:pt x="4" y="12"/>
                    <a:pt x="4" y="8"/>
                  </a:cubicBezTo>
                  <a:cubicBezTo>
                    <a:pt x="5" y="4"/>
                    <a:pt x="9" y="0"/>
                    <a:pt x="13" y="0"/>
                  </a:cubicBezTo>
                  <a:cubicBezTo>
                    <a:pt x="14" y="0"/>
                    <a:pt x="15" y="0"/>
                    <a:pt x="15" y="2"/>
                  </a:cubicBezTo>
                  <a:cubicBezTo>
                    <a:pt x="15" y="3"/>
                    <a:pt x="15" y="5"/>
                    <a:pt x="17" y="5"/>
                  </a:cubicBezTo>
                  <a:cubicBezTo>
                    <a:pt x="19" y="6"/>
                    <a:pt x="23" y="7"/>
                    <a:pt x="21" y="11"/>
                  </a:cubicBezTo>
                  <a:close/>
                </a:path>
              </a:pathLst>
            </a:custGeom>
            <a:solidFill>
              <a:srgbClr val="100C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43">
              <a:extLst>
                <a:ext uri="{FF2B5EF4-FFF2-40B4-BE49-F238E27FC236}">
                  <a16:creationId xmlns:a16="http://schemas.microsoft.com/office/drawing/2014/main" id="{EE39DDE9-C339-C945-EC13-2987B8A9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" y="1497"/>
              <a:ext cx="79" cy="168"/>
            </a:xfrm>
            <a:custGeom>
              <a:avLst/>
              <a:gdLst>
                <a:gd name="T0" fmla="*/ 0 w 12"/>
                <a:gd name="T1" fmla="*/ 14 h 25"/>
                <a:gd name="T2" fmla="*/ 12 w 12"/>
                <a:gd name="T3" fmla="*/ 0 h 25"/>
                <a:gd name="T4" fmla="*/ 12 w 12"/>
                <a:gd name="T5" fmla="*/ 8 h 25"/>
                <a:gd name="T6" fmla="*/ 9 w 12"/>
                <a:gd name="T7" fmla="*/ 15 h 25"/>
                <a:gd name="T8" fmla="*/ 8 w 12"/>
                <a:gd name="T9" fmla="*/ 19 h 25"/>
                <a:gd name="T10" fmla="*/ 3 w 12"/>
                <a:gd name="T11" fmla="*/ 25 h 25"/>
                <a:gd name="T12" fmla="*/ 0 w 12"/>
                <a:gd name="T1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5">
                  <a:moveTo>
                    <a:pt x="0" y="14"/>
                  </a:moveTo>
                  <a:cubicBezTo>
                    <a:pt x="2" y="8"/>
                    <a:pt x="6" y="5"/>
                    <a:pt x="12" y="0"/>
                  </a:cubicBezTo>
                  <a:cubicBezTo>
                    <a:pt x="12" y="3"/>
                    <a:pt x="12" y="6"/>
                    <a:pt x="12" y="8"/>
                  </a:cubicBezTo>
                  <a:cubicBezTo>
                    <a:pt x="9" y="10"/>
                    <a:pt x="9" y="12"/>
                    <a:pt x="9" y="15"/>
                  </a:cubicBezTo>
                  <a:cubicBezTo>
                    <a:pt x="9" y="16"/>
                    <a:pt x="10" y="18"/>
                    <a:pt x="8" y="19"/>
                  </a:cubicBezTo>
                  <a:cubicBezTo>
                    <a:pt x="6" y="21"/>
                    <a:pt x="5" y="23"/>
                    <a:pt x="3" y="25"/>
                  </a:cubicBezTo>
                  <a:cubicBezTo>
                    <a:pt x="1" y="21"/>
                    <a:pt x="1" y="17"/>
                    <a:pt x="0" y="14"/>
                  </a:cubicBezTo>
                  <a:close/>
                </a:path>
              </a:pathLst>
            </a:custGeom>
            <a:solidFill>
              <a:srgbClr val="6868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4">
              <a:extLst>
                <a:ext uri="{FF2B5EF4-FFF2-40B4-BE49-F238E27FC236}">
                  <a16:creationId xmlns:a16="http://schemas.microsoft.com/office/drawing/2014/main" id="{BB0A92D5-956A-F5D0-59EE-DC62912C7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793"/>
              <a:ext cx="186" cy="196"/>
            </a:xfrm>
            <a:custGeom>
              <a:avLst/>
              <a:gdLst>
                <a:gd name="T0" fmla="*/ 13 w 28"/>
                <a:gd name="T1" fmla="*/ 0 h 29"/>
                <a:gd name="T2" fmla="*/ 15 w 28"/>
                <a:gd name="T3" fmla="*/ 0 h 29"/>
                <a:gd name="T4" fmla="*/ 15 w 28"/>
                <a:gd name="T5" fmla="*/ 15 h 29"/>
                <a:gd name="T6" fmla="*/ 18 w 28"/>
                <a:gd name="T7" fmla="*/ 19 h 29"/>
                <a:gd name="T8" fmla="*/ 25 w 28"/>
                <a:gd name="T9" fmla="*/ 21 h 29"/>
                <a:gd name="T10" fmla="*/ 28 w 28"/>
                <a:gd name="T11" fmla="*/ 26 h 29"/>
                <a:gd name="T12" fmla="*/ 28 w 28"/>
                <a:gd name="T13" fmla="*/ 27 h 29"/>
                <a:gd name="T14" fmla="*/ 26 w 28"/>
                <a:gd name="T15" fmla="*/ 28 h 29"/>
                <a:gd name="T16" fmla="*/ 11 w 28"/>
                <a:gd name="T17" fmla="*/ 22 h 29"/>
                <a:gd name="T18" fmla="*/ 1 w 28"/>
                <a:gd name="T19" fmla="*/ 28 h 29"/>
                <a:gd name="T20" fmla="*/ 0 w 28"/>
                <a:gd name="T21" fmla="*/ 27 h 29"/>
                <a:gd name="T22" fmla="*/ 0 w 28"/>
                <a:gd name="T23" fmla="*/ 26 h 29"/>
                <a:gd name="T24" fmla="*/ 3 w 28"/>
                <a:gd name="T25" fmla="*/ 21 h 29"/>
                <a:gd name="T26" fmla="*/ 11 w 28"/>
                <a:gd name="T27" fmla="*/ 19 h 29"/>
                <a:gd name="T28" fmla="*/ 13 w 28"/>
                <a:gd name="T29" fmla="*/ 16 h 29"/>
                <a:gd name="T30" fmla="*/ 13 w 28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29">
                  <a:moveTo>
                    <a:pt x="13" y="0"/>
                  </a:moveTo>
                  <a:cubicBezTo>
                    <a:pt x="14" y="0"/>
                    <a:pt x="15" y="0"/>
                    <a:pt x="15" y="0"/>
                  </a:cubicBezTo>
                  <a:cubicBezTo>
                    <a:pt x="15" y="5"/>
                    <a:pt x="15" y="10"/>
                    <a:pt x="15" y="15"/>
                  </a:cubicBezTo>
                  <a:cubicBezTo>
                    <a:pt x="15" y="18"/>
                    <a:pt x="16" y="18"/>
                    <a:pt x="18" y="19"/>
                  </a:cubicBezTo>
                  <a:cubicBezTo>
                    <a:pt x="21" y="19"/>
                    <a:pt x="23" y="19"/>
                    <a:pt x="25" y="21"/>
                  </a:cubicBezTo>
                  <a:cubicBezTo>
                    <a:pt x="26" y="22"/>
                    <a:pt x="28" y="23"/>
                    <a:pt x="28" y="26"/>
                  </a:cubicBezTo>
                  <a:cubicBezTo>
                    <a:pt x="28" y="26"/>
                    <a:pt x="28" y="27"/>
                    <a:pt x="28" y="27"/>
                  </a:cubicBezTo>
                  <a:cubicBezTo>
                    <a:pt x="28" y="28"/>
                    <a:pt x="27" y="29"/>
                    <a:pt x="26" y="28"/>
                  </a:cubicBezTo>
                  <a:cubicBezTo>
                    <a:pt x="24" y="23"/>
                    <a:pt x="17" y="20"/>
                    <a:pt x="11" y="22"/>
                  </a:cubicBezTo>
                  <a:cubicBezTo>
                    <a:pt x="7" y="23"/>
                    <a:pt x="3" y="24"/>
                    <a:pt x="1" y="28"/>
                  </a:cubicBezTo>
                  <a:cubicBezTo>
                    <a:pt x="0" y="28"/>
                    <a:pt x="0" y="28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3"/>
                    <a:pt x="2" y="22"/>
                    <a:pt x="3" y="21"/>
                  </a:cubicBezTo>
                  <a:cubicBezTo>
                    <a:pt x="5" y="19"/>
                    <a:pt x="8" y="19"/>
                    <a:pt x="11" y="19"/>
                  </a:cubicBezTo>
                  <a:cubicBezTo>
                    <a:pt x="12" y="18"/>
                    <a:pt x="13" y="18"/>
                    <a:pt x="13" y="16"/>
                  </a:cubicBezTo>
                  <a:cubicBezTo>
                    <a:pt x="13" y="11"/>
                    <a:pt x="13" y="5"/>
                    <a:pt x="13" y="0"/>
                  </a:cubicBezTo>
                  <a:close/>
                </a:path>
              </a:pathLst>
            </a:custGeom>
            <a:solidFill>
              <a:srgbClr val="8D9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5">
              <a:extLst>
                <a:ext uri="{FF2B5EF4-FFF2-40B4-BE49-F238E27FC236}">
                  <a16:creationId xmlns:a16="http://schemas.microsoft.com/office/drawing/2014/main" id="{044D09F0-42D1-CBDB-B99E-AE8905ED1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1" y="1503"/>
              <a:ext cx="86" cy="122"/>
            </a:xfrm>
            <a:custGeom>
              <a:avLst/>
              <a:gdLst>
                <a:gd name="T0" fmla="*/ 13 w 13"/>
                <a:gd name="T1" fmla="*/ 5 h 18"/>
                <a:gd name="T2" fmla="*/ 11 w 13"/>
                <a:gd name="T3" fmla="*/ 11 h 18"/>
                <a:gd name="T4" fmla="*/ 11 w 13"/>
                <a:gd name="T5" fmla="*/ 16 h 18"/>
                <a:gd name="T6" fmla="*/ 8 w 13"/>
                <a:gd name="T7" fmla="*/ 18 h 18"/>
                <a:gd name="T8" fmla="*/ 3 w 13"/>
                <a:gd name="T9" fmla="*/ 16 h 18"/>
                <a:gd name="T10" fmla="*/ 1 w 13"/>
                <a:gd name="T11" fmla="*/ 7 h 18"/>
                <a:gd name="T12" fmla="*/ 0 w 13"/>
                <a:gd name="T13" fmla="*/ 4 h 18"/>
                <a:gd name="T14" fmla="*/ 7 w 13"/>
                <a:gd name="T15" fmla="*/ 0 h 18"/>
                <a:gd name="T16" fmla="*/ 13 w 13"/>
                <a:gd name="T1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8">
                  <a:moveTo>
                    <a:pt x="13" y="5"/>
                  </a:moveTo>
                  <a:cubicBezTo>
                    <a:pt x="13" y="7"/>
                    <a:pt x="13" y="9"/>
                    <a:pt x="11" y="11"/>
                  </a:cubicBezTo>
                  <a:cubicBezTo>
                    <a:pt x="10" y="12"/>
                    <a:pt x="10" y="14"/>
                    <a:pt x="11" y="16"/>
                  </a:cubicBezTo>
                  <a:cubicBezTo>
                    <a:pt x="11" y="17"/>
                    <a:pt x="9" y="18"/>
                    <a:pt x="8" y="18"/>
                  </a:cubicBezTo>
                  <a:cubicBezTo>
                    <a:pt x="6" y="18"/>
                    <a:pt x="4" y="17"/>
                    <a:pt x="3" y="16"/>
                  </a:cubicBezTo>
                  <a:cubicBezTo>
                    <a:pt x="5" y="12"/>
                    <a:pt x="3" y="10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10" y="0"/>
                    <a:pt x="12" y="2"/>
                    <a:pt x="13" y="5"/>
                  </a:cubicBezTo>
                  <a:close/>
                </a:path>
              </a:pathLst>
            </a:custGeom>
            <a:solidFill>
              <a:srgbClr val="F1B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6">
              <a:extLst>
                <a:ext uri="{FF2B5EF4-FFF2-40B4-BE49-F238E27FC236}">
                  <a16:creationId xmlns:a16="http://schemas.microsoft.com/office/drawing/2014/main" id="{B66450EF-7527-E6E8-B443-8FB9DFA81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" y="2023"/>
              <a:ext cx="139" cy="67"/>
            </a:xfrm>
            <a:custGeom>
              <a:avLst/>
              <a:gdLst>
                <a:gd name="T0" fmla="*/ 8 w 21"/>
                <a:gd name="T1" fmla="*/ 1 h 10"/>
                <a:gd name="T2" fmla="*/ 10 w 21"/>
                <a:gd name="T3" fmla="*/ 1 h 10"/>
                <a:gd name="T4" fmla="*/ 20 w 21"/>
                <a:gd name="T5" fmla="*/ 4 h 10"/>
                <a:gd name="T6" fmla="*/ 15 w 21"/>
                <a:gd name="T7" fmla="*/ 9 h 10"/>
                <a:gd name="T8" fmla="*/ 9 w 21"/>
                <a:gd name="T9" fmla="*/ 10 h 10"/>
                <a:gd name="T10" fmla="*/ 1 w 21"/>
                <a:gd name="T11" fmla="*/ 4 h 10"/>
                <a:gd name="T12" fmla="*/ 2 w 21"/>
                <a:gd name="T13" fmla="*/ 2 h 10"/>
                <a:gd name="T14" fmla="*/ 8 w 21"/>
                <a:gd name="T15" fmla="*/ 0 h 10"/>
                <a:gd name="T16" fmla="*/ 8 w 21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8" y="1"/>
                  </a:moveTo>
                  <a:cubicBezTo>
                    <a:pt x="9" y="1"/>
                    <a:pt x="10" y="1"/>
                    <a:pt x="10" y="1"/>
                  </a:cubicBezTo>
                  <a:cubicBezTo>
                    <a:pt x="12" y="6"/>
                    <a:pt x="16" y="4"/>
                    <a:pt x="20" y="4"/>
                  </a:cubicBezTo>
                  <a:cubicBezTo>
                    <a:pt x="21" y="9"/>
                    <a:pt x="21" y="9"/>
                    <a:pt x="15" y="9"/>
                  </a:cubicBezTo>
                  <a:cubicBezTo>
                    <a:pt x="13" y="10"/>
                    <a:pt x="11" y="10"/>
                    <a:pt x="9" y="10"/>
                  </a:cubicBezTo>
                  <a:cubicBezTo>
                    <a:pt x="5" y="10"/>
                    <a:pt x="2" y="7"/>
                    <a:pt x="1" y="4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2"/>
                    <a:pt x="6" y="1"/>
                    <a:pt x="8" y="0"/>
                  </a:cubicBezTo>
                  <a:cubicBezTo>
                    <a:pt x="8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6D9A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id="{1506D52F-7084-323D-7CC0-3D7DBECA4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" y="1342"/>
              <a:ext cx="86" cy="107"/>
            </a:xfrm>
            <a:custGeom>
              <a:avLst/>
              <a:gdLst>
                <a:gd name="T0" fmla="*/ 1 w 13"/>
                <a:gd name="T1" fmla="*/ 6 h 16"/>
                <a:gd name="T2" fmla="*/ 1 w 13"/>
                <a:gd name="T3" fmla="*/ 2 h 16"/>
                <a:gd name="T4" fmla="*/ 2 w 13"/>
                <a:gd name="T5" fmla="*/ 1 h 16"/>
                <a:gd name="T6" fmla="*/ 13 w 13"/>
                <a:gd name="T7" fmla="*/ 6 h 16"/>
                <a:gd name="T8" fmla="*/ 11 w 13"/>
                <a:gd name="T9" fmla="*/ 11 h 16"/>
                <a:gd name="T10" fmla="*/ 10 w 13"/>
                <a:gd name="T11" fmla="*/ 14 h 16"/>
                <a:gd name="T12" fmla="*/ 7 w 13"/>
                <a:gd name="T13" fmla="*/ 16 h 16"/>
                <a:gd name="T14" fmla="*/ 1 w 13"/>
                <a:gd name="T1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6">
                  <a:moveTo>
                    <a:pt x="1" y="6"/>
                  </a:moveTo>
                  <a:cubicBezTo>
                    <a:pt x="2" y="5"/>
                    <a:pt x="1" y="3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6" y="0"/>
                    <a:pt x="12" y="2"/>
                    <a:pt x="13" y="6"/>
                  </a:cubicBezTo>
                  <a:cubicBezTo>
                    <a:pt x="13" y="8"/>
                    <a:pt x="11" y="9"/>
                    <a:pt x="11" y="11"/>
                  </a:cubicBezTo>
                  <a:cubicBezTo>
                    <a:pt x="10" y="12"/>
                    <a:pt x="10" y="13"/>
                    <a:pt x="10" y="14"/>
                  </a:cubicBezTo>
                  <a:cubicBezTo>
                    <a:pt x="9" y="14"/>
                    <a:pt x="8" y="15"/>
                    <a:pt x="7" y="16"/>
                  </a:cubicBezTo>
                  <a:cubicBezTo>
                    <a:pt x="2" y="15"/>
                    <a:pt x="0" y="11"/>
                    <a:pt x="1" y="6"/>
                  </a:cubicBezTo>
                  <a:close/>
                </a:path>
              </a:pathLst>
            </a:custGeom>
            <a:solidFill>
              <a:srgbClr val="F3B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id="{70C41052-D435-16D6-6B08-341D69901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4" y="1240"/>
              <a:ext cx="119" cy="108"/>
            </a:xfrm>
            <a:custGeom>
              <a:avLst/>
              <a:gdLst>
                <a:gd name="T0" fmla="*/ 10 w 18"/>
                <a:gd name="T1" fmla="*/ 0 h 16"/>
                <a:gd name="T2" fmla="*/ 15 w 18"/>
                <a:gd name="T3" fmla="*/ 12 h 16"/>
                <a:gd name="T4" fmla="*/ 18 w 18"/>
                <a:gd name="T5" fmla="*/ 15 h 16"/>
                <a:gd name="T6" fmla="*/ 3 w 18"/>
                <a:gd name="T7" fmla="*/ 14 h 16"/>
                <a:gd name="T8" fmla="*/ 0 w 18"/>
                <a:gd name="T9" fmla="*/ 10 h 16"/>
                <a:gd name="T10" fmla="*/ 5 w 18"/>
                <a:gd name="T11" fmla="*/ 6 h 16"/>
                <a:gd name="T12" fmla="*/ 9 w 18"/>
                <a:gd name="T13" fmla="*/ 1 h 16"/>
                <a:gd name="T14" fmla="*/ 10 w 18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0" y="0"/>
                  </a:moveTo>
                  <a:cubicBezTo>
                    <a:pt x="9" y="5"/>
                    <a:pt x="10" y="9"/>
                    <a:pt x="15" y="12"/>
                  </a:cubicBezTo>
                  <a:cubicBezTo>
                    <a:pt x="16" y="13"/>
                    <a:pt x="17" y="13"/>
                    <a:pt x="18" y="15"/>
                  </a:cubicBezTo>
                  <a:cubicBezTo>
                    <a:pt x="13" y="16"/>
                    <a:pt x="8" y="14"/>
                    <a:pt x="3" y="14"/>
                  </a:cubicBezTo>
                  <a:cubicBezTo>
                    <a:pt x="1" y="14"/>
                    <a:pt x="0" y="11"/>
                    <a:pt x="0" y="10"/>
                  </a:cubicBezTo>
                  <a:cubicBezTo>
                    <a:pt x="1" y="8"/>
                    <a:pt x="3" y="5"/>
                    <a:pt x="5" y="6"/>
                  </a:cubicBezTo>
                  <a:cubicBezTo>
                    <a:pt x="9" y="6"/>
                    <a:pt x="9" y="4"/>
                    <a:pt x="9" y="1"/>
                  </a:cubicBezTo>
                  <a:cubicBezTo>
                    <a:pt x="8" y="0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EBB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9">
              <a:extLst>
                <a:ext uri="{FF2B5EF4-FFF2-40B4-BE49-F238E27FC236}">
                  <a16:creationId xmlns:a16="http://schemas.microsoft.com/office/drawing/2014/main" id="{AC3B4139-384A-BFD1-E69A-C2EC2E187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6" y="1989"/>
              <a:ext cx="132" cy="88"/>
            </a:xfrm>
            <a:custGeom>
              <a:avLst/>
              <a:gdLst>
                <a:gd name="T0" fmla="*/ 4 w 20"/>
                <a:gd name="T1" fmla="*/ 6 h 13"/>
                <a:gd name="T2" fmla="*/ 17 w 20"/>
                <a:gd name="T3" fmla="*/ 1 h 13"/>
                <a:gd name="T4" fmla="*/ 19 w 20"/>
                <a:gd name="T5" fmla="*/ 4 h 13"/>
                <a:gd name="T6" fmla="*/ 18 w 20"/>
                <a:gd name="T7" fmla="*/ 10 h 13"/>
                <a:gd name="T8" fmla="*/ 17 w 20"/>
                <a:gd name="T9" fmla="*/ 11 h 13"/>
                <a:gd name="T10" fmla="*/ 4 w 20"/>
                <a:gd name="T11" fmla="*/ 11 h 13"/>
                <a:gd name="T12" fmla="*/ 0 w 20"/>
                <a:gd name="T13" fmla="*/ 9 h 13"/>
                <a:gd name="T14" fmla="*/ 4 w 2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3">
                  <a:moveTo>
                    <a:pt x="4" y="6"/>
                  </a:moveTo>
                  <a:cubicBezTo>
                    <a:pt x="9" y="8"/>
                    <a:pt x="14" y="6"/>
                    <a:pt x="17" y="1"/>
                  </a:cubicBezTo>
                  <a:cubicBezTo>
                    <a:pt x="20" y="0"/>
                    <a:pt x="19" y="3"/>
                    <a:pt x="19" y="4"/>
                  </a:cubicBezTo>
                  <a:cubicBezTo>
                    <a:pt x="19" y="6"/>
                    <a:pt x="18" y="8"/>
                    <a:pt x="18" y="10"/>
                  </a:cubicBezTo>
                  <a:cubicBezTo>
                    <a:pt x="18" y="11"/>
                    <a:pt x="18" y="12"/>
                    <a:pt x="17" y="11"/>
                  </a:cubicBezTo>
                  <a:cubicBezTo>
                    <a:pt x="13" y="10"/>
                    <a:pt x="9" y="13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185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50">
              <a:extLst>
                <a:ext uri="{FF2B5EF4-FFF2-40B4-BE49-F238E27FC236}">
                  <a16:creationId xmlns:a16="http://schemas.microsoft.com/office/drawing/2014/main" id="{2ADD689A-0684-6F74-2A9D-C0E1A8371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3" y="1841"/>
              <a:ext cx="99" cy="249"/>
            </a:xfrm>
            <a:custGeom>
              <a:avLst/>
              <a:gdLst>
                <a:gd name="T0" fmla="*/ 5 w 15"/>
                <a:gd name="T1" fmla="*/ 0 h 37"/>
                <a:gd name="T2" fmla="*/ 6 w 15"/>
                <a:gd name="T3" fmla="*/ 6 h 37"/>
                <a:gd name="T4" fmla="*/ 7 w 15"/>
                <a:gd name="T5" fmla="*/ 27 h 37"/>
                <a:gd name="T6" fmla="*/ 10 w 15"/>
                <a:gd name="T7" fmla="*/ 33 h 37"/>
                <a:gd name="T8" fmla="*/ 14 w 15"/>
                <a:gd name="T9" fmla="*/ 32 h 37"/>
                <a:gd name="T10" fmla="*/ 13 w 15"/>
                <a:gd name="T11" fmla="*/ 36 h 37"/>
                <a:gd name="T12" fmla="*/ 9 w 15"/>
                <a:gd name="T13" fmla="*/ 33 h 37"/>
                <a:gd name="T14" fmla="*/ 5 w 15"/>
                <a:gd name="T15" fmla="*/ 30 h 37"/>
                <a:gd name="T16" fmla="*/ 3 w 15"/>
                <a:gd name="T17" fmla="*/ 22 h 37"/>
                <a:gd name="T18" fmla="*/ 4 w 15"/>
                <a:gd name="T19" fmla="*/ 16 h 37"/>
                <a:gd name="T20" fmla="*/ 4 w 15"/>
                <a:gd name="T21" fmla="*/ 0 h 37"/>
                <a:gd name="T22" fmla="*/ 5 w 15"/>
                <a:gd name="T2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37">
                  <a:moveTo>
                    <a:pt x="5" y="0"/>
                  </a:moveTo>
                  <a:cubicBezTo>
                    <a:pt x="6" y="2"/>
                    <a:pt x="6" y="4"/>
                    <a:pt x="6" y="6"/>
                  </a:cubicBezTo>
                  <a:cubicBezTo>
                    <a:pt x="5" y="13"/>
                    <a:pt x="7" y="20"/>
                    <a:pt x="7" y="27"/>
                  </a:cubicBezTo>
                  <a:cubicBezTo>
                    <a:pt x="8" y="29"/>
                    <a:pt x="9" y="31"/>
                    <a:pt x="10" y="33"/>
                  </a:cubicBezTo>
                  <a:cubicBezTo>
                    <a:pt x="12" y="35"/>
                    <a:pt x="13" y="34"/>
                    <a:pt x="14" y="32"/>
                  </a:cubicBezTo>
                  <a:cubicBezTo>
                    <a:pt x="14" y="33"/>
                    <a:pt x="15" y="36"/>
                    <a:pt x="13" y="36"/>
                  </a:cubicBezTo>
                  <a:cubicBezTo>
                    <a:pt x="11" y="37"/>
                    <a:pt x="10" y="35"/>
                    <a:pt x="9" y="33"/>
                  </a:cubicBezTo>
                  <a:cubicBezTo>
                    <a:pt x="8" y="32"/>
                    <a:pt x="7" y="31"/>
                    <a:pt x="5" y="30"/>
                  </a:cubicBezTo>
                  <a:cubicBezTo>
                    <a:pt x="2" y="30"/>
                    <a:pt x="0" y="25"/>
                    <a:pt x="3" y="22"/>
                  </a:cubicBezTo>
                  <a:cubicBezTo>
                    <a:pt x="4" y="20"/>
                    <a:pt x="4" y="18"/>
                    <a:pt x="4" y="16"/>
                  </a:cubicBezTo>
                  <a:cubicBezTo>
                    <a:pt x="4" y="11"/>
                    <a:pt x="4" y="5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79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51">
              <a:extLst>
                <a:ext uri="{FF2B5EF4-FFF2-40B4-BE49-F238E27FC236}">
                  <a16:creationId xmlns:a16="http://schemas.microsoft.com/office/drawing/2014/main" id="{D8920951-5E70-2CFF-02CC-7B95CB66F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4" y="1685"/>
              <a:ext cx="60" cy="405"/>
            </a:xfrm>
            <a:custGeom>
              <a:avLst/>
              <a:gdLst>
                <a:gd name="T0" fmla="*/ 8 w 9"/>
                <a:gd name="T1" fmla="*/ 28 h 60"/>
                <a:gd name="T2" fmla="*/ 8 w 9"/>
                <a:gd name="T3" fmla="*/ 33 h 60"/>
                <a:gd name="T4" fmla="*/ 8 w 9"/>
                <a:gd name="T5" fmla="*/ 56 h 60"/>
                <a:gd name="T6" fmla="*/ 9 w 9"/>
                <a:gd name="T7" fmla="*/ 59 h 60"/>
                <a:gd name="T8" fmla="*/ 6 w 9"/>
                <a:gd name="T9" fmla="*/ 56 h 60"/>
                <a:gd name="T10" fmla="*/ 7 w 9"/>
                <a:gd name="T11" fmla="*/ 37 h 60"/>
                <a:gd name="T12" fmla="*/ 3 w 9"/>
                <a:gd name="T13" fmla="*/ 22 h 60"/>
                <a:gd name="T14" fmla="*/ 2 w 9"/>
                <a:gd name="T15" fmla="*/ 7 h 60"/>
                <a:gd name="T16" fmla="*/ 1 w 9"/>
                <a:gd name="T17" fmla="*/ 1 h 60"/>
                <a:gd name="T18" fmla="*/ 4 w 9"/>
                <a:gd name="T19" fmla="*/ 0 h 60"/>
                <a:gd name="T20" fmla="*/ 5 w 9"/>
                <a:gd name="T21" fmla="*/ 3 h 60"/>
                <a:gd name="T22" fmla="*/ 5 w 9"/>
                <a:gd name="T23" fmla="*/ 9 h 60"/>
                <a:gd name="T24" fmla="*/ 7 w 9"/>
                <a:gd name="T25" fmla="*/ 17 h 60"/>
                <a:gd name="T26" fmla="*/ 8 w 9"/>
                <a:gd name="T27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60">
                  <a:moveTo>
                    <a:pt x="8" y="28"/>
                  </a:moveTo>
                  <a:cubicBezTo>
                    <a:pt x="9" y="30"/>
                    <a:pt x="8" y="31"/>
                    <a:pt x="8" y="33"/>
                  </a:cubicBezTo>
                  <a:cubicBezTo>
                    <a:pt x="8" y="41"/>
                    <a:pt x="8" y="48"/>
                    <a:pt x="8" y="56"/>
                  </a:cubicBezTo>
                  <a:cubicBezTo>
                    <a:pt x="9" y="57"/>
                    <a:pt x="9" y="58"/>
                    <a:pt x="9" y="59"/>
                  </a:cubicBezTo>
                  <a:cubicBezTo>
                    <a:pt x="6" y="60"/>
                    <a:pt x="6" y="58"/>
                    <a:pt x="6" y="56"/>
                  </a:cubicBezTo>
                  <a:cubicBezTo>
                    <a:pt x="6" y="50"/>
                    <a:pt x="6" y="43"/>
                    <a:pt x="7" y="37"/>
                  </a:cubicBezTo>
                  <a:cubicBezTo>
                    <a:pt x="7" y="32"/>
                    <a:pt x="4" y="27"/>
                    <a:pt x="3" y="22"/>
                  </a:cubicBezTo>
                  <a:cubicBezTo>
                    <a:pt x="3" y="17"/>
                    <a:pt x="2" y="12"/>
                    <a:pt x="2" y="7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5" y="12"/>
                    <a:pt x="6" y="15"/>
                    <a:pt x="7" y="17"/>
                  </a:cubicBezTo>
                  <a:cubicBezTo>
                    <a:pt x="5" y="21"/>
                    <a:pt x="6" y="25"/>
                    <a:pt x="8" y="28"/>
                  </a:cubicBezTo>
                  <a:close/>
                </a:path>
              </a:pathLst>
            </a:custGeom>
            <a:solidFill>
              <a:srgbClr val="5040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52">
              <a:extLst>
                <a:ext uri="{FF2B5EF4-FFF2-40B4-BE49-F238E27FC236}">
                  <a16:creationId xmlns:a16="http://schemas.microsoft.com/office/drawing/2014/main" id="{DEDBA25D-0CDC-3299-E5FB-7BAF75EC6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0" y="1935"/>
              <a:ext cx="34" cy="148"/>
            </a:xfrm>
            <a:custGeom>
              <a:avLst/>
              <a:gdLst>
                <a:gd name="T0" fmla="*/ 4 w 5"/>
                <a:gd name="T1" fmla="*/ 11 h 22"/>
                <a:gd name="T2" fmla="*/ 4 w 5"/>
                <a:gd name="T3" fmla="*/ 20 h 22"/>
                <a:gd name="T4" fmla="*/ 2 w 5"/>
                <a:gd name="T5" fmla="*/ 22 h 22"/>
                <a:gd name="T6" fmla="*/ 0 w 5"/>
                <a:gd name="T7" fmla="*/ 20 h 22"/>
                <a:gd name="T8" fmla="*/ 0 w 5"/>
                <a:gd name="T9" fmla="*/ 2 h 22"/>
                <a:gd name="T10" fmla="*/ 3 w 5"/>
                <a:gd name="T11" fmla="*/ 0 h 22"/>
                <a:gd name="T12" fmla="*/ 4 w 5"/>
                <a:gd name="T13" fmla="*/ 2 h 22"/>
                <a:gd name="T14" fmla="*/ 4 w 5"/>
                <a:gd name="T15" fmla="*/ 11 h 22"/>
                <a:gd name="T16" fmla="*/ 4 w 5"/>
                <a:gd name="T1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2">
                  <a:moveTo>
                    <a:pt x="4" y="11"/>
                  </a:moveTo>
                  <a:cubicBezTo>
                    <a:pt x="4" y="14"/>
                    <a:pt x="4" y="17"/>
                    <a:pt x="4" y="20"/>
                  </a:cubicBezTo>
                  <a:cubicBezTo>
                    <a:pt x="4" y="21"/>
                    <a:pt x="4" y="22"/>
                    <a:pt x="2" y="22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0" y="14"/>
                    <a:pt x="0" y="8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5" y="1"/>
                    <a:pt x="4" y="2"/>
                  </a:cubicBezTo>
                  <a:cubicBezTo>
                    <a:pt x="4" y="5"/>
                    <a:pt x="4" y="8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9AC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53">
              <a:extLst>
                <a:ext uri="{FF2B5EF4-FFF2-40B4-BE49-F238E27FC236}">
                  <a16:creationId xmlns:a16="http://schemas.microsoft.com/office/drawing/2014/main" id="{E2ED7251-5680-61ED-5ECF-B4685E3F0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" y="2029"/>
              <a:ext cx="139" cy="48"/>
            </a:xfrm>
            <a:custGeom>
              <a:avLst/>
              <a:gdLst>
                <a:gd name="T0" fmla="*/ 3 w 21"/>
                <a:gd name="T1" fmla="*/ 6 h 7"/>
                <a:gd name="T2" fmla="*/ 0 w 21"/>
                <a:gd name="T3" fmla="*/ 5 h 7"/>
                <a:gd name="T4" fmla="*/ 2 w 21"/>
                <a:gd name="T5" fmla="*/ 2 h 7"/>
                <a:gd name="T6" fmla="*/ 5 w 21"/>
                <a:gd name="T7" fmla="*/ 0 h 7"/>
                <a:gd name="T8" fmla="*/ 6 w 21"/>
                <a:gd name="T9" fmla="*/ 0 h 7"/>
                <a:gd name="T10" fmla="*/ 10 w 21"/>
                <a:gd name="T11" fmla="*/ 0 h 7"/>
                <a:gd name="T12" fmla="*/ 12 w 21"/>
                <a:gd name="T13" fmla="*/ 0 h 7"/>
                <a:gd name="T14" fmla="*/ 16 w 21"/>
                <a:gd name="T15" fmla="*/ 0 h 7"/>
                <a:gd name="T16" fmla="*/ 17 w 21"/>
                <a:gd name="T17" fmla="*/ 1 h 7"/>
                <a:gd name="T18" fmla="*/ 20 w 21"/>
                <a:gd name="T19" fmla="*/ 2 h 7"/>
                <a:gd name="T20" fmla="*/ 21 w 21"/>
                <a:gd name="T21" fmla="*/ 5 h 7"/>
                <a:gd name="T22" fmla="*/ 19 w 21"/>
                <a:gd name="T23" fmla="*/ 6 h 7"/>
                <a:gd name="T24" fmla="*/ 13 w 21"/>
                <a:gd name="T25" fmla="*/ 6 h 7"/>
                <a:gd name="T26" fmla="*/ 8 w 21"/>
                <a:gd name="T27" fmla="*/ 6 h 7"/>
                <a:gd name="T28" fmla="*/ 3 w 21"/>
                <a:gd name="T2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3" y="6"/>
                  </a:moveTo>
                  <a:cubicBezTo>
                    <a:pt x="2" y="6"/>
                    <a:pt x="1" y="7"/>
                    <a:pt x="0" y="5"/>
                  </a:cubicBezTo>
                  <a:cubicBezTo>
                    <a:pt x="0" y="4"/>
                    <a:pt x="0" y="3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6" y="0"/>
                    <a:pt x="16" y="1"/>
                    <a:pt x="17" y="1"/>
                  </a:cubicBezTo>
                  <a:cubicBezTo>
                    <a:pt x="18" y="1"/>
                    <a:pt x="19" y="1"/>
                    <a:pt x="20" y="2"/>
                  </a:cubicBezTo>
                  <a:cubicBezTo>
                    <a:pt x="21" y="3"/>
                    <a:pt x="21" y="4"/>
                    <a:pt x="21" y="5"/>
                  </a:cubicBezTo>
                  <a:cubicBezTo>
                    <a:pt x="21" y="7"/>
                    <a:pt x="20" y="6"/>
                    <a:pt x="19" y="6"/>
                  </a:cubicBezTo>
                  <a:cubicBezTo>
                    <a:pt x="17" y="7"/>
                    <a:pt x="15" y="6"/>
                    <a:pt x="13" y="6"/>
                  </a:cubicBezTo>
                  <a:cubicBezTo>
                    <a:pt x="12" y="6"/>
                    <a:pt x="10" y="6"/>
                    <a:pt x="8" y="6"/>
                  </a:cubicBezTo>
                  <a:cubicBezTo>
                    <a:pt x="6" y="6"/>
                    <a:pt x="4" y="6"/>
                    <a:pt x="3" y="6"/>
                  </a:cubicBezTo>
                  <a:close/>
                </a:path>
              </a:pathLst>
            </a:custGeom>
            <a:solidFill>
              <a:srgbClr val="C31E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54">
              <a:extLst>
                <a:ext uri="{FF2B5EF4-FFF2-40B4-BE49-F238E27FC236}">
                  <a16:creationId xmlns:a16="http://schemas.microsoft.com/office/drawing/2014/main" id="{DA88C4CF-DBD8-AB0D-A838-9A144F128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7" y="1611"/>
              <a:ext cx="93" cy="95"/>
            </a:xfrm>
            <a:custGeom>
              <a:avLst/>
              <a:gdLst>
                <a:gd name="T0" fmla="*/ 1 w 14"/>
                <a:gd name="T1" fmla="*/ 1 h 14"/>
                <a:gd name="T2" fmla="*/ 4 w 14"/>
                <a:gd name="T3" fmla="*/ 0 h 14"/>
                <a:gd name="T4" fmla="*/ 13 w 14"/>
                <a:gd name="T5" fmla="*/ 6 h 14"/>
                <a:gd name="T6" fmla="*/ 14 w 14"/>
                <a:gd name="T7" fmla="*/ 12 h 14"/>
                <a:gd name="T8" fmla="*/ 13 w 14"/>
                <a:gd name="T9" fmla="*/ 13 h 14"/>
                <a:gd name="T10" fmla="*/ 12 w 14"/>
                <a:gd name="T11" fmla="*/ 14 h 14"/>
                <a:gd name="T12" fmla="*/ 3 w 14"/>
                <a:gd name="T13" fmla="*/ 5 h 14"/>
                <a:gd name="T14" fmla="*/ 1 w 14"/>
                <a:gd name="T1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1" y="1"/>
                  </a:moveTo>
                  <a:cubicBezTo>
                    <a:pt x="2" y="1"/>
                    <a:pt x="3" y="0"/>
                    <a:pt x="4" y="0"/>
                  </a:cubicBezTo>
                  <a:cubicBezTo>
                    <a:pt x="11" y="0"/>
                    <a:pt x="11" y="0"/>
                    <a:pt x="13" y="6"/>
                  </a:cubicBezTo>
                  <a:cubicBezTo>
                    <a:pt x="13" y="8"/>
                    <a:pt x="14" y="10"/>
                    <a:pt x="14" y="12"/>
                  </a:cubicBezTo>
                  <a:cubicBezTo>
                    <a:pt x="14" y="12"/>
                    <a:pt x="14" y="13"/>
                    <a:pt x="13" y="13"/>
                  </a:cubicBezTo>
                  <a:cubicBezTo>
                    <a:pt x="14" y="14"/>
                    <a:pt x="13" y="14"/>
                    <a:pt x="12" y="14"/>
                  </a:cubicBezTo>
                  <a:cubicBezTo>
                    <a:pt x="9" y="11"/>
                    <a:pt x="6" y="8"/>
                    <a:pt x="3" y="5"/>
                  </a:cubicBezTo>
                  <a:cubicBezTo>
                    <a:pt x="2" y="4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CB3F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55">
              <a:extLst>
                <a:ext uri="{FF2B5EF4-FFF2-40B4-BE49-F238E27FC236}">
                  <a16:creationId xmlns:a16="http://schemas.microsoft.com/office/drawing/2014/main" id="{2C1D40FB-9FF8-AF84-E292-CA52A56FC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" y="1119"/>
              <a:ext cx="73" cy="94"/>
            </a:xfrm>
            <a:custGeom>
              <a:avLst/>
              <a:gdLst>
                <a:gd name="T0" fmla="*/ 8 w 11"/>
                <a:gd name="T1" fmla="*/ 14 h 14"/>
                <a:gd name="T2" fmla="*/ 7 w 11"/>
                <a:gd name="T3" fmla="*/ 12 h 14"/>
                <a:gd name="T4" fmla="*/ 6 w 11"/>
                <a:gd name="T5" fmla="*/ 14 h 14"/>
                <a:gd name="T6" fmla="*/ 1 w 11"/>
                <a:gd name="T7" fmla="*/ 10 h 14"/>
                <a:gd name="T8" fmla="*/ 6 w 11"/>
                <a:gd name="T9" fmla="*/ 1 h 14"/>
                <a:gd name="T10" fmla="*/ 9 w 11"/>
                <a:gd name="T11" fmla="*/ 2 h 14"/>
                <a:gd name="T12" fmla="*/ 8 w 11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8" y="14"/>
                  </a:moveTo>
                  <a:cubicBezTo>
                    <a:pt x="7" y="13"/>
                    <a:pt x="8" y="12"/>
                    <a:pt x="7" y="12"/>
                  </a:cubicBezTo>
                  <a:cubicBezTo>
                    <a:pt x="6" y="12"/>
                    <a:pt x="7" y="14"/>
                    <a:pt x="6" y="14"/>
                  </a:cubicBezTo>
                  <a:cubicBezTo>
                    <a:pt x="3" y="14"/>
                    <a:pt x="3" y="11"/>
                    <a:pt x="1" y="10"/>
                  </a:cubicBezTo>
                  <a:cubicBezTo>
                    <a:pt x="0" y="7"/>
                    <a:pt x="3" y="2"/>
                    <a:pt x="6" y="1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1" y="6"/>
                    <a:pt x="11" y="10"/>
                    <a:pt x="8" y="14"/>
                  </a:cubicBezTo>
                  <a:close/>
                </a:path>
              </a:pathLst>
            </a:custGeom>
            <a:solidFill>
              <a:srgbClr val="EBB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id="{9930D8B0-A0B1-59F1-2E82-08880156A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1685"/>
              <a:ext cx="27" cy="189"/>
            </a:xfrm>
            <a:custGeom>
              <a:avLst/>
              <a:gdLst>
                <a:gd name="T0" fmla="*/ 0 w 4"/>
                <a:gd name="T1" fmla="*/ 24 h 28"/>
                <a:gd name="T2" fmla="*/ 0 w 4"/>
                <a:gd name="T3" fmla="*/ 1 h 28"/>
                <a:gd name="T4" fmla="*/ 3 w 4"/>
                <a:gd name="T5" fmla="*/ 3 h 28"/>
                <a:gd name="T6" fmla="*/ 4 w 4"/>
                <a:gd name="T7" fmla="*/ 9 h 28"/>
                <a:gd name="T8" fmla="*/ 3 w 4"/>
                <a:gd name="T9" fmla="*/ 15 h 28"/>
                <a:gd name="T10" fmla="*/ 3 w 4"/>
                <a:gd name="T11" fmla="*/ 25 h 28"/>
                <a:gd name="T12" fmla="*/ 3 w 4"/>
                <a:gd name="T13" fmla="*/ 28 h 28"/>
                <a:gd name="T14" fmla="*/ 0 w 4"/>
                <a:gd name="T15" fmla="*/ 25 h 28"/>
                <a:gd name="T16" fmla="*/ 0 w 4"/>
                <a:gd name="T1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8">
                  <a:moveTo>
                    <a:pt x="0" y="24"/>
                  </a:moveTo>
                  <a:cubicBezTo>
                    <a:pt x="0" y="16"/>
                    <a:pt x="0" y="8"/>
                    <a:pt x="0" y="1"/>
                  </a:cubicBezTo>
                  <a:cubicBezTo>
                    <a:pt x="2" y="0"/>
                    <a:pt x="3" y="1"/>
                    <a:pt x="3" y="3"/>
                  </a:cubicBezTo>
                  <a:cubicBezTo>
                    <a:pt x="3" y="5"/>
                    <a:pt x="2" y="8"/>
                    <a:pt x="4" y="9"/>
                  </a:cubicBezTo>
                  <a:cubicBezTo>
                    <a:pt x="4" y="11"/>
                    <a:pt x="3" y="13"/>
                    <a:pt x="3" y="15"/>
                  </a:cubicBezTo>
                  <a:cubicBezTo>
                    <a:pt x="4" y="18"/>
                    <a:pt x="3" y="22"/>
                    <a:pt x="3" y="25"/>
                  </a:cubicBezTo>
                  <a:cubicBezTo>
                    <a:pt x="3" y="26"/>
                    <a:pt x="4" y="28"/>
                    <a:pt x="3" y="28"/>
                  </a:cubicBezTo>
                  <a:cubicBezTo>
                    <a:pt x="1" y="28"/>
                    <a:pt x="0" y="27"/>
                    <a:pt x="0" y="25"/>
                  </a:cubicBezTo>
                  <a:cubicBezTo>
                    <a:pt x="0" y="25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282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7">
              <a:extLst>
                <a:ext uri="{FF2B5EF4-FFF2-40B4-BE49-F238E27FC236}">
                  <a16:creationId xmlns:a16="http://schemas.microsoft.com/office/drawing/2014/main" id="{CA91205F-1FF1-B742-62B4-00E00A10D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" y="1396"/>
              <a:ext cx="100" cy="74"/>
            </a:xfrm>
            <a:custGeom>
              <a:avLst/>
              <a:gdLst>
                <a:gd name="T0" fmla="*/ 3 w 15"/>
                <a:gd name="T1" fmla="*/ 9 h 11"/>
                <a:gd name="T2" fmla="*/ 1 w 15"/>
                <a:gd name="T3" fmla="*/ 7 h 11"/>
                <a:gd name="T4" fmla="*/ 5 w 15"/>
                <a:gd name="T5" fmla="*/ 1 h 11"/>
                <a:gd name="T6" fmla="*/ 14 w 15"/>
                <a:gd name="T7" fmla="*/ 3 h 11"/>
                <a:gd name="T8" fmla="*/ 15 w 15"/>
                <a:gd name="T9" fmla="*/ 7 h 11"/>
                <a:gd name="T10" fmla="*/ 14 w 15"/>
                <a:gd name="T11" fmla="*/ 7 h 11"/>
                <a:gd name="T12" fmla="*/ 6 w 15"/>
                <a:gd name="T13" fmla="*/ 8 h 11"/>
                <a:gd name="T14" fmla="*/ 3 w 15"/>
                <a:gd name="T1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1">
                  <a:moveTo>
                    <a:pt x="3" y="9"/>
                  </a:moveTo>
                  <a:cubicBezTo>
                    <a:pt x="2" y="8"/>
                    <a:pt x="2" y="7"/>
                    <a:pt x="1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8" y="0"/>
                    <a:pt x="12" y="1"/>
                    <a:pt x="14" y="3"/>
                  </a:cubicBezTo>
                  <a:cubicBezTo>
                    <a:pt x="15" y="4"/>
                    <a:pt x="15" y="5"/>
                    <a:pt x="15" y="7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0" y="4"/>
                    <a:pt x="9" y="4"/>
                    <a:pt x="6" y="8"/>
                  </a:cubicBezTo>
                  <a:cubicBezTo>
                    <a:pt x="5" y="11"/>
                    <a:pt x="4" y="11"/>
                    <a:pt x="3" y="9"/>
                  </a:cubicBezTo>
                  <a:close/>
                </a:path>
              </a:pathLst>
            </a:custGeom>
            <a:solidFill>
              <a:srgbClr val="1F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58">
              <a:extLst>
                <a:ext uri="{FF2B5EF4-FFF2-40B4-BE49-F238E27FC236}">
                  <a16:creationId xmlns:a16="http://schemas.microsoft.com/office/drawing/2014/main" id="{F72F9126-96F0-3F87-E852-ADC1E3DAF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" y="1530"/>
              <a:ext cx="93" cy="108"/>
            </a:xfrm>
            <a:custGeom>
              <a:avLst/>
              <a:gdLst>
                <a:gd name="T0" fmla="*/ 11 w 14"/>
                <a:gd name="T1" fmla="*/ 12 h 16"/>
                <a:gd name="T2" fmla="*/ 13 w 14"/>
                <a:gd name="T3" fmla="*/ 15 h 16"/>
                <a:gd name="T4" fmla="*/ 7 w 14"/>
                <a:gd name="T5" fmla="*/ 15 h 16"/>
                <a:gd name="T6" fmla="*/ 3 w 14"/>
                <a:gd name="T7" fmla="*/ 12 h 16"/>
                <a:gd name="T8" fmla="*/ 0 w 14"/>
                <a:gd name="T9" fmla="*/ 5 h 16"/>
                <a:gd name="T10" fmla="*/ 2 w 14"/>
                <a:gd name="T11" fmla="*/ 1 h 16"/>
                <a:gd name="T12" fmla="*/ 5 w 14"/>
                <a:gd name="T13" fmla="*/ 4 h 16"/>
                <a:gd name="T14" fmla="*/ 11 w 14"/>
                <a:gd name="T1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6">
                  <a:moveTo>
                    <a:pt x="11" y="12"/>
                  </a:moveTo>
                  <a:cubicBezTo>
                    <a:pt x="12" y="13"/>
                    <a:pt x="14" y="14"/>
                    <a:pt x="13" y="15"/>
                  </a:cubicBezTo>
                  <a:cubicBezTo>
                    <a:pt x="11" y="16"/>
                    <a:pt x="9" y="16"/>
                    <a:pt x="7" y="15"/>
                  </a:cubicBezTo>
                  <a:cubicBezTo>
                    <a:pt x="6" y="14"/>
                    <a:pt x="5" y="12"/>
                    <a:pt x="3" y="12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4" y="0"/>
                    <a:pt x="4" y="3"/>
                    <a:pt x="5" y="4"/>
                  </a:cubicBezTo>
                  <a:cubicBezTo>
                    <a:pt x="6" y="7"/>
                    <a:pt x="6" y="11"/>
                    <a:pt x="11" y="12"/>
                  </a:cubicBezTo>
                  <a:close/>
                </a:path>
              </a:pathLst>
            </a:custGeom>
            <a:solidFill>
              <a:srgbClr val="E6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59">
              <a:extLst>
                <a:ext uri="{FF2B5EF4-FFF2-40B4-BE49-F238E27FC236}">
                  <a16:creationId xmlns:a16="http://schemas.microsoft.com/office/drawing/2014/main" id="{95316A8B-70AF-A9D2-C040-1FC80D9BD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" y="1213"/>
              <a:ext cx="66" cy="81"/>
            </a:xfrm>
            <a:custGeom>
              <a:avLst/>
              <a:gdLst>
                <a:gd name="T0" fmla="*/ 5 w 10"/>
                <a:gd name="T1" fmla="*/ 12 h 12"/>
                <a:gd name="T2" fmla="*/ 0 w 10"/>
                <a:gd name="T3" fmla="*/ 8 h 12"/>
                <a:gd name="T4" fmla="*/ 4 w 10"/>
                <a:gd name="T5" fmla="*/ 2 h 12"/>
                <a:gd name="T6" fmla="*/ 9 w 10"/>
                <a:gd name="T7" fmla="*/ 0 h 12"/>
                <a:gd name="T8" fmla="*/ 5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3" y="11"/>
                    <a:pt x="1" y="10"/>
                    <a:pt x="0" y="8"/>
                  </a:cubicBezTo>
                  <a:cubicBezTo>
                    <a:pt x="0" y="5"/>
                    <a:pt x="2" y="3"/>
                    <a:pt x="4" y="2"/>
                  </a:cubicBezTo>
                  <a:cubicBezTo>
                    <a:pt x="6" y="1"/>
                    <a:pt x="7" y="0"/>
                    <a:pt x="9" y="0"/>
                  </a:cubicBezTo>
                  <a:cubicBezTo>
                    <a:pt x="9" y="4"/>
                    <a:pt x="10" y="9"/>
                    <a:pt x="5" y="12"/>
                  </a:cubicBezTo>
                  <a:close/>
                </a:path>
              </a:pathLst>
            </a:custGeom>
            <a:solidFill>
              <a:srgbClr val="F1B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60">
              <a:extLst>
                <a:ext uri="{FF2B5EF4-FFF2-40B4-BE49-F238E27FC236}">
                  <a16:creationId xmlns:a16="http://schemas.microsoft.com/office/drawing/2014/main" id="{168EA34A-66B0-50EE-64CC-77D5CBC10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" y="1267"/>
              <a:ext cx="80" cy="88"/>
            </a:xfrm>
            <a:custGeom>
              <a:avLst/>
              <a:gdLst>
                <a:gd name="T0" fmla="*/ 3 w 12"/>
                <a:gd name="T1" fmla="*/ 0 h 13"/>
                <a:gd name="T2" fmla="*/ 11 w 12"/>
                <a:gd name="T3" fmla="*/ 12 h 13"/>
                <a:gd name="T4" fmla="*/ 3 w 12"/>
                <a:gd name="T5" fmla="*/ 7 h 13"/>
                <a:gd name="T6" fmla="*/ 3 w 12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cubicBezTo>
                    <a:pt x="9" y="2"/>
                    <a:pt x="12" y="6"/>
                    <a:pt x="11" y="12"/>
                  </a:cubicBezTo>
                  <a:cubicBezTo>
                    <a:pt x="7" y="13"/>
                    <a:pt x="4" y="11"/>
                    <a:pt x="3" y="7"/>
                  </a:cubicBezTo>
                  <a:cubicBezTo>
                    <a:pt x="1" y="5"/>
                    <a:pt x="0" y="2"/>
                    <a:pt x="3" y="0"/>
                  </a:cubicBezTo>
                  <a:close/>
                </a:path>
              </a:pathLst>
            </a:custGeom>
            <a:solidFill>
              <a:srgbClr val="ECC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61">
              <a:extLst>
                <a:ext uri="{FF2B5EF4-FFF2-40B4-BE49-F238E27FC236}">
                  <a16:creationId xmlns:a16="http://schemas.microsoft.com/office/drawing/2014/main" id="{75CB7EF2-3187-80D4-1326-3A34C771A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" y="1814"/>
              <a:ext cx="46" cy="215"/>
            </a:xfrm>
            <a:custGeom>
              <a:avLst/>
              <a:gdLst>
                <a:gd name="T0" fmla="*/ 5 w 7"/>
                <a:gd name="T1" fmla="*/ 32 h 32"/>
                <a:gd name="T2" fmla="*/ 5 w 7"/>
                <a:gd name="T3" fmla="*/ 31 h 32"/>
                <a:gd name="T4" fmla="*/ 2 w 7"/>
                <a:gd name="T5" fmla="*/ 9 h 32"/>
                <a:gd name="T6" fmla="*/ 1 w 7"/>
                <a:gd name="T7" fmla="*/ 0 h 32"/>
                <a:gd name="T8" fmla="*/ 7 w 7"/>
                <a:gd name="T9" fmla="*/ 2 h 32"/>
                <a:gd name="T10" fmla="*/ 4 w 7"/>
                <a:gd name="T11" fmla="*/ 8 h 32"/>
                <a:gd name="T12" fmla="*/ 7 w 7"/>
                <a:gd name="T13" fmla="*/ 30 h 32"/>
                <a:gd name="T14" fmla="*/ 5 w 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2">
                  <a:moveTo>
                    <a:pt x="5" y="32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4" y="24"/>
                    <a:pt x="3" y="16"/>
                    <a:pt x="2" y="9"/>
                  </a:cubicBezTo>
                  <a:cubicBezTo>
                    <a:pt x="2" y="6"/>
                    <a:pt x="0" y="3"/>
                    <a:pt x="1" y="0"/>
                  </a:cubicBezTo>
                  <a:cubicBezTo>
                    <a:pt x="3" y="0"/>
                    <a:pt x="5" y="2"/>
                    <a:pt x="7" y="2"/>
                  </a:cubicBezTo>
                  <a:cubicBezTo>
                    <a:pt x="2" y="3"/>
                    <a:pt x="3" y="3"/>
                    <a:pt x="4" y="8"/>
                  </a:cubicBezTo>
                  <a:cubicBezTo>
                    <a:pt x="5" y="15"/>
                    <a:pt x="6" y="22"/>
                    <a:pt x="7" y="30"/>
                  </a:cubicBezTo>
                  <a:cubicBezTo>
                    <a:pt x="7" y="31"/>
                    <a:pt x="6" y="31"/>
                    <a:pt x="5" y="32"/>
                  </a:cubicBezTo>
                  <a:close/>
                </a:path>
              </a:pathLst>
            </a:custGeom>
            <a:solidFill>
              <a:srgbClr val="1842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62">
              <a:extLst>
                <a:ext uri="{FF2B5EF4-FFF2-40B4-BE49-F238E27FC236}">
                  <a16:creationId xmlns:a16="http://schemas.microsoft.com/office/drawing/2014/main" id="{2AF9BE92-C158-BE4E-A517-C3B3838D4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" y="1632"/>
              <a:ext cx="113" cy="87"/>
            </a:xfrm>
            <a:custGeom>
              <a:avLst/>
              <a:gdLst>
                <a:gd name="T0" fmla="*/ 2 w 17"/>
                <a:gd name="T1" fmla="*/ 7 h 13"/>
                <a:gd name="T2" fmla="*/ 1 w 17"/>
                <a:gd name="T3" fmla="*/ 3 h 13"/>
                <a:gd name="T4" fmla="*/ 3 w 17"/>
                <a:gd name="T5" fmla="*/ 0 h 13"/>
                <a:gd name="T6" fmla="*/ 3 w 17"/>
                <a:gd name="T7" fmla="*/ 0 h 13"/>
                <a:gd name="T8" fmla="*/ 12 w 17"/>
                <a:gd name="T9" fmla="*/ 8 h 13"/>
                <a:gd name="T10" fmla="*/ 15 w 17"/>
                <a:gd name="T11" fmla="*/ 9 h 13"/>
                <a:gd name="T12" fmla="*/ 16 w 17"/>
                <a:gd name="T13" fmla="*/ 11 h 13"/>
                <a:gd name="T14" fmla="*/ 14 w 17"/>
                <a:gd name="T15" fmla="*/ 13 h 13"/>
                <a:gd name="T16" fmla="*/ 2 w 17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3">
                  <a:moveTo>
                    <a:pt x="2" y="7"/>
                  </a:moveTo>
                  <a:cubicBezTo>
                    <a:pt x="2" y="5"/>
                    <a:pt x="2" y="4"/>
                    <a:pt x="1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6"/>
                    <a:pt x="9" y="6"/>
                    <a:pt x="12" y="8"/>
                  </a:cubicBezTo>
                  <a:cubicBezTo>
                    <a:pt x="13" y="8"/>
                    <a:pt x="14" y="8"/>
                    <a:pt x="15" y="9"/>
                  </a:cubicBezTo>
                  <a:cubicBezTo>
                    <a:pt x="16" y="9"/>
                    <a:pt x="17" y="10"/>
                    <a:pt x="16" y="11"/>
                  </a:cubicBezTo>
                  <a:cubicBezTo>
                    <a:pt x="16" y="12"/>
                    <a:pt x="15" y="12"/>
                    <a:pt x="14" y="13"/>
                  </a:cubicBezTo>
                  <a:cubicBezTo>
                    <a:pt x="10" y="10"/>
                    <a:pt x="6" y="9"/>
                    <a:pt x="2" y="7"/>
                  </a:cubicBezTo>
                  <a:close/>
                </a:path>
              </a:pathLst>
            </a:custGeom>
            <a:solidFill>
              <a:srgbClr val="E6B5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63">
              <a:extLst>
                <a:ext uri="{FF2B5EF4-FFF2-40B4-BE49-F238E27FC236}">
                  <a16:creationId xmlns:a16="http://schemas.microsoft.com/office/drawing/2014/main" id="{5F5C0669-34FA-ED07-1544-51D454339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1" y="1470"/>
              <a:ext cx="86" cy="67"/>
            </a:xfrm>
            <a:custGeom>
              <a:avLst/>
              <a:gdLst>
                <a:gd name="T0" fmla="*/ 13 w 13"/>
                <a:gd name="T1" fmla="*/ 10 h 10"/>
                <a:gd name="T2" fmla="*/ 1 w 13"/>
                <a:gd name="T3" fmla="*/ 10 h 10"/>
                <a:gd name="T4" fmla="*/ 0 w 13"/>
                <a:gd name="T5" fmla="*/ 9 h 10"/>
                <a:gd name="T6" fmla="*/ 1 w 13"/>
                <a:gd name="T7" fmla="*/ 5 h 10"/>
                <a:gd name="T8" fmla="*/ 8 w 13"/>
                <a:gd name="T9" fmla="*/ 1 h 10"/>
                <a:gd name="T10" fmla="*/ 13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13" y="10"/>
                  </a:moveTo>
                  <a:cubicBezTo>
                    <a:pt x="10" y="5"/>
                    <a:pt x="3" y="4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1" y="1"/>
                    <a:pt x="3" y="0"/>
                    <a:pt x="8" y="1"/>
                  </a:cubicBezTo>
                  <a:cubicBezTo>
                    <a:pt x="13" y="3"/>
                    <a:pt x="13" y="6"/>
                    <a:pt x="13" y="10"/>
                  </a:cubicBezTo>
                  <a:close/>
                </a:path>
              </a:pathLst>
            </a:custGeom>
            <a:solidFill>
              <a:srgbClr val="5A3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64">
              <a:extLst>
                <a:ext uri="{FF2B5EF4-FFF2-40B4-BE49-F238E27FC236}">
                  <a16:creationId xmlns:a16="http://schemas.microsoft.com/office/drawing/2014/main" id="{A69E68DA-A5BD-E7A7-0CFB-0AF46FA03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" y="1321"/>
              <a:ext cx="87" cy="95"/>
            </a:xfrm>
            <a:custGeom>
              <a:avLst/>
              <a:gdLst>
                <a:gd name="T0" fmla="*/ 10 w 13"/>
                <a:gd name="T1" fmla="*/ 14 h 14"/>
                <a:gd name="T2" fmla="*/ 11 w 13"/>
                <a:gd name="T3" fmla="*/ 9 h 14"/>
                <a:gd name="T4" fmla="*/ 9 w 13"/>
                <a:gd name="T5" fmla="*/ 8 h 14"/>
                <a:gd name="T6" fmla="*/ 1 w 13"/>
                <a:gd name="T7" fmla="*/ 5 h 14"/>
                <a:gd name="T8" fmla="*/ 0 w 13"/>
                <a:gd name="T9" fmla="*/ 5 h 14"/>
                <a:gd name="T10" fmla="*/ 6 w 13"/>
                <a:gd name="T11" fmla="*/ 1 h 14"/>
                <a:gd name="T12" fmla="*/ 6 w 13"/>
                <a:gd name="T13" fmla="*/ 1 h 14"/>
                <a:gd name="T14" fmla="*/ 12 w 13"/>
                <a:gd name="T15" fmla="*/ 6 h 14"/>
                <a:gd name="T16" fmla="*/ 10 w 13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10" y="14"/>
                  </a:moveTo>
                  <a:cubicBezTo>
                    <a:pt x="9" y="12"/>
                    <a:pt x="12" y="11"/>
                    <a:pt x="11" y="9"/>
                  </a:cubicBezTo>
                  <a:cubicBezTo>
                    <a:pt x="11" y="9"/>
                    <a:pt x="9" y="10"/>
                    <a:pt x="9" y="8"/>
                  </a:cubicBezTo>
                  <a:cubicBezTo>
                    <a:pt x="8" y="4"/>
                    <a:pt x="5" y="3"/>
                    <a:pt x="1" y="5"/>
                  </a:cubicBezTo>
                  <a:cubicBezTo>
                    <a:pt x="1" y="6"/>
                    <a:pt x="1" y="6"/>
                    <a:pt x="0" y="5"/>
                  </a:cubicBezTo>
                  <a:cubicBezTo>
                    <a:pt x="0" y="1"/>
                    <a:pt x="2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1"/>
                    <a:pt x="12" y="2"/>
                    <a:pt x="12" y="6"/>
                  </a:cubicBezTo>
                  <a:cubicBezTo>
                    <a:pt x="13" y="9"/>
                    <a:pt x="13" y="12"/>
                    <a:pt x="10" y="14"/>
                  </a:cubicBezTo>
                  <a:close/>
                </a:path>
              </a:pathLst>
            </a:custGeom>
            <a:solidFill>
              <a:srgbClr val="26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65">
              <a:extLst>
                <a:ext uri="{FF2B5EF4-FFF2-40B4-BE49-F238E27FC236}">
                  <a16:creationId xmlns:a16="http://schemas.microsoft.com/office/drawing/2014/main" id="{0D2AECBB-5FB9-9419-5BEB-91B3F0EDC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" y="1530"/>
              <a:ext cx="106" cy="162"/>
            </a:xfrm>
            <a:custGeom>
              <a:avLst/>
              <a:gdLst>
                <a:gd name="T0" fmla="*/ 9 w 16"/>
                <a:gd name="T1" fmla="*/ 0 h 24"/>
                <a:gd name="T2" fmla="*/ 10 w 16"/>
                <a:gd name="T3" fmla="*/ 1 h 24"/>
                <a:gd name="T4" fmla="*/ 12 w 16"/>
                <a:gd name="T5" fmla="*/ 5 h 24"/>
                <a:gd name="T6" fmla="*/ 12 w 16"/>
                <a:gd name="T7" fmla="*/ 12 h 24"/>
                <a:gd name="T8" fmla="*/ 10 w 16"/>
                <a:gd name="T9" fmla="*/ 13 h 24"/>
                <a:gd name="T10" fmla="*/ 4 w 16"/>
                <a:gd name="T11" fmla="*/ 21 h 24"/>
                <a:gd name="T12" fmla="*/ 2 w 16"/>
                <a:gd name="T13" fmla="*/ 24 h 24"/>
                <a:gd name="T14" fmla="*/ 0 w 16"/>
                <a:gd name="T15" fmla="*/ 24 h 24"/>
                <a:gd name="T16" fmla="*/ 2 w 16"/>
                <a:gd name="T17" fmla="*/ 17 h 24"/>
                <a:gd name="T18" fmla="*/ 8 w 16"/>
                <a:gd name="T19" fmla="*/ 10 h 24"/>
                <a:gd name="T20" fmla="*/ 10 w 16"/>
                <a:gd name="T21" fmla="*/ 5 h 24"/>
                <a:gd name="T22" fmla="*/ 9 w 16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4">
                  <a:moveTo>
                    <a:pt x="9" y="0"/>
                  </a:moveTo>
                  <a:cubicBezTo>
                    <a:pt x="9" y="0"/>
                    <a:pt x="9" y="1"/>
                    <a:pt x="10" y="1"/>
                  </a:cubicBezTo>
                  <a:cubicBezTo>
                    <a:pt x="10" y="2"/>
                    <a:pt x="11" y="4"/>
                    <a:pt x="12" y="5"/>
                  </a:cubicBezTo>
                  <a:cubicBezTo>
                    <a:pt x="16" y="9"/>
                    <a:pt x="16" y="9"/>
                    <a:pt x="12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5" y="13"/>
                    <a:pt x="4" y="16"/>
                    <a:pt x="4" y="21"/>
                  </a:cubicBezTo>
                  <a:cubicBezTo>
                    <a:pt x="4" y="22"/>
                    <a:pt x="4" y="23"/>
                    <a:pt x="2" y="24"/>
                  </a:cubicBezTo>
                  <a:cubicBezTo>
                    <a:pt x="2" y="24"/>
                    <a:pt x="1" y="24"/>
                    <a:pt x="0" y="24"/>
                  </a:cubicBezTo>
                  <a:cubicBezTo>
                    <a:pt x="1" y="21"/>
                    <a:pt x="2" y="19"/>
                    <a:pt x="2" y="17"/>
                  </a:cubicBezTo>
                  <a:cubicBezTo>
                    <a:pt x="2" y="13"/>
                    <a:pt x="5" y="11"/>
                    <a:pt x="8" y="10"/>
                  </a:cubicBezTo>
                  <a:cubicBezTo>
                    <a:pt x="12" y="9"/>
                    <a:pt x="12" y="9"/>
                    <a:pt x="10" y="5"/>
                  </a:cubicBezTo>
                  <a:cubicBezTo>
                    <a:pt x="8" y="3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E6C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66">
              <a:extLst>
                <a:ext uri="{FF2B5EF4-FFF2-40B4-BE49-F238E27FC236}">
                  <a16:creationId xmlns:a16="http://schemas.microsoft.com/office/drawing/2014/main" id="{F70601ED-B86F-740B-5D6D-BA8DD6301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" y="1490"/>
              <a:ext cx="39" cy="121"/>
            </a:xfrm>
            <a:custGeom>
              <a:avLst/>
              <a:gdLst>
                <a:gd name="T0" fmla="*/ 6 w 6"/>
                <a:gd name="T1" fmla="*/ 11 h 18"/>
                <a:gd name="T2" fmla="*/ 2 w 6"/>
                <a:gd name="T3" fmla="*/ 18 h 18"/>
                <a:gd name="T4" fmla="*/ 1 w 6"/>
                <a:gd name="T5" fmla="*/ 7 h 18"/>
                <a:gd name="T6" fmla="*/ 3 w 6"/>
                <a:gd name="T7" fmla="*/ 0 h 18"/>
                <a:gd name="T8" fmla="*/ 6 w 6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8">
                  <a:moveTo>
                    <a:pt x="6" y="11"/>
                  </a:moveTo>
                  <a:cubicBezTo>
                    <a:pt x="5" y="13"/>
                    <a:pt x="3" y="16"/>
                    <a:pt x="2" y="18"/>
                  </a:cubicBezTo>
                  <a:cubicBezTo>
                    <a:pt x="0" y="14"/>
                    <a:pt x="3" y="10"/>
                    <a:pt x="1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6" y="3"/>
                    <a:pt x="4" y="8"/>
                    <a:pt x="6" y="11"/>
                  </a:cubicBezTo>
                  <a:close/>
                </a:path>
              </a:pathLst>
            </a:custGeom>
            <a:solidFill>
              <a:srgbClr val="34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67">
              <a:extLst>
                <a:ext uri="{FF2B5EF4-FFF2-40B4-BE49-F238E27FC236}">
                  <a16:creationId xmlns:a16="http://schemas.microsoft.com/office/drawing/2014/main" id="{E5863355-F9D0-D828-8614-B5A930DB0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" y="1894"/>
              <a:ext cx="106" cy="41"/>
            </a:xfrm>
            <a:custGeom>
              <a:avLst/>
              <a:gdLst>
                <a:gd name="T0" fmla="*/ 2 w 16"/>
                <a:gd name="T1" fmla="*/ 2 h 6"/>
                <a:gd name="T2" fmla="*/ 2 w 16"/>
                <a:gd name="T3" fmla="*/ 2 h 6"/>
                <a:gd name="T4" fmla="*/ 7 w 16"/>
                <a:gd name="T5" fmla="*/ 2 h 6"/>
                <a:gd name="T6" fmla="*/ 15 w 16"/>
                <a:gd name="T7" fmla="*/ 2 h 6"/>
                <a:gd name="T8" fmla="*/ 12 w 16"/>
                <a:gd name="T9" fmla="*/ 5 h 6"/>
                <a:gd name="T10" fmla="*/ 3 w 16"/>
                <a:gd name="T11" fmla="*/ 6 h 6"/>
                <a:gd name="T12" fmla="*/ 2 w 16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6" y="4"/>
                    <a:pt x="7" y="2"/>
                  </a:cubicBezTo>
                  <a:cubicBezTo>
                    <a:pt x="8" y="0"/>
                    <a:pt x="14" y="0"/>
                    <a:pt x="15" y="2"/>
                  </a:cubicBezTo>
                  <a:cubicBezTo>
                    <a:pt x="16" y="4"/>
                    <a:pt x="13" y="5"/>
                    <a:pt x="12" y="5"/>
                  </a:cubicBezTo>
                  <a:cubicBezTo>
                    <a:pt x="9" y="6"/>
                    <a:pt x="6" y="6"/>
                    <a:pt x="3" y="6"/>
                  </a:cubicBezTo>
                  <a:cubicBezTo>
                    <a:pt x="0" y="5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AC2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68">
              <a:extLst>
                <a:ext uri="{FF2B5EF4-FFF2-40B4-BE49-F238E27FC236}">
                  <a16:creationId xmlns:a16="http://schemas.microsoft.com/office/drawing/2014/main" id="{D67D905F-2FDA-C123-BB93-4B3B0ACB4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7" y="1449"/>
              <a:ext cx="87" cy="54"/>
            </a:xfrm>
            <a:custGeom>
              <a:avLst/>
              <a:gdLst>
                <a:gd name="T0" fmla="*/ 13 w 13"/>
                <a:gd name="T1" fmla="*/ 4 h 8"/>
                <a:gd name="T2" fmla="*/ 6 w 13"/>
                <a:gd name="T3" fmla="*/ 8 h 8"/>
                <a:gd name="T4" fmla="*/ 2 w 13"/>
                <a:gd name="T5" fmla="*/ 6 h 8"/>
                <a:gd name="T6" fmla="*/ 2 w 13"/>
                <a:gd name="T7" fmla="*/ 2 h 8"/>
                <a:gd name="T8" fmla="*/ 13 w 13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13" y="4"/>
                  </a:moveTo>
                  <a:cubicBezTo>
                    <a:pt x="10" y="4"/>
                    <a:pt x="7" y="5"/>
                    <a:pt x="6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0" y="4"/>
                    <a:pt x="2" y="3"/>
                    <a:pt x="2" y="2"/>
                  </a:cubicBezTo>
                  <a:cubicBezTo>
                    <a:pt x="7" y="0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E6C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69">
              <a:extLst>
                <a:ext uri="{FF2B5EF4-FFF2-40B4-BE49-F238E27FC236}">
                  <a16:creationId xmlns:a16="http://schemas.microsoft.com/office/drawing/2014/main" id="{D3E9D9DC-1770-2528-4BF5-A225DD3FC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" y="1787"/>
              <a:ext cx="87" cy="114"/>
            </a:xfrm>
            <a:custGeom>
              <a:avLst/>
              <a:gdLst>
                <a:gd name="T0" fmla="*/ 8 w 13"/>
                <a:gd name="T1" fmla="*/ 10 h 17"/>
                <a:gd name="T2" fmla="*/ 11 w 13"/>
                <a:gd name="T3" fmla="*/ 13 h 17"/>
                <a:gd name="T4" fmla="*/ 11 w 13"/>
                <a:gd name="T5" fmla="*/ 0 h 17"/>
                <a:gd name="T6" fmla="*/ 12 w 13"/>
                <a:gd name="T7" fmla="*/ 15 h 17"/>
                <a:gd name="T8" fmla="*/ 8 w 13"/>
                <a:gd name="T9" fmla="*/ 16 h 17"/>
                <a:gd name="T10" fmla="*/ 3 w 13"/>
                <a:gd name="T11" fmla="*/ 14 h 17"/>
                <a:gd name="T12" fmla="*/ 0 w 13"/>
                <a:gd name="T13" fmla="*/ 12 h 17"/>
                <a:gd name="T14" fmla="*/ 3 w 13"/>
                <a:gd name="T15" fmla="*/ 11 h 17"/>
                <a:gd name="T16" fmla="*/ 8 w 13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8" y="10"/>
                  </a:moveTo>
                  <a:cubicBezTo>
                    <a:pt x="9" y="11"/>
                    <a:pt x="10" y="12"/>
                    <a:pt x="11" y="13"/>
                  </a:cubicBezTo>
                  <a:cubicBezTo>
                    <a:pt x="11" y="8"/>
                    <a:pt x="11" y="4"/>
                    <a:pt x="11" y="0"/>
                  </a:cubicBezTo>
                  <a:cubicBezTo>
                    <a:pt x="13" y="5"/>
                    <a:pt x="12" y="10"/>
                    <a:pt x="12" y="15"/>
                  </a:cubicBezTo>
                  <a:cubicBezTo>
                    <a:pt x="12" y="17"/>
                    <a:pt x="9" y="16"/>
                    <a:pt x="8" y="16"/>
                  </a:cubicBezTo>
                  <a:cubicBezTo>
                    <a:pt x="7" y="13"/>
                    <a:pt x="5" y="14"/>
                    <a:pt x="3" y="14"/>
                  </a:cubicBezTo>
                  <a:cubicBezTo>
                    <a:pt x="2" y="14"/>
                    <a:pt x="0" y="14"/>
                    <a:pt x="0" y="12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5" y="11"/>
                    <a:pt x="6" y="11"/>
                    <a:pt x="8" y="10"/>
                  </a:cubicBezTo>
                  <a:close/>
                </a:path>
              </a:pathLst>
            </a:custGeom>
            <a:solidFill>
              <a:srgbClr val="7074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70">
              <a:extLst>
                <a:ext uri="{FF2B5EF4-FFF2-40B4-BE49-F238E27FC236}">
                  <a16:creationId xmlns:a16="http://schemas.microsoft.com/office/drawing/2014/main" id="{55C8E02D-A050-19A2-1BF6-D49B5812E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" y="1099"/>
              <a:ext cx="66" cy="74"/>
            </a:xfrm>
            <a:custGeom>
              <a:avLst/>
              <a:gdLst>
                <a:gd name="T0" fmla="*/ 3 w 10"/>
                <a:gd name="T1" fmla="*/ 11 h 11"/>
                <a:gd name="T2" fmla="*/ 3 w 10"/>
                <a:gd name="T3" fmla="*/ 2 h 11"/>
                <a:gd name="T4" fmla="*/ 9 w 10"/>
                <a:gd name="T5" fmla="*/ 1 h 11"/>
                <a:gd name="T6" fmla="*/ 9 w 10"/>
                <a:gd name="T7" fmla="*/ 3 h 11"/>
                <a:gd name="T8" fmla="*/ 4 w 10"/>
                <a:gd name="T9" fmla="*/ 11 h 11"/>
                <a:gd name="T10" fmla="*/ 3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3" y="11"/>
                  </a:moveTo>
                  <a:cubicBezTo>
                    <a:pt x="0" y="8"/>
                    <a:pt x="0" y="5"/>
                    <a:pt x="3" y="2"/>
                  </a:cubicBezTo>
                  <a:cubicBezTo>
                    <a:pt x="4" y="0"/>
                    <a:pt x="7" y="0"/>
                    <a:pt x="9" y="1"/>
                  </a:cubicBezTo>
                  <a:cubicBezTo>
                    <a:pt x="10" y="2"/>
                    <a:pt x="10" y="2"/>
                    <a:pt x="9" y="3"/>
                  </a:cubicBezTo>
                  <a:cubicBezTo>
                    <a:pt x="8" y="6"/>
                    <a:pt x="6" y="8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lose/>
                </a:path>
              </a:pathLst>
            </a:custGeom>
            <a:solidFill>
              <a:srgbClr val="301D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71">
              <a:extLst>
                <a:ext uri="{FF2B5EF4-FFF2-40B4-BE49-F238E27FC236}">
                  <a16:creationId xmlns:a16="http://schemas.microsoft.com/office/drawing/2014/main" id="{FE1A0F88-B42A-D09B-6A5A-383AB810E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" y="1578"/>
              <a:ext cx="73" cy="40"/>
            </a:xfrm>
            <a:custGeom>
              <a:avLst/>
              <a:gdLst>
                <a:gd name="T0" fmla="*/ 5 w 11"/>
                <a:gd name="T1" fmla="*/ 0 h 6"/>
                <a:gd name="T2" fmla="*/ 10 w 11"/>
                <a:gd name="T3" fmla="*/ 1 h 6"/>
                <a:gd name="T4" fmla="*/ 11 w 11"/>
                <a:gd name="T5" fmla="*/ 3 h 6"/>
                <a:gd name="T6" fmla="*/ 9 w 11"/>
                <a:gd name="T7" fmla="*/ 5 h 6"/>
                <a:gd name="T8" fmla="*/ 2 w 11"/>
                <a:gd name="T9" fmla="*/ 4 h 6"/>
                <a:gd name="T10" fmla="*/ 0 w 11"/>
                <a:gd name="T11" fmla="*/ 1 h 6"/>
                <a:gd name="T12" fmla="*/ 5 w 1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5" y="0"/>
                  </a:moveTo>
                  <a:cubicBezTo>
                    <a:pt x="7" y="1"/>
                    <a:pt x="8" y="1"/>
                    <a:pt x="10" y="1"/>
                  </a:cubicBezTo>
                  <a:cubicBezTo>
                    <a:pt x="10" y="1"/>
                    <a:pt x="11" y="2"/>
                    <a:pt x="11" y="3"/>
                  </a:cubicBezTo>
                  <a:cubicBezTo>
                    <a:pt x="11" y="4"/>
                    <a:pt x="11" y="6"/>
                    <a:pt x="9" y="5"/>
                  </a:cubicBezTo>
                  <a:cubicBezTo>
                    <a:pt x="6" y="5"/>
                    <a:pt x="4" y="6"/>
                    <a:pt x="2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2" y="0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EFB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72">
              <a:extLst>
                <a:ext uri="{FF2B5EF4-FFF2-40B4-BE49-F238E27FC236}">
                  <a16:creationId xmlns:a16="http://schemas.microsoft.com/office/drawing/2014/main" id="{0CD25B8B-9F1E-707F-B68A-2CF56F916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8" y="1227"/>
              <a:ext cx="53" cy="74"/>
            </a:xfrm>
            <a:custGeom>
              <a:avLst/>
              <a:gdLst>
                <a:gd name="T0" fmla="*/ 1 w 8"/>
                <a:gd name="T1" fmla="*/ 5 h 11"/>
                <a:gd name="T2" fmla="*/ 4 w 8"/>
                <a:gd name="T3" fmla="*/ 2 h 11"/>
                <a:gd name="T4" fmla="*/ 7 w 8"/>
                <a:gd name="T5" fmla="*/ 0 h 11"/>
                <a:gd name="T6" fmla="*/ 7 w 8"/>
                <a:gd name="T7" fmla="*/ 3 h 11"/>
                <a:gd name="T8" fmla="*/ 8 w 8"/>
                <a:gd name="T9" fmla="*/ 10 h 11"/>
                <a:gd name="T10" fmla="*/ 6 w 8"/>
                <a:gd name="T11" fmla="*/ 11 h 11"/>
                <a:gd name="T12" fmla="*/ 0 w 8"/>
                <a:gd name="T13" fmla="*/ 6 h 11"/>
                <a:gd name="T14" fmla="*/ 1 w 8"/>
                <a:gd name="T1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1" y="5"/>
                  </a:moveTo>
                  <a:cubicBezTo>
                    <a:pt x="3" y="6"/>
                    <a:pt x="3" y="4"/>
                    <a:pt x="4" y="2"/>
                  </a:cubicBezTo>
                  <a:cubicBezTo>
                    <a:pt x="5" y="1"/>
                    <a:pt x="5" y="0"/>
                    <a:pt x="7" y="0"/>
                  </a:cubicBezTo>
                  <a:cubicBezTo>
                    <a:pt x="8" y="1"/>
                    <a:pt x="7" y="2"/>
                    <a:pt x="7" y="3"/>
                  </a:cubicBezTo>
                  <a:cubicBezTo>
                    <a:pt x="6" y="5"/>
                    <a:pt x="6" y="8"/>
                    <a:pt x="8" y="10"/>
                  </a:cubicBezTo>
                  <a:cubicBezTo>
                    <a:pt x="8" y="10"/>
                    <a:pt x="7" y="10"/>
                    <a:pt x="6" y="11"/>
                  </a:cubicBezTo>
                  <a:cubicBezTo>
                    <a:pt x="4" y="10"/>
                    <a:pt x="2" y="8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E8B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73">
              <a:extLst>
                <a:ext uri="{FF2B5EF4-FFF2-40B4-BE49-F238E27FC236}">
                  <a16:creationId xmlns:a16="http://schemas.microsoft.com/office/drawing/2014/main" id="{A1B84536-ABA5-E2D9-2EF9-E39937963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" y="1483"/>
              <a:ext cx="87" cy="101"/>
            </a:xfrm>
            <a:custGeom>
              <a:avLst/>
              <a:gdLst>
                <a:gd name="T0" fmla="*/ 10 w 13"/>
                <a:gd name="T1" fmla="*/ 14 h 15"/>
                <a:gd name="T2" fmla="*/ 5 w 13"/>
                <a:gd name="T3" fmla="*/ 15 h 15"/>
                <a:gd name="T4" fmla="*/ 3 w 13"/>
                <a:gd name="T5" fmla="*/ 15 h 15"/>
                <a:gd name="T6" fmla="*/ 1 w 13"/>
                <a:gd name="T7" fmla="*/ 11 h 15"/>
                <a:gd name="T8" fmla="*/ 3 w 13"/>
                <a:gd name="T9" fmla="*/ 4 h 15"/>
                <a:gd name="T10" fmla="*/ 6 w 13"/>
                <a:gd name="T11" fmla="*/ 1 h 15"/>
                <a:gd name="T12" fmla="*/ 13 w 13"/>
                <a:gd name="T13" fmla="*/ 3 h 15"/>
                <a:gd name="T14" fmla="*/ 5 w 13"/>
                <a:gd name="T15" fmla="*/ 2 h 15"/>
                <a:gd name="T16" fmla="*/ 3 w 13"/>
                <a:gd name="T17" fmla="*/ 9 h 15"/>
                <a:gd name="T18" fmla="*/ 6 w 13"/>
                <a:gd name="T19" fmla="*/ 14 h 15"/>
                <a:gd name="T20" fmla="*/ 10 w 13"/>
                <a:gd name="T2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5">
                  <a:moveTo>
                    <a:pt x="10" y="14"/>
                  </a:moveTo>
                  <a:cubicBezTo>
                    <a:pt x="9" y="15"/>
                    <a:pt x="7" y="15"/>
                    <a:pt x="5" y="15"/>
                  </a:cubicBezTo>
                  <a:cubicBezTo>
                    <a:pt x="5" y="15"/>
                    <a:pt x="4" y="15"/>
                    <a:pt x="3" y="15"/>
                  </a:cubicBezTo>
                  <a:cubicBezTo>
                    <a:pt x="0" y="15"/>
                    <a:pt x="0" y="14"/>
                    <a:pt x="1" y="11"/>
                  </a:cubicBezTo>
                  <a:cubicBezTo>
                    <a:pt x="2" y="9"/>
                    <a:pt x="2" y="7"/>
                    <a:pt x="3" y="4"/>
                  </a:cubicBezTo>
                  <a:cubicBezTo>
                    <a:pt x="3" y="2"/>
                    <a:pt x="4" y="0"/>
                    <a:pt x="6" y="1"/>
                  </a:cubicBezTo>
                  <a:cubicBezTo>
                    <a:pt x="8" y="2"/>
                    <a:pt x="11" y="1"/>
                    <a:pt x="13" y="3"/>
                  </a:cubicBezTo>
                  <a:cubicBezTo>
                    <a:pt x="10" y="2"/>
                    <a:pt x="7" y="1"/>
                    <a:pt x="5" y="2"/>
                  </a:cubicBezTo>
                  <a:cubicBezTo>
                    <a:pt x="2" y="3"/>
                    <a:pt x="5" y="7"/>
                    <a:pt x="3" y="9"/>
                  </a:cubicBezTo>
                  <a:cubicBezTo>
                    <a:pt x="1" y="13"/>
                    <a:pt x="3" y="14"/>
                    <a:pt x="6" y="14"/>
                  </a:cubicBezTo>
                  <a:cubicBezTo>
                    <a:pt x="8" y="14"/>
                    <a:pt x="9" y="14"/>
                    <a:pt x="10" y="14"/>
                  </a:cubicBezTo>
                  <a:close/>
                </a:path>
              </a:pathLst>
            </a:custGeom>
            <a:solidFill>
              <a:srgbClr val="8698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74">
              <a:extLst>
                <a:ext uri="{FF2B5EF4-FFF2-40B4-BE49-F238E27FC236}">
                  <a16:creationId xmlns:a16="http://schemas.microsoft.com/office/drawing/2014/main" id="{944EC3FA-0F58-7E31-435B-FE161426E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" y="1106"/>
              <a:ext cx="72" cy="81"/>
            </a:xfrm>
            <a:custGeom>
              <a:avLst/>
              <a:gdLst>
                <a:gd name="T0" fmla="*/ 0 w 11"/>
                <a:gd name="T1" fmla="*/ 10 h 12"/>
                <a:gd name="T2" fmla="*/ 6 w 11"/>
                <a:gd name="T3" fmla="*/ 0 h 12"/>
                <a:gd name="T4" fmla="*/ 10 w 11"/>
                <a:gd name="T5" fmla="*/ 2 h 12"/>
                <a:gd name="T6" fmla="*/ 10 w 11"/>
                <a:gd name="T7" fmla="*/ 4 h 12"/>
                <a:gd name="T8" fmla="*/ 6 w 11"/>
                <a:gd name="T9" fmla="*/ 4 h 12"/>
                <a:gd name="T10" fmla="*/ 2 w 11"/>
                <a:gd name="T11" fmla="*/ 12 h 12"/>
                <a:gd name="T12" fmla="*/ 0 w 11"/>
                <a:gd name="T13" fmla="*/ 12 h 12"/>
                <a:gd name="T14" fmla="*/ 0 w 11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2">
                  <a:moveTo>
                    <a:pt x="0" y="10"/>
                  </a:moveTo>
                  <a:cubicBezTo>
                    <a:pt x="2" y="7"/>
                    <a:pt x="4" y="3"/>
                    <a:pt x="6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1" y="4"/>
                    <a:pt x="10" y="4"/>
                  </a:cubicBezTo>
                  <a:cubicBezTo>
                    <a:pt x="9" y="3"/>
                    <a:pt x="7" y="3"/>
                    <a:pt x="6" y="4"/>
                  </a:cubicBezTo>
                  <a:cubicBezTo>
                    <a:pt x="4" y="7"/>
                    <a:pt x="2" y="9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cubicBezTo>
                    <a:pt x="0" y="11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344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75">
              <a:extLst>
                <a:ext uri="{FF2B5EF4-FFF2-40B4-BE49-F238E27FC236}">
                  <a16:creationId xmlns:a16="http://schemas.microsoft.com/office/drawing/2014/main" id="{826EAE39-5155-5FB2-DA29-CD0DF4B5E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" y="1315"/>
              <a:ext cx="59" cy="60"/>
            </a:xfrm>
            <a:custGeom>
              <a:avLst/>
              <a:gdLst>
                <a:gd name="T0" fmla="*/ 1 w 9"/>
                <a:gd name="T1" fmla="*/ 0 h 9"/>
                <a:gd name="T2" fmla="*/ 9 w 9"/>
                <a:gd name="T3" fmla="*/ 5 h 9"/>
                <a:gd name="T4" fmla="*/ 9 w 9"/>
                <a:gd name="T5" fmla="*/ 7 h 9"/>
                <a:gd name="T6" fmla="*/ 2 w 9"/>
                <a:gd name="T7" fmla="*/ 6 h 9"/>
                <a:gd name="T8" fmla="*/ 1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3" y="3"/>
                    <a:pt x="6" y="5"/>
                    <a:pt x="9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6" y="7"/>
                    <a:pt x="4" y="9"/>
                    <a:pt x="2" y="6"/>
                  </a:cubicBezTo>
                  <a:cubicBezTo>
                    <a:pt x="0" y="4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BFA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76">
              <a:extLst>
                <a:ext uri="{FF2B5EF4-FFF2-40B4-BE49-F238E27FC236}">
                  <a16:creationId xmlns:a16="http://schemas.microsoft.com/office/drawing/2014/main" id="{4B5AAC38-A75F-3C34-0273-FC7AD545B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" y="1975"/>
              <a:ext cx="46" cy="48"/>
            </a:xfrm>
            <a:custGeom>
              <a:avLst/>
              <a:gdLst>
                <a:gd name="T0" fmla="*/ 4 w 7"/>
                <a:gd name="T1" fmla="*/ 0 h 7"/>
                <a:gd name="T2" fmla="*/ 5 w 7"/>
                <a:gd name="T3" fmla="*/ 1 h 7"/>
                <a:gd name="T4" fmla="*/ 6 w 7"/>
                <a:gd name="T5" fmla="*/ 6 h 7"/>
                <a:gd name="T6" fmla="*/ 2 w 7"/>
                <a:gd name="T7" fmla="*/ 6 h 7"/>
                <a:gd name="T8" fmla="*/ 1 w 7"/>
                <a:gd name="T9" fmla="*/ 2 h 7"/>
                <a:gd name="T10" fmla="*/ 4 w 7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4" y="1"/>
                    <a:pt x="5" y="1"/>
                    <a:pt x="5" y="1"/>
                  </a:cubicBezTo>
                  <a:cubicBezTo>
                    <a:pt x="7" y="2"/>
                    <a:pt x="7" y="4"/>
                    <a:pt x="6" y="6"/>
                  </a:cubicBezTo>
                  <a:cubicBezTo>
                    <a:pt x="5" y="7"/>
                    <a:pt x="4" y="7"/>
                    <a:pt x="2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3738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77">
              <a:extLst>
                <a:ext uri="{FF2B5EF4-FFF2-40B4-BE49-F238E27FC236}">
                  <a16:creationId xmlns:a16="http://schemas.microsoft.com/office/drawing/2014/main" id="{663F4C8D-602B-3B1C-7498-7B071AE53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" y="1962"/>
              <a:ext cx="73" cy="34"/>
            </a:xfrm>
            <a:custGeom>
              <a:avLst/>
              <a:gdLst>
                <a:gd name="T0" fmla="*/ 9 w 11"/>
                <a:gd name="T1" fmla="*/ 1 h 5"/>
                <a:gd name="T2" fmla="*/ 11 w 11"/>
                <a:gd name="T3" fmla="*/ 3 h 5"/>
                <a:gd name="T4" fmla="*/ 9 w 11"/>
                <a:gd name="T5" fmla="*/ 4 h 5"/>
                <a:gd name="T6" fmla="*/ 3 w 11"/>
                <a:gd name="T7" fmla="*/ 4 h 5"/>
                <a:gd name="T8" fmla="*/ 0 w 11"/>
                <a:gd name="T9" fmla="*/ 3 h 5"/>
                <a:gd name="T10" fmla="*/ 2 w 11"/>
                <a:gd name="T11" fmla="*/ 1 h 5"/>
                <a:gd name="T12" fmla="*/ 9 w 11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9" y="1"/>
                  </a:moveTo>
                  <a:cubicBezTo>
                    <a:pt x="10" y="2"/>
                    <a:pt x="11" y="2"/>
                    <a:pt x="11" y="3"/>
                  </a:cubicBezTo>
                  <a:cubicBezTo>
                    <a:pt x="11" y="5"/>
                    <a:pt x="10" y="4"/>
                    <a:pt x="9" y="4"/>
                  </a:cubicBezTo>
                  <a:cubicBezTo>
                    <a:pt x="7" y="5"/>
                    <a:pt x="5" y="4"/>
                    <a:pt x="3" y="4"/>
                  </a:cubicBezTo>
                  <a:cubicBezTo>
                    <a:pt x="2" y="4"/>
                    <a:pt x="1" y="5"/>
                    <a:pt x="0" y="3"/>
                  </a:cubicBezTo>
                  <a:cubicBezTo>
                    <a:pt x="0" y="2"/>
                    <a:pt x="2" y="2"/>
                    <a:pt x="2" y="1"/>
                  </a:cubicBezTo>
                  <a:cubicBezTo>
                    <a:pt x="5" y="0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2B53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78">
              <a:extLst>
                <a:ext uri="{FF2B5EF4-FFF2-40B4-BE49-F238E27FC236}">
                  <a16:creationId xmlns:a16="http://schemas.microsoft.com/office/drawing/2014/main" id="{C59B4B46-2060-1CC6-2E9D-BA5D148B6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" y="2029"/>
              <a:ext cx="53" cy="61"/>
            </a:xfrm>
            <a:custGeom>
              <a:avLst/>
              <a:gdLst>
                <a:gd name="T0" fmla="*/ 3 w 8"/>
                <a:gd name="T1" fmla="*/ 2 h 9"/>
                <a:gd name="T2" fmla="*/ 6 w 8"/>
                <a:gd name="T3" fmla="*/ 3 h 9"/>
                <a:gd name="T4" fmla="*/ 8 w 8"/>
                <a:gd name="T5" fmla="*/ 0 h 9"/>
                <a:gd name="T6" fmla="*/ 6 w 8"/>
                <a:gd name="T7" fmla="*/ 7 h 9"/>
                <a:gd name="T8" fmla="*/ 2 w 8"/>
                <a:gd name="T9" fmla="*/ 8 h 9"/>
                <a:gd name="T10" fmla="*/ 1 w 8"/>
                <a:gd name="T11" fmla="*/ 5 h 9"/>
                <a:gd name="T12" fmla="*/ 3 w 8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3" y="2"/>
                  </a:moveTo>
                  <a:cubicBezTo>
                    <a:pt x="3" y="5"/>
                    <a:pt x="4" y="5"/>
                    <a:pt x="6" y="3"/>
                  </a:cubicBezTo>
                  <a:cubicBezTo>
                    <a:pt x="7" y="2"/>
                    <a:pt x="7" y="1"/>
                    <a:pt x="8" y="0"/>
                  </a:cubicBezTo>
                  <a:cubicBezTo>
                    <a:pt x="8" y="3"/>
                    <a:pt x="7" y="5"/>
                    <a:pt x="6" y="7"/>
                  </a:cubicBezTo>
                  <a:cubicBezTo>
                    <a:pt x="5" y="8"/>
                    <a:pt x="3" y="9"/>
                    <a:pt x="2" y="8"/>
                  </a:cubicBezTo>
                  <a:cubicBezTo>
                    <a:pt x="0" y="8"/>
                    <a:pt x="1" y="6"/>
                    <a:pt x="1" y="5"/>
                  </a:cubicBezTo>
                  <a:cubicBezTo>
                    <a:pt x="2" y="4"/>
                    <a:pt x="2" y="3"/>
                    <a:pt x="3" y="2"/>
                  </a:cubicBezTo>
                  <a:close/>
                </a:path>
              </a:pathLst>
            </a:custGeom>
            <a:solidFill>
              <a:srgbClr val="9D9D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79">
              <a:extLst>
                <a:ext uri="{FF2B5EF4-FFF2-40B4-BE49-F238E27FC236}">
                  <a16:creationId xmlns:a16="http://schemas.microsoft.com/office/drawing/2014/main" id="{3AFC1545-1DD4-C1B9-89AB-DB9C016BD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" y="1975"/>
              <a:ext cx="47" cy="48"/>
            </a:xfrm>
            <a:custGeom>
              <a:avLst/>
              <a:gdLst>
                <a:gd name="T0" fmla="*/ 1 w 7"/>
                <a:gd name="T1" fmla="*/ 1 h 7"/>
                <a:gd name="T2" fmla="*/ 3 w 7"/>
                <a:gd name="T3" fmla="*/ 0 h 7"/>
                <a:gd name="T4" fmla="*/ 5 w 7"/>
                <a:gd name="T5" fmla="*/ 1 h 7"/>
                <a:gd name="T6" fmla="*/ 6 w 7"/>
                <a:gd name="T7" fmla="*/ 6 h 7"/>
                <a:gd name="T8" fmla="*/ 2 w 7"/>
                <a:gd name="T9" fmla="*/ 7 h 7"/>
                <a:gd name="T10" fmla="*/ 0 w 7"/>
                <a:gd name="T11" fmla="*/ 3 h 7"/>
                <a:gd name="T12" fmla="*/ 1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1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3"/>
                    <a:pt x="7" y="4"/>
                    <a:pt x="6" y="6"/>
                  </a:cubicBezTo>
                  <a:cubicBezTo>
                    <a:pt x="5" y="7"/>
                    <a:pt x="4" y="7"/>
                    <a:pt x="2" y="7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33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80">
              <a:extLst>
                <a:ext uri="{FF2B5EF4-FFF2-40B4-BE49-F238E27FC236}">
                  <a16:creationId xmlns:a16="http://schemas.microsoft.com/office/drawing/2014/main" id="{3C714CB4-88DC-A2DA-9312-B71358F41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" y="1834"/>
              <a:ext cx="40" cy="54"/>
            </a:xfrm>
            <a:custGeom>
              <a:avLst/>
              <a:gdLst>
                <a:gd name="T0" fmla="*/ 6 w 6"/>
                <a:gd name="T1" fmla="*/ 2 h 8"/>
                <a:gd name="T2" fmla="*/ 0 w 6"/>
                <a:gd name="T3" fmla="*/ 6 h 8"/>
                <a:gd name="T4" fmla="*/ 0 w 6"/>
                <a:gd name="T5" fmla="*/ 2 h 8"/>
                <a:gd name="T6" fmla="*/ 2 w 6"/>
                <a:gd name="T7" fmla="*/ 1 h 8"/>
                <a:gd name="T8" fmla="*/ 6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2"/>
                  </a:moveTo>
                  <a:cubicBezTo>
                    <a:pt x="5" y="5"/>
                    <a:pt x="4" y="8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3" y="3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4145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81">
              <a:extLst>
                <a:ext uri="{FF2B5EF4-FFF2-40B4-BE49-F238E27FC236}">
                  <a16:creationId xmlns:a16="http://schemas.microsoft.com/office/drawing/2014/main" id="{64E327D9-9AB3-3059-FB66-CCE405E86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" y="1921"/>
              <a:ext cx="46" cy="48"/>
            </a:xfrm>
            <a:custGeom>
              <a:avLst/>
              <a:gdLst>
                <a:gd name="T0" fmla="*/ 4 w 7"/>
                <a:gd name="T1" fmla="*/ 7 h 7"/>
                <a:gd name="T2" fmla="*/ 1 w 7"/>
                <a:gd name="T3" fmla="*/ 2 h 7"/>
                <a:gd name="T4" fmla="*/ 6 w 7"/>
                <a:gd name="T5" fmla="*/ 2 h 7"/>
                <a:gd name="T6" fmla="*/ 4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7"/>
                  </a:moveTo>
                  <a:cubicBezTo>
                    <a:pt x="3" y="5"/>
                    <a:pt x="0" y="5"/>
                    <a:pt x="1" y="2"/>
                  </a:cubicBezTo>
                  <a:cubicBezTo>
                    <a:pt x="3" y="1"/>
                    <a:pt x="5" y="0"/>
                    <a:pt x="6" y="2"/>
                  </a:cubicBezTo>
                  <a:cubicBezTo>
                    <a:pt x="7" y="4"/>
                    <a:pt x="6" y="6"/>
                    <a:pt x="4" y="7"/>
                  </a:cubicBezTo>
                  <a:close/>
                </a:path>
              </a:pathLst>
            </a:custGeom>
            <a:solidFill>
              <a:srgbClr val="383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82">
              <a:extLst>
                <a:ext uri="{FF2B5EF4-FFF2-40B4-BE49-F238E27FC236}">
                  <a16:creationId xmlns:a16="http://schemas.microsoft.com/office/drawing/2014/main" id="{8EAB0879-1BF2-2CE8-9CC7-81756A385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" y="1921"/>
              <a:ext cx="46" cy="48"/>
            </a:xfrm>
            <a:custGeom>
              <a:avLst/>
              <a:gdLst>
                <a:gd name="T0" fmla="*/ 6 w 7"/>
                <a:gd name="T1" fmla="*/ 2 h 7"/>
                <a:gd name="T2" fmla="*/ 3 w 7"/>
                <a:gd name="T3" fmla="*/ 7 h 7"/>
                <a:gd name="T4" fmla="*/ 1 w 7"/>
                <a:gd name="T5" fmla="*/ 3 h 7"/>
                <a:gd name="T6" fmla="*/ 6 w 7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7" y="4"/>
                    <a:pt x="4" y="5"/>
                    <a:pt x="3" y="7"/>
                  </a:cubicBezTo>
                  <a:cubicBezTo>
                    <a:pt x="2" y="6"/>
                    <a:pt x="0" y="5"/>
                    <a:pt x="1" y="3"/>
                  </a:cubicBezTo>
                  <a:cubicBezTo>
                    <a:pt x="3" y="0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393C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83">
              <a:extLst>
                <a:ext uri="{FF2B5EF4-FFF2-40B4-BE49-F238E27FC236}">
                  <a16:creationId xmlns:a16="http://schemas.microsoft.com/office/drawing/2014/main" id="{7F922CD7-0DBA-1046-C17B-B23540976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" y="1928"/>
              <a:ext cx="47" cy="47"/>
            </a:xfrm>
            <a:custGeom>
              <a:avLst/>
              <a:gdLst>
                <a:gd name="T0" fmla="*/ 7 w 7"/>
                <a:gd name="T1" fmla="*/ 6 h 7"/>
                <a:gd name="T2" fmla="*/ 0 w 7"/>
                <a:gd name="T3" fmla="*/ 6 h 7"/>
                <a:gd name="T4" fmla="*/ 3 w 7"/>
                <a:gd name="T5" fmla="*/ 1 h 7"/>
                <a:gd name="T6" fmla="*/ 4 w 7"/>
                <a:gd name="T7" fmla="*/ 1 h 7"/>
                <a:gd name="T8" fmla="*/ 7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6"/>
                  </a:moveTo>
                  <a:cubicBezTo>
                    <a:pt x="5" y="6"/>
                    <a:pt x="3" y="7"/>
                    <a:pt x="0" y="6"/>
                  </a:cubicBezTo>
                  <a:cubicBezTo>
                    <a:pt x="1" y="4"/>
                    <a:pt x="3" y="3"/>
                    <a:pt x="3" y="1"/>
                  </a:cubicBezTo>
                  <a:cubicBezTo>
                    <a:pt x="3" y="0"/>
                    <a:pt x="5" y="0"/>
                    <a:pt x="4" y="1"/>
                  </a:cubicBezTo>
                  <a:cubicBezTo>
                    <a:pt x="4" y="3"/>
                    <a:pt x="7" y="4"/>
                    <a:pt x="7" y="6"/>
                  </a:cubicBezTo>
                  <a:close/>
                </a:path>
              </a:pathLst>
            </a:custGeom>
            <a:solidFill>
              <a:srgbClr val="A72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84">
              <a:extLst>
                <a:ext uri="{FF2B5EF4-FFF2-40B4-BE49-F238E27FC236}">
                  <a16:creationId xmlns:a16="http://schemas.microsoft.com/office/drawing/2014/main" id="{8BA35778-47AD-EB4F-8225-2955F06D7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7" y="1807"/>
              <a:ext cx="47" cy="40"/>
            </a:xfrm>
            <a:custGeom>
              <a:avLst/>
              <a:gdLst>
                <a:gd name="T0" fmla="*/ 5 w 7"/>
                <a:gd name="T1" fmla="*/ 5 h 6"/>
                <a:gd name="T2" fmla="*/ 3 w 7"/>
                <a:gd name="T3" fmla="*/ 6 h 6"/>
                <a:gd name="T4" fmla="*/ 1 w 7"/>
                <a:gd name="T5" fmla="*/ 2 h 6"/>
                <a:gd name="T6" fmla="*/ 4 w 7"/>
                <a:gd name="T7" fmla="*/ 1 h 6"/>
                <a:gd name="T8" fmla="*/ 5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5"/>
                  </a:moveTo>
                  <a:cubicBezTo>
                    <a:pt x="5" y="5"/>
                    <a:pt x="4" y="6"/>
                    <a:pt x="3" y="6"/>
                  </a:cubicBezTo>
                  <a:cubicBezTo>
                    <a:pt x="0" y="6"/>
                    <a:pt x="1" y="4"/>
                    <a:pt x="1" y="2"/>
                  </a:cubicBezTo>
                  <a:cubicBezTo>
                    <a:pt x="1" y="0"/>
                    <a:pt x="3" y="1"/>
                    <a:pt x="4" y="1"/>
                  </a:cubicBezTo>
                  <a:cubicBezTo>
                    <a:pt x="7" y="1"/>
                    <a:pt x="5" y="3"/>
                    <a:pt x="5" y="5"/>
                  </a:cubicBezTo>
                  <a:close/>
                </a:path>
              </a:pathLst>
            </a:custGeom>
            <a:solidFill>
              <a:srgbClr val="AA2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85">
              <a:extLst>
                <a:ext uri="{FF2B5EF4-FFF2-40B4-BE49-F238E27FC236}">
                  <a16:creationId xmlns:a16="http://schemas.microsoft.com/office/drawing/2014/main" id="{3DFA8304-125E-7A74-1504-54DC21937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1" y="1996"/>
              <a:ext cx="33" cy="33"/>
            </a:xfrm>
            <a:custGeom>
              <a:avLst/>
              <a:gdLst>
                <a:gd name="T0" fmla="*/ 0 w 5"/>
                <a:gd name="T1" fmla="*/ 2 h 5"/>
                <a:gd name="T2" fmla="*/ 2 w 5"/>
                <a:gd name="T3" fmla="*/ 0 h 5"/>
                <a:gd name="T4" fmla="*/ 5 w 5"/>
                <a:gd name="T5" fmla="*/ 4 h 5"/>
                <a:gd name="T6" fmla="*/ 2 w 5"/>
                <a:gd name="T7" fmla="*/ 5 h 5"/>
                <a:gd name="T8" fmla="*/ 0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4" y="0"/>
                    <a:pt x="5" y="1"/>
                    <a:pt x="5" y="4"/>
                  </a:cubicBezTo>
                  <a:cubicBezTo>
                    <a:pt x="5" y="5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454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86">
              <a:extLst>
                <a:ext uri="{FF2B5EF4-FFF2-40B4-BE49-F238E27FC236}">
                  <a16:creationId xmlns:a16="http://schemas.microsoft.com/office/drawing/2014/main" id="{178B7D62-CFC4-31F3-463E-310DB7272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" y="2063"/>
              <a:ext cx="53" cy="20"/>
            </a:xfrm>
            <a:custGeom>
              <a:avLst/>
              <a:gdLst>
                <a:gd name="T0" fmla="*/ 2 w 8"/>
                <a:gd name="T1" fmla="*/ 3 h 3"/>
                <a:gd name="T2" fmla="*/ 1 w 8"/>
                <a:gd name="T3" fmla="*/ 0 h 3"/>
                <a:gd name="T4" fmla="*/ 8 w 8"/>
                <a:gd name="T5" fmla="*/ 0 h 3"/>
                <a:gd name="T6" fmla="*/ 2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3" y="0"/>
                    <a:pt x="6" y="0"/>
                    <a:pt x="8" y="0"/>
                  </a:cubicBezTo>
                  <a:cubicBezTo>
                    <a:pt x="7" y="2"/>
                    <a:pt x="4" y="3"/>
                    <a:pt x="2" y="3"/>
                  </a:cubicBezTo>
                  <a:close/>
                </a:path>
              </a:pathLst>
            </a:custGeom>
            <a:solidFill>
              <a:srgbClr val="A12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87">
              <a:extLst>
                <a:ext uri="{FF2B5EF4-FFF2-40B4-BE49-F238E27FC236}">
                  <a16:creationId xmlns:a16="http://schemas.microsoft.com/office/drawing/2014/main" id="{0E632CEC-A059-B5F2-A685-270D3479F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" y="2050"/>
              <a:ext cx="33" cy="33"/>
            </a:xfrm>
            <a:custGeom>
              <a:avLst/>
              <a:gdLst>
                <a:gd name="T0" fmla="*/ 2 w 5"/>
                <a:gd name="T1" fmla="*/ 0 h 5"/>
                <a:gd name="T2" fmla="*/ 5 w 5"/>
                <a:gd name="T3" fmla="*/ 1 h 5"/>
                <a:gd name="T4" fmla="*/ 3 w 5"/>
                <a:gd name="T5" fmla="*/ 4 h 5"/>
                <a:gd name="T6" fmla="*/ 1 w 5"/>
                <a:gd name="T7" fmla="*/ 3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5" y="3"/>
                    <a:pt x="5" y="4"/>
                    <a:pt x="3" y="4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403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88">
              <a:extLst>
                <a:ext uri="{FF2B5EF4-FFF2-40B4-BE49-F238E27FC236}">
                  <a16:creationId xmlns:a16="http://schemas.microsoft.com/office/drawing/2014/main" id="{A910B311-2092-F1BE-0C80-707193EED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2036"/>
              <a:ext cx="72" cy="20"/>
            </a:xfrm>
            <a:custGeom>
              <a:avLst/>
              <a:gdLst>
                <a:gd name="T0" fmla="*/ 0 w 11"/>
                <a:gd name="T1" fmla="*/ 0 h 3"/>
                <a:gd name="T2" fmla="*/ 9 w 11"/>
                <a:gd name="T3" fmla="*/ 0 h 3"/>
                <a:gd name="T4" fmla="*/ 11 w 11"/>
                <a:gd name="T5" fmla="*/ 1 h 3"/>
                <a:gd name="T6" fmla="*/ 9 w 11"/>
                <a:gd name="T7" fmla="*/ 2 h 3"/>
                <a:gd name="T8" fmla="*/ 0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cubicBezTo>
                    <a:pt x="4" y="0"/>
                    <a:pt x="6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3"/>
                    <a:pt x="9" y="3"/>
                    <a:pt x="9" y="2"/>
                  </a:cubicBezTo>
                  <a:cubicBezTo>
                    <a:pt x="6" y="2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617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89">
              <a:extLst>
                <a:ext uri="{FF2B5EF4-FFF2-40B4-BE49-F238E27FC236}">
                  <a16:creationId xmlns:a16="http://schemas.microsoft.com/office/drawing/2014/main" id="{3A8F058C-00D1-98C2-4809-B67B9BD20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" y="2050"/>
              <a:ext cx="39" cy="27"/>
            </a:xfrm>
            <a:custGeom>
              <a:avLst/>
              <a:gdLst>
                <a:gd name="T0" fmla="*/ 1 w 6"/>
                <a:gd name="T1" fmla="*/ 0 h 4"/>
                <a:gd name="T2" fmla="*/ 4 w 6"/>
                <a:gd name="T3" fmla="*/ 0 h 4"/>
                <a:gd name="T4" fmla="*/ 5 w 6"/>
                <a:gd name="T5" fmla="*/ 3 h 4"/>
                <a:gd name="T6" fmla="*/ 2 w 6"/>
                <a:gd name="T7" fmla="*/ 4 h 4"/>
                <a:gd name="T8" fmla="*/ 1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2"/>
                    <a:pt x="5" y="3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0" y="3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3E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90">
              <a:extLst>
                <a:ext uri="{FF2B5EF4-FFF2-40B4-BE49-F238E27FC236}">
                  <a16:creationId xmlns:a16="http://schemas.microsoft.com/office/drawing/2014/main" id="{5E2712C8-1A65-5189-0852-B310B236E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" y="1645"/>
              <a:ext cx="33" cy="40"/>
            </a:xfrm>
            <a:custGeom>
              <a:avLst/>
              <a:gdLst>
                <a:gd name="T0" fmla="*/ 5 w 5"/>
                <a:gd name="T1" fmla="*/ 2 h 6"/>
                <a:gd name="T2" fmla="*/ 5 w 5"/>
                <a:gd name="T3" fmla="*/ 6 h 6"/>
                <a:gd name="T4" fmla="*/ 1 w 5"/>
                <a:gd name="T5" fmla="*/ 0 h 6"/>
                <a:gd name="T6" fmla="*/ 5 w 5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3"/>
                    <a:pt x="5" y="5"/>
                    <a:pt x="5" y="6"/>
                  </a:cubicBezTo>
                  <a:cubicBezTo>
                    <a:pt x="2" y="6"/>
                    <a:pt x="0" y="4"/>
                    <a:pt x="1" y="0"/>
                  </a:cubicBezTo>
                  <a:cubicBezTo>
                    <a:pt x="2" y="1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737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91">
              <a:extLst>
                <a:ext uri="{FF2B5EF4-FFF2-40B4-BE49-F238E27FC236}">
                  <a16:creationId xmlns:a16="http://schemas.microsoft.com/office/drawing/2014/main" id="{99485FCC-2248-EB34-04AA-79906E8A6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" y="2002"/>
              <a:ext cx="79" cy="34"/>
            </a:xfrm>
            <a:custGeom>
              <a:avLst/>
              <a:gdLst>
                <a:gd name="T0" fmla="*/ 1 w 12"/>
                <a:gd name="T1" fmla="*/ 4 h 5"/>
                <a:gd name="T2" fmla="*/ 0 w 12"/>
                <a:gd name="T3" fmla="*/ 4 h 5"/>
                <a:gd name="T4" fmla="*/ 7 w 12"/>
                <a:gd name="T5" fmla="*/ 1 h 5"/>
                <a:gd name="T6" fmla="*/ 12 w 12"/>
                <a:gd name="T7" fmla="*/ 5 h 5"/>
                <a:gd name="T8" fmla="*/ 11 w 12"/>
                <a:gd name="T9" fmla="*/ 5 h 5"/>
                <a:gd name="T10" fmla="*/ 6 w 12"/>
                <a:gd name="T11" fmla="*/ 4 h 5"/>
                <a:gd name="T12" fmla="*/ 5 w 12"/>
                <a:gd name="T13" fmla="*/ 4 h 5"/>
                <a:gd name="T14" fmla="*/ 1 w 12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" y="4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1" y="0"/>
                    <a:pt x="5" y="2"/>
                    <a:pt x="7" y="1"/>
                  </a:cubicBezTo>
                  <a:cubicBezTo>
                    <a:pt x="10" y="1"/>
                    <a:pt x="11" y="2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8" y="3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4" y="3"/>
                    <a:pt x="2" y="4"/>
                    <a:pt x="1" y="4"/>
                  </a:cubicBezTo>
                  <a:close/>
                </a:path>
              </a:pathLst>
            </a:custGeom>
            <a:solidFill>
              <a:srgbClr val="8E5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92">
              <a:extLst>
                <a:ext uri="{FF2B5EF4-FFF2-40B4-BE49-F238E27FC236}">
                  <a16:creationId xmlns:a16="http://schemas.microsoft.com/office/drawing/2014/main" id="{9EDD87F2-F190-25EB-60E8-654A7A6A8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" y="1726"/>
              <a:ext cx="47" cy="34"/>
            </a:xfrm>
            <a:custGeom>
              <a:avLst/>
              <a:gdLst>
                <a:gd name="T0" fmla="*/ 6 w 7"/>
                <a:gd name="T1" fmla="*/ 5 h 5"/>
                <a:gd name="T2" fmla="*/ 0 w 7"/>
                <a:gd name="T3" fmla="*/ 3 h 5"/>
                <a:gd name="T4" fmla="*/ 3 w 7"/>
                <a:gd name="T5" fmla="*/ 0 h 5"/>
                <a:gd name="T6" fmla="*/ 7 w 7"/>
                <a:gd name="T7" fmla="*/ 1 h 5"/>
                <a:gd name="T8" fmla="*/ 6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5"/>
                  </a:moveTo>
                  <a:cubicBezTo>
                    <a:pt x="5" y="3"/>
                    <a:pt x="2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2"/>
                    <a:pt x="7" y="3"/>
                    <a:pt x="6" y="5"/>
                  </a:cubicBezTo>
                  <a:close/>
                </a:path>
              </a:pathLst>
            </a:custGeom>
            <a:solidFill>
              <a:srgbClr val="97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93">
              <a:extLst>
                <a:ext uri="{FF2B5EF4-FFF2-40B4-BE49-F238E27FC236}">
                  <a16:creationId xmlns:a16="http://schemas.microsoft.com/office/drawing/2014/main" id="{6AC822C8-E0B1-1773-2A34-671351795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" y="2056"/>
              <a:ext cx="33" cy="34"/>
            </a:xfrm>
            <a:custGeom>
              <a:avLst/>
              <a:gdLst>
                <a:gd name="T0" fmla="*/ 0 w 5"/>
                <a:gd name="T1" fmla="*/ 2 h 5"/>
                <a:gd name="T2" fmla="*/ 5 w 5"/>
                <a:gd name="T3" fmla="*/ 2 h 5"/>
                <a:gd name="T4" fmla="*/ 0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2" y="0"/>
                    <a:pt x="3" y="0"/>
                    <a:pt x="5" y="2"/>
                  </a:cubicBezTo>
                  <a:cubicBezTo>
                    <a:pt x="3" y="5"/>
                    <a:pt x="2" y="5"/>
                    <a:pt x="0" y="2"/>
                  </a:cubicBezTo>
                  <a:close/>
                </a:path>
              </a:pathLst>
            </a:custGeom>
            <a:solidFill>
              <a:srgbClr val="674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94">
              <a:extLst>
                <a:ext uri="{FF2B5EF4-FFF2-40B4-BE49-F238E27FC236}">
                  <a16:creationId xmlns:a16="http://schemas.microsoft.com/office/drawing/2014/main" id="{BBDED0DF-FABA-C7A7-64F6-F55EF8A00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1" y="2056"/>
              <a:ext cx="40" cy="34"/>
            </a:xfrm>
            <a:custGeom>
              <a:avLst/>
              <a:gdLst>
                <a:gd name="T0" fmla="*/ 0 w 6"/>
                <a:gd name="T1" fmla="*/ 2 h 5"/>
                <a:gd name="T2" fmla="*/ 6 w 6"/>
                <a:gd name="T3" fmla="*/ 2 h 5"/>
                <a:gd name="T4" fmla="*/ 0 w 6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2" y="1"/>
                    <a:pt x="4" y="0"/>
                    <a:pt x="6" y="2"/>
                  </a:cubicBezTo>
                  <a:cubicBezTo>
                    <a:pt x="5" y="5"/>
                    <a:pt x="4" y="5"/>
                    <a:pt x="0" y="2"/>
                  </a:cubicBezTo>
                  <a:close/>
                </a:path>
              </a:pathLst>
            </a:custGeom>
            <a:solidFill>
              <a:srgbClr val="674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95">
              <a:extLst>
                <a:ext uri="{FF2B5EF4-FFF2-40B4-BE49-F238E27FC236}">
                  <a16:creationId xmlns:a16="http://schemas.microsoft.com/office/drawing/2014/main" id="{FCDE1F77-158B-2811-8999-5C1F82313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8" y="2036"/>
              <a:ext cx="26" cy="20"/>
            </a:xfrm>
            <a:custGeom>
              <a:avLst/>
              <a:gdLst>
                <a:gd name="T0" fmla="*/ 2 w 4"/>
                <a:gd name="T1" fmla="*/ 0 h 3"/>
                <a:gd name="T2" fmla="*/ 4 w 4"/>
                <a:gd name="T3" fmla="*/ 1 h 3"/>
                <a:gd name="T4" fmla="*/ 2 w 4"/>
                <a:gd name="T5" fmla="*/ 2 h 3"/>
                <a:gd name="T6" fmla="*/ 0 w 4"/>
                <a:gd name="T7" fmla="*/ 1 h 3"/>
                <a:gd name="T8" fmla="*/ 2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3" y="0"/>
                    <a:pt x="4" y="0"/>
                    <a:pt x="4" y="1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0" y="3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4A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96">
              <a:extLst>
                <a:ext uri="{FF2B5EF4-FFF2-40B4-BE49-F238E27FC236}">
                  <a16:creationId xmlns:a16="http://schemas.microsoft.com/office/drawing/2014/main" id="{149C60B9-4D3A-01BB-7400-4DA414B5C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" y="1773"/>
              <a:ext cx="126" cy="223"/>
            </a:xfrm>
            <a:custGeom>
              <a:avLst/>
              <a:gdLst>
                <a:gd name="T0" fmla="*/ 5 w 19"/>
                <a:gd name="T1" fmla="*/ 0 h 33"/>
                <a:gd name="T2" fmla="*/ 9 w 19"/>
                <a:gd name="T3" fmla="*/ 3 h 33"/>
                <a:gd name="T4" fmla="*/ 16 w 19"/>
                <a:gd name="T5" fmla="*/ 4 h 33"/>
                <a:gd name="T6" fmla="*/ 19 w 19"/>
                <a:gd name="T7" fmla="*/ 6 h 33"/>
                <a:gd name="T8" fmla="*/ 19 w 19"/>
                <a:gd name="T9" fmla="*/ 26 h 33"/>
                <a:gd name="T10" fmla="*/ 16 w 19"/>
                <a:gd name="T11" fmla="*/ 30 h 33"/>
                <a:gd name="T12" fmla="*/ 3 w 19"/>
                <a:gd name="T13" fmla="*/ 32 h 33"/>
                <a:gd name="T14" fmla="*/ 2 w 19"/>
                <a:gd name="T15" fmla="*/ 33 h 33"/>
                <a:gd name="T16" fmla="*/ 1 w 19"/>
                <a:gd name="T17" fmla="*/ 31 h 33"/>
                <a:gd name="T18" fmla="*/ 0 w 19"/>
                <a:gd name="T19" fmla="*/ 12 h 33"/>
                <a:gd name="T20" fmla="*/ 3 w 19"/>
                <a:gd name="T21" fmla="*/ 7 h 33"/>
                <a:gd name="T22" fmla="*/ 5 w 19"/>
                <a:gd name="T2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33">
                  <a:moveTo>
                    <a:pt x="5" y="0"/>
                  </a:moveTo>
                  <a:cubicBezTo>
                    <a:pt x="5" y="2"/>
                    <a:pt x="7" y="3"/>
                    <a:pt x="9" y="3"/>
                  </a:cubicBezTo>
                  <a:cubicBezTo>
                    <a:pt x="11" y="4"/>
                    <a:pt x="14" y="4"/>
                    <a:pt x="16" y="4"/>
                  </a:cubicBezTo>
                  <a:cubicBezTo>
                    <a:pt x="18" y="4"/>
                    <a:pt x="19" y="4"/>
                    <a:pt x="19" y="6"/>
                  </a:cubicBezTo>
                  <a:cubicBezTo>
                    <a:pt x="19" y="13"/>
                    <a:pt x="19" y="20"/>
                    <a:pt x="19" y="26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1" y="30"/>
                    <a:pt x="7" y="30"/>
                    <a:pt x="3" y="32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0" y="33"/>
                    <a:pt x="1" y="32"/>
                    <a:pt x="1" y="31"/>
                  </a:cubicBezTo>
                  <a:cubicBezTo>
                    <a:pt x="0" y="24"/>
                    <a:pt x="0" y="18"/>
                    <a:pt x="0" y="12"/>
                  </a:cubicBezTo>
                  <a:cubicBezTo>
                    <a:pt x="2" y="11"/>
                    <a:pt x="2" y="9"/>
                    <a:pt x="3" y="7"/>
                  </a:cubicBezTo>
                  <a:cubicBezTo>
                    <a:pt x="3" y="5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C9D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97">
              <a:extLst>
                <a:ext uri="{FF2B5EF4-FFF2-40B4-BE49-F238E27FC236}">
                  <a16:creationId xmlns:a16="http://schemas.microsoft.com/office/drawing/2014/main" id="{512321DD-B587-ADA0-CE4B-750F31846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6" y="1389"/>
              <a:ext cx="285" cy="229"/>
            </a:xfrm>
            <a:custGeom>
              <a:avLst/>
              <a:gdLst>
                <a:gd name="T0" fmla="*/ 38 w 43"/>
                <a:gd name="T1" fmla="*/ 20 h 34"/>
                <a:gd name="T2" fmla="*/ 38 w 43"/>
                <a:gd name="T3" fmla="*/ 28 h 34"/>
                <a:gd name="T4" fmla="*/ 36 w 43"/>
                <a:gd name="T5" fmla="*/ 30 h 34"/>
                <a:gd name="T6" fmla="*/ 25 w 43"/>
                <a:gd name="T7" fmla="*/ 33 h 34"/>
                <a:gd name="T8" fmla="*/ 19 w 43"/>
                <a:gd name="T9" fmla="*/ 33 h 34"/>
                <a:gd name="T10" fmla="*/ 16 w 43"/>
                <a:gd name="T11" fmla="*/ 30 h 34"/>
                <a:gd name="T12" fmla="*/ 4 w 43"/>
                <a:gd name="T13" fmla="*/ 17 h 34"/>
                <a:gd name="T14" fmla="*/ 0 w 43"/>
                <a:gd name="T15" fmla="*/ 3 h 34"/>
                <a:gd name="T16" fmla="*/ 5 w 43"/>
                <a:gd name="T17" fmla="*/ 2 h 34"/>
                <a:gd name="T18" fmla="*/ 8 w 43"/>
                <a:gd name="T19" fmla="*/ 4 h 34"/>
                <a:gd name="T20" fmla="*/ 14 w 43"/>
                <a:gd name="T21" fmla="*/ 20 h 34"/>
                <a:gd name="T22" fmla="*/ 20 w 43"/>
                <a:gd name="T23" fmla="*/ 26 h 34"/>
                <a:gd name="T24" fmla="*/ 22 w 43"/>
                <a:gd name="T25" fmla="*/ 27 h 34"/>
                <a:gd name="T26" fmla="*/ 27 w 43"/>
                <a:gd name="T27" fmla="*/ 27 h 34"/>
                <a:gd name="T28" fmla="*/ 25 w 43"/>
                <a:gd name="T29" fmla="*/ 24 h 34"/>
                <a:gd name="T30" fmla="*/ 19 w 43"/>
                <a:gd name="T31" fmla="*/ 18 h 34"/>
                <a:gd name="T32" fmla="*/ 16 w 43"/>
                <a:gd name="T33" fmla="*/ 11 h 34"/>
                <a:gd name="T34" fmla="*/ 22 w 43"/>
                <a:gd name="T35" fmla="*/ 5 h 34"/>
                <a:gd name="T36" fmla="*/ 22 w 43"/>
                <a:gd name="T37" fmla="*/ 6 h 34"/>
                <a:gd name="T38" fmla="*/ 23 w 43"/>
                <a:gd name="T39" fmla="*/ 7 h 34"/>
                <a:gd name="T40" fmla="*/ 30 w 43"/>
                <a:gd name="T41" fmla="*/ 21 h 34"/>
                <a:gd name="T42" fmla="*/ 31 w 43"/>
                <a:gd name="T43" fmla="*/ 21 h 34"/>
                <a:gd name="T44" fmla="*/ 34 w 43"/>
                <a:gd name="T45" fmla="*/ 23 h 34"/>
                <a:gd name="T46" fmla="*/ 35 w 43"/>
                <a:gd name="T47" fmla="*/ 22 h 34"/>
                <a:gd name="T48" fmla="*/ 38 w 43"/>
                <a:gd name="T4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34">
                  <a:moveTo>
                    <a:pt x="38" y="20"/>
                  </a:moveTo>
                  <a:cubicBezTo>
                    <a:pt x="43" y="23"/>
                    <a:pt x="39" y="25"/>
                    <a:pt x="38" y="28"/>
                  </a:cubicBezTo>
                  <a:cubicBezTo>
                    <a:pt x="38" y="29"/>
                    <a:pt x="37" y="30"/>
                    <a:pt x="36" y="30"/>
                  </a:cubicBezTo>
                  <a:cubicBezTo>
                    <a:pt x="32" y="31"/>
                    <a:pt x="29" y="33"/>
                    <a:pt x="25" y="33"/>
                  </a:cubicBezTo>
                  <a:cubicBezTo>
                    <a:pt x="23" y="34"/>
                    <a:pt x="21" y="34"/>
                    <a:pt x="19" y="33"/>
                  </a:cubicBezTo>
                  <a:cubicBezTo>
                    <a:pt x="17" y="33"/>
                    <a:pt x="16" y="32"/>
                    <a:pt x="16" y="30"/>
                  </a:cubicBezTo>
                  <a:cubicBezTo>
                    <a:pt x="13" y="25"/>
                    <a:pt x="9" y="21"/>
                    <a:pt x="4" y="17"/>
                  </a:cubicBezTo>
                  <a:cubicBezTo>
                    <a:pt x="0" y="13"/>
                    <a:pt x="0" y="8"/>
                    <a:pt x="0" y="3"/>
                  </a:cubicBezTo>
                  <a:cubicBezTo>
                    <a:pt x="1" y="0"/>
                    <a:pt x="3" y="2"/>
                    <a:pt x="5" y="2"/>
                  </a:cubicBezTo>
                  <a:cubicBezTo>
                    <a:pt x="6" y="2"/>
                    <a:pt x="9" y="2"/>
                    <a:pt x="8" y="4"/>
                  </a:cubicBezTo>
                  <a:cubicBezTo>
                    <a:pt x="5" y="11"/>
                    <a:pt x="11" y="15"/>
                    <a:pt x="14" y="20"/>
                  </a:cubicBezTo>
                  <a:cubicBezTo>
                    <a:pt x="16" y="21"/>
                    <a:pt x="17" y="24"/>
                    <a:pt x="20" y="26"/>
                  </a:cubicBezTo>
                  <a:cubicBezTo>
                    <a:pt x="21" y="26"/>
                    <a:pt x="21" y="27"/>
                    <a:pt x="22" y="27"/>
                  </a:cubicBezTo>
                  <a:cubicBezTo>
                    <a:pt x="24" y="28"/>
                    <a:pt x="26" y="28"/>
                    <a:pt x="27" y="27"/>
                  </a:cubicBezTo>
                  <a:cubicBezTo>
                    <a:pt x="28" y="26"/>
                    <a:pt x="26" y="24"/>
                    <a:pt x="25" y="24"/>
                  </a:cubicBezTo>
                  <a:cubicBezTo>
                    <a:pt x="23" y="22"/>
                    <a:pt x="21" y="20"/>
                    <a:pt x="19" y="18"/>
                  </a:cubicBezTo>
                  <a:cubicBezTo>
                    <a:pt x="16" y="16"/>
                    <a:pt x="15" y="15"/>
                    <a:pt x="16" y="11"/>
                  </a:cubicBezTo>
                  <a:cubicBezTo>
                    <a:pt x="17" y="7"/>
                    <a:pt x="17" y="5"/>
                    <a:pt x="22" y="5"/>
                  </a:cubicBezTo>
                  <a:cubicBezTo>
                    <a:pt x="22" y="5"/>
                    <a:pt x="22" y="5"/>
                    <a:pt x="22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13"/>
                    <a:pt x="28" y="16"/>
                    <a:pt x="30" y="21"/>
                  </a:cubicBezTo>
                  <a:cubicBezTo>
                    <a:pt x="30" y="21"/>
                    <a:pt x="31" y="21"/>
                    <a:pt x="31" y="21"/>
                  </a:cubicBezTo>
                  <a:cubicBezTo>
                    <a:pt x="32" y="21"/>
                    <a:pt x="33" y="22"/>
                    <a:pt x="34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6" y="21"/>
                    <a:pt x="37" y="20"/>
                    <a:pt x="38" y="20"/>
                  </a:cubicBezTo>
                  <a:close/>
                </a:path>
              </a:pathLst>
            </a:custGeom>
            <a:solidFill>
              <a:srgbClr val="E6A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98">
              <a:extLst>
                <a:ext uri="{FF2B5EF4-FFF2-40B4-BE49-F238E27FC236}">
                  <a16:creationId xmlns:a16="http://schemas.microsoft.com/office/drawing/2014/main" id="{28D632E0-65A3-A914-4BC3-337183A60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" y="1308"/>
              <a:ext cx="133" cy="175"/>
            </a:xfrm>
            <a:custGeom>
              <a:avLst/>
              <a:gdLst>
                <a:gd name="T0" fmla="*/ 3 w 20"/>
                <a:gd name="T1" fmla="*/ 17 h 26"/>
                <a:gd name="T2" fmla="*/ 3 w 20"/>
                <a:gd name="T3" fmla="*/ 15 h 26"/>
                <a:gd name="T4" fmla="*/ 2 w 20"/>
                <a:gd name="T5" fmla="*/ 5 h 26"/>
                <a:gd name="T6" fmla="*/ 3 w 20"/>
                <a:gd name="T7" fmla="*/ 1 h 26"/>
                <a:gd name="T8" fmla="*/ 4 w 20"/>
                <a:gd name="T9" fmla="*/ 0 h 26"/>
                <a:gd name="T10" fmla="*/ 11 w 20"/>
                <a:gd name="T11" fmla="*/ 4 h 26"/>
                <a:gd name="T12" fmla="*/ 15 w 20"/>
                <a:gd name="T13" fmla="*/ 8 h 26"/>
                <a:gd name="T14" fmla="*/ 16 w 20"/>
                <a:gd name="T15" fmla="*/ 20 h 26"/>
                <a:gd name="T16" fmla="*/ 12 w 20"/>
                <a:gd name="T17" fmla="*/ 24 h 26"/>
                <a:gd name="T18" fmla="*/ 8 w 20"/>
                <a:gd name="T19" fmla="*/ 24 h 26"/>
                <a:gd name="T20" fmla="*/ 8 w 20"/>
                <a:gd name="T21" fmla="*/ 20 h 26"/>
                <a:gd name="T22" fmla="*/ 11 w 20"/>
                <a:gd name="T23" fmla="*/ 17 h 26"/>
                <a:gd name="T24" fmla="*/ 12 w 20"/>
                <a:gd name="T25" fmla="*/ 13 h 26"/>
                <a:gd name="T26" fmla="*/ 8 w 20"/>
                <a:gd name="T27" fmla="*/ 14 h 26"/>
                <a:gd name="T28" fmla="*/ 3 w 20"/>
                <a:gd name="T2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6">
                  <a:moveTo>
                    <a:pt x="3" y="17"/>
                  </a:moveTo>
                  <a:cubicBezTo>
                    <a:pt x="3" y="17"/>
                    <a:pt x="2" y="16"/>
                    <a:pt x="3" y="15"/>
                  </a:cubicBezTo>
                  <a:cubicBezTo>
                    <a:pt x="5" y="12"/>
                    <a:pt x="3" y="8"/>
                    <a:pt x="2" y="5"/>
                  </a:cubicBezTo>
                  <a:cubicBezTo>
                    <a:pt x="2" y="3"/>
                    <a:pt x="0" y="2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12" y="6"/>
                    <a:pt x="13" y="7"/>
                    <a:pt x="15" y="8"/>
                  </a:cubicBezTo>
                  <a:cubicBezTo>
                    <a:pt x="20" y="11"/>
                    <a:pt x="20" y="15"/>
                    <a:pt x="16" y="20"/>
                  </a:cubicBezTo>
                  <a:cubicBezTo>
                    <a:pt x="15" y="21"/>
                    <a:pt x="14" y="22"/>
                    <a:pt x="12" y="24"/>
                  </a:cubicBezTo>
                  <a:cubicBezTo>
                    <a:pt x="11" y="25"/>
                    <a:pt x="9" y="26"/>
                    <a:pt x="8" y="24"/>
                  </a:cubicBezTo>
                  <a:cubicBezTo>
                    <a:pt x="6" y="23"/>
                    <a:pt x="7" y="21"/>
                    <a:pt x="8" y="20"/>
                  </a:cubicBezTo>
                  <a:cubicBezTo>
                    <a:pt x="9" y="19"/>
                    <a:pt x="10" y="18"/>
                    <a:pt x="11" y="17"/>
                  </a:cubicBezTo>
                  <a:cubicBezTo>
                    <a:pt x="12" y="16"/>
                    <a:pt x="13" y="14"/>
                    <a:pt x="12" y="13"/>
                  </a:cubicBezTo>
                  <a:cubicBezTo>
                    <a:pt x="10" y="12"/>
                    <a:pt x="9" y="13"/>
                    <a:pt x="8" y="14"/>
                  </a:cubicBezTo>
                  <a:cubicBezTo>
                    <a:pt x="6" y="15"/>
                    <a:pt x="5" y="18"/>
                    <a:pt x="3" y="17"/>
                  </a:cubicBezTo>
                  <a:close/>
                </a:path>
              </a:pathLst>
            </a:custGeom>
            <a:solidFill>
              <a:srgbClr val="D1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99">
              <a:extLst>
                <a:ext uri="{FF2B5EF4-FFF2-40B4-BE49-F238E27FC236}">
                  <a16:creationId xmlns:a16="http://schemas.microsoft.com/office/drawing/2014/main" id="{4A2BE551-A881-DD88-772C-47D13376A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" y="1227"/>
              <a:ext cx="107" cy="115"/>
            </a:xfrm>
            <a:custGeom>
              <a:avLst/>
              <a:gdLst>
                <a:gd name="T0" fmla="*/ 10 w 16"/>
                <a:gd name="T1" fmla="*/ 13 h 17"/>
                <a:gd name="T2" fmla="*/ 8 w 16"/>
                <a:gd name="T3" fmla="*/ 13 h 17"/>
                <a:gd name="T4" fmla="*/ 6 w 16"/>
                <a:gd name="T5" fmla="*/ 16 h 17"/>
                <a:gd name="T6" fmla="*/ 0 w 16"/>
                <a:gd name="T7" fmla="*/ 13 h 17"/>
                <a:gd name="T8" fmla="*/ 3 w 16"/>
                <a:gd name="T9" fmla="*/ 0 h 17"/>
                <a:gd name="T10" fmla="*/ 10 w 16"/>
                <a:gd name="T11" fmla="*/ 2 h 17"/>
                <a:gd name="T12" fmla="*/ 16 w 16"/>
                <a:gd name="T13" fmla="*/ 5 h 17"/>
                <a:gd name="T14" fmla="*/ 15 w 16"/>
                <a:gd name="T15" fmla="*/ 9 h 17"/>
                <a:gd name="T16" fmla="*/ 10 w 16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0" y="13"/>
                  </a:moveTo>
                  <a:cubicBezTo>
                    <a:pt x="9" y="13"/>
                    <a:pt x="9" y="13"/>
                    <a:pt x="8" y="13"/>
                  </a:cubicBezTo>
                  <a:cubicBezTo>
                    <a:pt x="7" y="14"/>
                    <a:pt x="8" y="16"/>
                    <a:pt x="6" y="16"/>
                  </a:cubicBezTo>
                  <a:cubicBezTo>
                    <a:pt x="3" y="17"/>
                    <a:pt x="2" y="15"/>
                    <a:pt x="0" y="13"/>
                  </a:cubicBezTo>
                  <a:cubicBezTo>
                    <a:pt x="3" y="9"/>
                    <a:pt x="4" y="5"/>
                    <a:pt x="3" y="0"/>
                  </a:cubicBezTo>
                  <a:cubicBezTo>
                    <a:pt x="5" y="4"/>
                    <a:pt x="7" y="4"/>
                    <a:pt x="10" y="2"/>
                  </a:cubicBezTo>
                  <a:cubicBezTo>
                    <a:pt x="14" y="0"/>
                    <a:pt x="14" y="0"/>
                    <a:pt x="16" y="5"/>
                  </a:cubicBezTo>
                  <a:cubicBezTo>
                    <a:pt x="16" y="6"/>
                    <a:pt x="14" y="7"/>
                    <a:pt x="15" y="9"/>
                  </a:cubicBezTo>
                  <a:cubicBezTo>
                    <a:pt x="15" y="12"/>
                    <a:pt x="12" y="13"/>
                    <a:pt x="10" y="13"/>
                  </a:cubicBezTo>
                  <a:close/>
                </a:path>
              </a:pathLst>
            </a:custGeom>
            <a:solidFill>
              <a:srgbClr val="EB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100">
              <a:extLst>
                <a:ext uri="{FF2B5EF4-FFF2-40B4-BE49-F238E27FC236}">
                  <a16:creationId xmlns:a16="http://schemas.microsoft.com/office/drawing/2014/main" id="{83281361-6F9D-2616-3DE8-4AC758E0D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" y="1463"/>
              <a:ext cx="100" cy="128"/>
            </a:xfrm>
            <a:custGeom>
              <a:avLst/>
              <a:gdLst>
                <a:gd name="T0" fmla="*/ 2 w 15"/>
                <a:gd name="T1" fmla="*/ 0 h 19"/>
                <a:gd name="T2" fmla="*/ 6 w 15"/>
                <a:gd name="T3" fmla="*/ 7 h 19"/>
                <a:gd name="T4" fmla="*/ 14 w 15"/>
                <a:gd name="T5" fmla="*/ 14 h 19"/>
                <a:gd name="T6" fmla="*/ 14 w 15"/>
                <a:gd name="T7" fmla="*/ 17 h 19"/>
                <a:gd name="T8" fmla="*/ 8 w 15"/>
                <a:gd name="T9" fmla="*/ 18 h 19"/>
                <a:gd name="T10" fmla="*/ 0 w 15"/>
                <a:gd name="T11" fmla="*/ 9 h 19"/>
                <a:gd name="T12" fmla="*/ 2 w 1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2" y="0"/>
                  </a:moveTo>
                  <a:cubicBezTo>
                    <a:pt x="2" y="3"/>
                    <a:pt x="3" y="5"/>
                    <a:pt x="6" y="7"/>
                  </a:cubicBezTo>
                  <a:cubicBezTo>
                    <a:pt x="9" y="9"/>
                    <a:pt x="12" y="11"/>
                    <a:pt x="14" y="14"/>
                  </a:cubicBezTo>
                  <a:cubicBezTo>
                    <a:pt x="15" y="16"/>
                    <a:pt x="15" y="17"/>
                    <a:pt x="14" y="17"/>
                  </a:cubicBezTo>
                  <a:cubicBezTo>
                    <a:pt x="12" y="18"/>
                    <a:pt x="9" y="19"/>
                    <a:pt x="8" y="18"/>
                  </a:cubicBezTo>
                  <a:cubicBezTo>
                    <a:pt x="5" y="15"/>
                    <a:pt x="1" y="13"/>
                    <a:pt x="0" y="9"/>
                  </a:cubicBezTo>
                  <a:cubicBezTo>
                    <a:pt x="1" y="6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CBD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101">
              <a:extLst>
                <a:ext uri="{FF2B5EF4-FFF2-40B4-BE49-F238E27FC236}">
                  <a16:creationId xmlns:a16="http://schemas.microsoft.com/office/drawing/2014/main" id="{3D4E1385-64C9-67B2-CE56-BE117D45A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" y="1611"/>
              <a:ext cx="93" cy="203"/>
            </a:xfrm>
            <a:custGeom>
              <a:avLst/>
              <a:gdLst>
                <a:gd name="T0" fmla="*/ 11 w 14"/>
                <a:gd name="T1" fmla="*/ 28 h 30"/>
                <a:gd name="T2" fmla="*/ 11 w 14"/>
                <a:gd name="T3" fmla="*/ 29 h 30"/>
                <a:gd name="T4" fmla="*/ 2 w 14"/>
                <a:gd name="T5" fmla="*/ 26 h 30"/>
                <a:gd name="T6" fmla="*/ 2 w 14"/>
                <a:gd name="T7" fmla="*/ 17 h 30"/>
                <a:gd name="T8" fmla="*/ 1 w 14"/>
                <a:gd name="T9" fmla="*/ 11 h 30"/>
                <a:gd name="T10" fmla="*/ 1 w 14"/>
                <a:gd name="T11" fmla="*/ 9 h 30"/>
                <a:gd name="T12" fmla="*/ 8 w 14"/>
                <a:gd name="T13" fmla="*/ 2 h 30"/>
                <a:gd name="T14" fmla="*/ 12 w 14"/>
                <a:gd name="T15" fmla="*/ 1 h 30"/>
                <a:gd name="T16" fmla="*/ 12 w 14"/>
                <a:gd name="T17" fmla="*/ 4 h 30"/>
                <a:gd name="T18" fmla="*/ 9 w 14"/>
                <a:gd name="T19" fmla="*/ 15 h 30"/>
                <a:gd name="T20" fmla="*/ 8 w 14"/>
                <a:gd name="T21" fmla="*/ 19 h 30"/>
                <a:gd name="T22" fmla="*/ 11 w 14"/>
                <a:gd name="T23" fmla="*/ 27 h 30"/>
                <a:gd name="T24" fmla="*/ 11 w 14"/>
                <a:gd name="T2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30">
                  <a:moveTo>
                    <a:pt x="11" y="28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7" y="30"/>
                    <a:pt x="4" y="29"/>
                    <a:pt x="2" y="26"/>
                  </a:cubicBezTo>
                  <a:cubicBezTo>
                    <a:pt x="0" y="23"/>
                    <a:pt x="2" y="20"/>
                    <a:pt x="2" y="17"/>
                  </a:cubicBezTo>
                  <a:cubicBezTo>
                    <a:pt x="3" y="14"/>
                    <a:pt x="3" y="13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4" y="7"/>
                    <a:pt x="6" y="4"/>
                    <a:pt x="8" y="2"/>
                  </a:cubicBezTo>
                  <a:cubicBezTo>
                    <a:pt x="9" y="1"/>
                    <a:pt x="10" y="0"/>
                    <a:pt x="12" y="1"/>
                  </a:cubicBezTo>
                  <a:cubicBezTo>
                    <a:pt x="14" y="2"/>
                    <a:pt x="13" y="3"/>
                    <a:pt x="12" y="4"/>
                  </a:cubicBezTo>
                  <a:cubicBezTo>
                    <a:pt x="10" y="7"/>
                    <a:pt x="9" y="11"/>
                    <a:pt x="9" y="15"/>
                  </a:cubicBezTo>
                  <a:cubicBezTo>
                    <a:pt x="9" y="17"/>
                    <a:pt x="8" y="18"/>
                    <a:pt x="8" y="19"/>
                  </a:cubicBezTo>
                  <a:cubicBezTo>
                    <a:pt x="6" y="24"/>
                    <a:pt x="7" y="25"/>
                    <a:pt x="11" y="27"/>
                  </a:cubicBezTo>
                  <a:cubicBezTo>
                    <a:pt x="12" y="27"/>
                    <a:pt x="12" y="28"/>
                    <a:pt x="11" y="28"/>
                  </a:cubicBezTo>
                  <a:close/>
                </a:path>
              </a:pathLst>
            </a:custGeom>
            <a:solidFill>
              <a:srgbClr val="1A43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102">
              <a:extLst>
                <a:ext uri="{FF2B5EF4-FFF2-40B4-BE49-F238E27FC236}">
                  <a16:creationId xmlns:a16="http://schemas.microsoft.com/office/drawing/2014/main" id="{9CB568DA-4928-E10C-97D6-B760258A5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6" y="1584"/>
              <a:ext cx="139" cy="88"/>
            </a:xfrm>
            <a:custGeom>
              <a:avLst/>
              <a:gdLst>
                <a:gd name="T0" fmla="*/ 11 w 21"/>
                <a:gd name="T1" fmla="*/ 5 h 13"/>
                <a:gd name="T2" fmla="*/ 5 w 21"/>
                <a:gd name="T3" fmla="*/ 10 h 13"/>
                <a:gd name="T4" fmla="*/ 0 w 21"/>
                <a:gd name="T5" fmla="*/ 13 h 13"/>
                <a:gd name="T6" fmla="*/ 1 w 21"/>
                <a:gd name="T7" fmla="*/ 1 h 13"/>
                <a:gd name="T8" fmla="*/ 16 w 21"/>
                <a:gd name="T9" fmla="*/ 2 h 13"/>
                <a:gd name="T10" fmla="*/ 21 w 21"/>
                <a:gd name="T11" fmla="*/ 0 h 13"/>
                <a:gd name="T12" fmla="*/ 12 w 21"/>
                <a:gd name="T13" fmla="*/ 5 h 13"/>
                <a:gd name="T14" fmla="*/ 11 w 21"/>
                <a:gd name="T1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11" y="5"/>
                  </a:moveTo>
                  <a:cubicBezTo>
                    <a:pt x="8" y="6"/>
                    <a:pt x="5" y="7"/>
                    <a:pt x="5" y="10"/>
                  </a:cubicBezTo>
                  <a:cubicBezTo>
                    <a:pt x="4" y="13"/>
                    <a:pt x="1" y="11"/>
                    <a:pt x="0" y="13"/>
                  </a:cubicBezTo>
                  <a:cubicBezTo>
                    <a:pt x="0" y="9"/>
                    <a:pt x="0" y="5"/>
                    <a:pt x="1" y="1"/>
                  </a:cubicBezTo>
                  <a:cubicBezTo>
                    <a:pt x="6" y="6"/>
                    <a:pt x="11" y="3"/>
                    <a:pt x="16" y="2"/>
                  </a:cubicBezTo>
                  <a:cubicBezTo>
                    <a:pt x="18" y="1"/>
                    <a:pt x="19" y="0"/>
                    <a:pt x="21" y="0"/>
                  </a:cubicBezTo>
                  <a:cubicBezTo>
                    <a:pt x="19" y="4"/>
                    <a:pt x="15" y="4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lose/>
                </a:path>
              </a:pathLst>
            </a:custGeom>
            <a:solidFill>
              <a:srgbClr val="AD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103">
              <a:extLst>
                <a:ext uri="{FF2B5EF4-FFF2-40B4-BE49-F238E27FC236}">
                  <a16:creationId xmlns:a16="http://schemas.microsoft.com/office/drawing/2014/main" id="{30F8D9E9-BEF8-45A8-A95F-36E29AD11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" y="1787"/>
              <a:ext cx="100" cy="47"/>
            </a:xfrm>
            <a:custGeom>
              <a:avLst/>
              <a:gdLst>
                <a:gd name="T0" fmla="*/ 2 w 15"/>
                <a:gd name="T1" fmla="*/ 0 h 7"/>
                <a:gd name="T2" fmla="*/ 11 w 15"/>
                <a:gd name="T3" fmla="*/ 3 h 7"/>
                <a:gd name="T4" fmla="*/ 15 w 15"/>
                <a:gd name="T5" fmla="*/ 4 h 7"/>
                <a:gd name="T6" fmla="*/ 13 w 15"/>
                <a:gd name="T7" fmla="*/ 5 h 7"/>
                <a:gd name="T8" fmla="*/ 0 w 15"/>
                <a:gd name="T9" fmla="*/ 6 h 7"/>
                <a:gd name="T10" fmla="*/ 0 w 15"/>
                <a:gd name="T11" fmla="*/ 1 h 7"/>
                <a:gd name="T12" fmla="*/ 2 w 1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2" y="0"/>
                  </a:moveTo>
                  <a:cubicBezTo>
                    <a:pt x="5" y="1"/>
                    <a:pt x="8" y="2"/>
                    <a:pt x="11" y="3"/>
                  </a:cubicBezTo>
                  <a:cubicBezTo>
                    <a:pt x="12" y="4"/>
                    <a:pt x="13" y="4"/>
                    <a:pt x="15" y="4"/>
                  </a:cubicBezTo>
                  <a:cubicBezTo>
                    <a:pt x="15" y="6"/>
                    <a:pt x="13" y="5"/>
                    <a:pt x="13" y="5"/>
                  </a:cubicBezTo>
                  <a:cubicBezTo>
                    <a:pt x="9" y="7"/>
                    <a:pt x="4" y="6"/>
                    <a:pt x="0" y="6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104">
              <a:extLst>
                <a:ext uri="{FF2B5EF4-FFF2-40B4-BE49-F238E27FC236}">
                  <a16:creationId xmlns:a16="http://schemas.microsoft.com/office/drawing/2014/main" id="{81F6DCA2-27D3-C683-3E57-A205DEAAE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" y="1685"/>
              <a:ext cx="33" cy="108"/>
            </a:xfrm>
            <a:custGeom>
              <a:avLst/>
              <a:gdLst>
                <a:gd name="T0" fmla="*/ 2 w 5"/>
                <a:gd name="T1" fmla="*/ 15 h 16"/>
                <a:gd name="T2" fmla="*/ 0 w 5"/>
                <a:gd name="T3" fmla="*/ 16 h 16"/>
                <a:gd name="T4" fmla="*/ 1 w 5"/>
                <a:gd name="T5" fmla="*/ 0 h 16"/>
                <a:gd name="T6" fmla="*/ 4 w 5"/>
                <a:gd name="T7" fmla="*/ 4 h 16"/>
                <a:gd name="T8" fmla="*/ 2 w 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6">
                  <a:moveTo>
                    <a:pt x="2" y="15"/>
                  </a:moveTo>
                  <a:cubicBezTo>
                    <a:pt x="2" y="16"/>
                    <a:pt x="1" y="16"/>
                    <a:pt x="0" y="16"/>
                  </a:cubicBezTo>
                  <a:cubicBezTo>
                    <a:pt x="0" y="11"/>
                    <a:pt x="1" y="6"/>
                    <a:pt x="1" y="0"/>
                  </a:cubicBezTo>
                  <a:cubicBezTo>
                    <a:pt x="4" y="0"/>
                    <a:pt x="5" y="1"/>
                    <a:pt x="4" y="4"/>
                  </a:cubicBezTo>
                  <a:cubicBezTo>
                    <a:pt x="3" y="8"/>
                    <a:pt x="2" y="12"/>
                    <a:pt x="2" y="15"/>
                  </a:cubicBezTo>
                  <a:close/>
                </a:path>
              </a:pathLst>
            </a:custGeom>
            <a:solidFill>
              <a:srgbClr val="C9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105">
              <a:extLst>
                <a:ext uri="{FF2B5EF4-FFF2-40B4-BE49-F238E27FC236}">
                  <a16:creationId xmlns:a16="http://schemas.microsoft.com/office/drawing/2014/main" id="{20315522-C2D8-7113-5CAD-9B13E8AAB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" y="1315"/>
              <a:ext cx="33" cy="27"/>
            </a:xfrm>
            <a:custGeom>
              <a:avLst/>
              <a:gdLst>
                <a:gd name="T0" fmla="*/ 0 w 5"/>
                <a:gd name="T1" fmla="*/ 3 h 4"/>
                <a:gd name="T2" fmla="*/ 2 w 5"/>
                <a:gd name="T3" fmla="*/ 0 h 4"/>
                <a:gd name="T4" fmla="*/ 2 w 5"/>
                <a:gd name="T5" fmla="*/ 4 h 4"/>
                <a:gd name="T6" fmla="*/ 0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2"/>
                    <a:pt x="0" y="0"/>
                    <a:pt x="2" y="0"/>
                  </a:cubicBezTo>
                  <a:cubicBezTo>
                    <a:pt x="1" y="1"/>
                    <a:pt x="5" y="3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645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106">
              <a:extLst>
                <a:ext uri="{FF2B5EF4-FFF2-40B4-BE49-F238E27FC236}">
                  <a16:creationId xmlns:a16="http://schemas.microsoft.com/office/drawing/2014/main" id="{26882ACA-1AD9-514C-DBCD-4B801CD96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" y="1537"/>
              <a:ext cx="53" cy="155"/>
            </a:xfrm>
            <a:custGeom>
              <a:avLst/>
              <a:gdLst>
                <a:gd name="T0" fmla="*/ 8 w 8"/>
                <a:gd name="T1" fmla="*/ 0 h 23"/>
                <a:gd name="T2" fmla="*/ 7 w 8"/>
                <a:gd name="T3" fmla="*/ 20 h 23"/>
                <a:gd name="T4" fmla="*/ 7 w 8"/>
                <a:gd name="T5" fmla="*/ 22 h 23"/>
                <a:gd name="T6" fmla="*/ 5 w 8"/>
                <a:gd name="T7" fmla="*/ 23 h 23"/>
                <a:gd name="T8" fmla="*/ 0 w 8"/>
                <a:gd name="T9" fmla="*/ 18 h 23"/>
                <a:gd name="T10" fmla="*/ 1 w 8"/>
                <a:gd name="T11" fmla="*/ 15 h 23"/>
                <a:gd name="T12" fmla="*/ 3 w 8"/>
                <a:gd name="T13" fmla="*/ 5 h 23"/>
                <a:gd name="T14" fmla="*/ 4 w 8"/>
                <a:gd name="T15" fmla="*/ 2 h 23"/>
                <a:gd name="T16" fmla="*/ 8 w 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3">
                  <a:moveTo>
                    <a:pt x="8" y="0"/>
                  </a:moveTo>
                  <a:cubicBezTo>
                    <a:pt x="7" y="7"/>
                    <a:pt x="8" y="13"/>
                    <a:pt x="7" y="20"/>
                  </a:cubicBezTo>
                  <a:cubicBezTo>
                    <a:pt x="7" y="20"/>
                    <a:pt x="7" y="21"/>
                    <a:pt x="7" y="22"/>
                  </a:cubicBezTo>
                  <a:cubicBezTo>
                    <a:pt x="6" y="22"/>
                    <a:pt x="6" y="23"/>
                    <a:pt x="5" y="23"/>
                  </a:cubicBezTo>
                  <a:cubicBezTo>
                    <a:pt x="3" y="22"/>
                    <a:pt x="0" y="21"/>
                    <a:pt x="0" y="18"/>
                  </a:cubicBezTo>
                  <a:cubicBezTo>
                    <a:pt x="0" y="17"/>
                    <a:pt x="0" y="16"/>
                    <a:pt x="1" y="15"/>
                  </a:cubicBezTo>
                  <a:cubicBezTo>
                    <a:pt x="3" y="12"/>
                    <a:pt x="4" y="9"/>
                    <a:pt x="3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6" y="3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F3A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107">
              <a:extLst>
                <a:ext uri="{FF2B5EF4-FFF2-40B4-BE49-F238E27FC236}">
                  <a16:creationId xmlns:a16="http://schemas.microsoft.com/office/drawing/2014/main" id="{65D0A43A-5354-B357-8112-8B780B0AB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" y="1699"/>
              <a:ext cx="47" cy="121"/>
            </a:xfrm>
            <a:custGeom>
              <a:avLst/>
              <a:gdLst>
                <a:gd name="T0" fmla="*/ 3 w 7"/>
                <a:gd name="T1" fmla="*/ 16 h 18"/>
                <a:gd name="T2" fmla="*/ 1 w 7"/>
                <a:gd name="T3" fmla="*/ 1 h 18"/>
                <a:gd name="T4" fmla="*/ 6 w 7"/>
                <a:gd name="T5" fmla="*/ 3 h 18"/>
                <a:gd name="T6" fmla="*/ 5 w 7"/>
                <a:gd name="T7" fmla="*/ 11 h 18"/>
                <a:gd name="T8" fmla="*/ 5 w 7"/>
                <a:gd name="T9" fmla="*/ 14 h 18"/>
                <a:gd name="T10" fmla="*/ 5 w 7"/>
                <a:gd name="T11" fmla="*/ 15 h 18"/>
                <a:gd name="T12" fmla="*/ 3 w 7"/>
                <a:gd name="T1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8">
                  <a:moveTo>
                    <a:pt x="3" y="16"/>
                  </a:moveTo>
                  <a:cubicBezTo>
                    <a:pt x="0" y="11"/>
                    <a:pt x="0" y="6"/>
                    <a:pt x="1" y="1"/>
                  </a:cubicBezTo>
                  <a:cubicBezTo>
                    <a:pt x="4" y="0"/>
                    <a:pt x="6" y="0"/>
                    <a:pt x="6" y="3"/>
                  </a:cubicBezTo>
                  <a:cubicBezTo>
                    <a:pt x="7" y="6"/>
                    <a:pt x="7" y="9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4" y="16"/>
                    <a:pt x="4" y="18"/>
                    <a:pt x="3" y="16"/>
                  </a:cubicBezTo>
                  <a:close/>
                </a:path>
              </a:pathLst>
            </a:custGeom>
            <a:solidFill>
              <a:srgbClr val="EDB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108">
              <a:extLst>
                <a:ext uri="{FF2B5EF4-FFF2-40B4-BE49-F238E27FC236}">
                  <a16:creationId xmlns:a16="http://schemas.microsoft.com/office/drawing/2014/main" id="{68B3D8E7-63A4-88B7-5EBE-C388DDAED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1" y="1800"/>
              <a:ext cx="33" cy="81"/>
            </a:xfrm>
            <a:custGeom>
              <a:avLst/>
              <a:gdLst>
                <a:gd name="T0" fmla="*/ 2 w 5"/>
                <a:gd name="T1" fmla="*/ 1 h 12"/>
                <a:gd name="T2" fmla="*/ 4 w 5"/>
                <a:gd name="T3" fmla="*/ 0 h 12"/>
                <a:gd name="T4" fmla="*/ 4 w 5"/>
                <a:gd name="T5" fmla="*/ 11 h 12"/>
                <a:gd name="T6" fmla="*/ 3 w 5"/>
                <a:gd name="T7" fmla="*/ 12 h 12"/>
                <a:gd name="T8" fmla="*/ 0 w 5"/>
                <a:gd name="T9" fmla="*/ 2 h 12"/>
                <a:gd name="T10" fmla="*/ 2 w 5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">
                  <a:moveTo>
                    <a:pt x="2" y="1"/>
                  </a:moveTo>
                  <a:cubicBezTo>
                    <a:pt x="3" y="2"/>
                    <a:pt x="3" y="0"/>
                    <a:pt x="4" y="0"/>
                  </a:cubicBezTo>
                  <a:cubicBezTo>
                    <a:pt x="4" y="4"/>
                    <a:pt x="5" y="8"/>
                    <a:pt x="4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1" y="9"/>
                    <a:pt x="1" y="5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C9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109">
              <a:extLst>
                <a:ext uri="{FF2B5EF4-FFF2-40B4-BE49-F238E27FC236}">
                  <a16:creationId xmlns:a16="http://schemas.microsoft.com/office/drawing/2014/main" id="{01158D60-3EFE-768B-9938-789887DBF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" y="1578"/>
              <a:ext cx="239" cy="215"/>
            </a:xfrm>
            <a:custGeom>
              <a:avLst/>
              <a:gdLst>
                <a:gd name="T0" fmla="*/ 7 w 36"/>
                <a:gd name="T1" fmla="*/ 6 h 32"/>
                <a:gd name="T2" fmla="*/ 17 w 36"/>
                <a:gd name="T3" fmla="*/ 1 h 32"/>
                <a:gd name="T4" fmla="*/ 19 w 36"/>
                <a:gd name="T5" fmla="*/ 0 h 32"/>
                <a:gd name="T6" fmla="*/ 36 w 36"/>
                <a:gd name="T7" fmla="*/ 4 h 32"/>
                <a:gd name="T8" fmla="*/ 28 w 36"/>
                <a:gd name="T9" fmla="*/ 11 h 32"/>
                <a:gd name="T10" fmla="*/ 20 w 36"/>
                <a:gd name="T11" fmla="*/ 13 h 32"/>
                <a:gd name="T12" fmla="*/ 11 w 36"/>
                <a:gd name="T13" fmla="*/ 15 h 32"/>
                <a:gd name="T14" fmla="*/ 10 w 36"/>
                <a:gd name="T15" fmla="*/ 16 h 32"/>
                <a:gd name="T16" fmla="*/ 8 w 36"/>
                <a:gd name="T17" fmla="*/ 30 h 32"/>
                <a:gd name="T18" fmla="*/ 6 w 36"/>
                <a:gd name="T19" fmla="*/ 32 h 32"/>
                <a:gd name="T20" fmla="*/ 1 w 36"/>
                <a:gd name="T21" fmla="*/ 27 h 32"/>
                <a:gd name="T22" fmla="*/ 3 w 36"/>
                <a:gd name="T23" fmla="*/ 14 h 32"/>
                <a:gd name="T24" fmla="*/ 7 w 36"/>
                <a:gd name="T25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2">
                  <a:moveTo>
                    <a:pt x="7" y="6"/>
                  </a:moveTo>
                  <a:cubicBezTo>
                    <a:pt x="10" y="4"/>
                    <a:pt x="14" y="3"/>
                    <a:pt x="17" y="1"/>
                  </a:cubicBezTo>
                  <a:cubicBezTo>
                    <a:pt x="18" y="1"/>
                    <a:pt x="18" y="0"/>
                    <a:pt x="19" y="0"/>
                  </a:cubicBezTo>
                  <a:cubicBezTo>
                    <a:pt x="25" y="0"/>
                    <a:pt x="30" y="2"/>
                    <a:pt x="36" y="4"/>
                  </a:cubicBezTo>
                  <a:cubicBezTo>
                    <a:pt x="35" y="8"/>
                    <a:pt x="33" y="11"/>
                    <a:pt x="28" y="11"/>
                  </a:cubicBezTo>
                  <a:cubicBezTo>
                    <a:pt x="25" y="11"/>
                    <a:pt x="22" y="11"/>
                    <a:pt x="20" y="13"/>
                  </a:cubicBezTo>
                  <a:cubicBezTo>
                    <a:pt x="17" y="12"/>
                    <a:pt x="14" y="15"/>
                    <a:pt x="11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10" y="21"/>
                    <a:pt x="9" y="25"/>
                    <a:pt x="8" y="30"/>
                  </a:cubicBezTo>
                  <a:cubicBezTo>
                    <a:pt x="8" y="31"/>
                    <a:pt x="7" y="32"/>
                    <a:pt x="6" y="32"/>
                  </a:cubicBezTo>
                  <a:cubicBezTo>
                    <a:pt x="1" y="32"/>
                    <a:pt x="0" y="31"/>
                    <a:pt x="1" y="27"/>
                  </a:cubicBezTo>
                  <a:cubicBezTo>
                    <a:pt x="2" y="23"/>
                    <a:pt x="2" y="18"/>
                    <a:pt x="3" y="14"/>
                  </a:cubicBezTo>
                  <a:cubicBezTo>
                    <a:pt x="4" y="11"/>
                    <a:pt x="6" y="9"/>
                    <a:pt x="7" y="6"/>
                  </a:cubicBezTo>
                  <a:close/>
                </a:path>
              </a:pathLst>
            </a:custGeom>
            <a:solidFill>
              <a:srgbClr val="065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110">
              <a:extLst>
                <a:ext uri="{FF2B5EF4-FFF2-40B4-BE49-F238E27FC236}">
                  <a16:creationId xmlns:a16="http://schemas.microsoft.com/office/drawing/2014/main" id="{011A2012-D3EE-3BE6-12EB-587B6E9BF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" y="1288"/>
              <a:ext cx="179" cy="269"/>
            </a:xfrm>
            <a:custGeom>
              <a:avLst/>
              <a:gdLst>
                <a:gd name="T0" fmla="*/ 1 w 27"/>
                <a:gd name="T1" fmla="*/ 4 h 40"/>
                <a:gd name="T2" fmla="*/ 6 w 27"/>
                <a:gd name="T3" fmla="*/ 0 h 40"/>
                <a:gd name="T4" fmla="*/ 19 w 27"/>
                <a:gd name="T5" fmla="*/ 14 h 40"/>
                <a:gd name="T6" fmla="*/ 21 w 27"/>
                <a:gd name="T7" fmla="*/ 14 h 40"/>
                <a:gd name="T8" fmla="*/ 27 w 27"/>
                <a:gd name="T9" fmla="*/ 24 h 40"/>
                <a:gd name="T10" fmla="*/ 19 w 27"/>
                <a:gd name="T11" fmla="*/ 24 h 40"/>
                <a:gd name="T12" fmla="*/ 18 w 27"/>
                <a:gd name="T13" fmla="*/ 26 h 40"/>
                <a:gd name="T14" fmla="*/ 17 w 27"/>
                <a:gd name="T15" fmla="*/ 28 h 40"/>
                <a:gd name="T16" fmla="*/ 16 w 27"/>
                <a:gd name="T17" fmla="*/ 34 h 40"/>
                <a:gd name="T18" fmla="*/ 16 w 27"/>
                <a:gd name="T19" fmla="*/ 35 h 40"/>
                <a:gd name="T20" fmla="*/ 14 w 27"/>
                <a:gd name="T21" fmla="*/ 38 h 40"/>
                <a:gd name="T22" fmla="*/ 11 w 27"/>
                <a:gd name="T23" fmla="*/ 38 h 40"/>
                <a:gd name="T24" fmla="*/ 9 w 27"/>
                <a:gd name="T25" fmla="*/ 37 h 40"/>
                <a:gd name="T26" fmla="*/ 7 w 27"/>
                <a:gd name="T27" fmla="*/ 36 h 40"/>
                <a:gd name="T28" fmla="*/ 2 w 27"/>
                <a:gd name="T29" fmla="*/ 30 h 40"/>
                <a:gd name="T30" fmla="*/ 0 w 27"/>
                <a:gd name="T31" fmla="*/ 25 h 40"/>
                <a:gd name="T32" fmla="*/ 0 w 27"/>
                <a:gd name="T33" fmla="*/ 20 h 40"/>
                <a:gd name="T34" fmla="*/ 4 w 27"/>
                <a:gd name="T35" fmla="*/ 16 h 40"/>
                <a:gd name="T36" fmla="*/ 10 w 27"/>
                <a:gd name="T37" fmla="*/ 15 h 40"/>
                <a:gd name="T38" fmla="*/ 9 w 27"/>
                <a:gd name="T39" fmla="*/ 20 h 40"/>
                <a:gd name="T40" fmla="*/ 6 w 27"/>
                <a:gd name="T41" fmla="*/ 24 h 40"/>
                <a:gd name="T42" fmla="*/ 5 w 27"/>
                <a:gd name="T43" fmla="*/ 27 h 40"/>
                <a:gd name="T44" fmla="*/ 8 w 27"/>
                <a:gd name="T45" fmla="*/ 27 h 40"/>
                <a:gd name="T46" fmla="*/ 14 w 27"/>
                <a:gd name="T47" fmla="*/ 20 h 40"/>
                <a:gd name="T48" fmla="*/ 11 w 27"/>
                <a:gd name="T49" fmla="*/ 12 h 40"/>
                <a:gd name="T50" fmla="*/ 7 w 27"/>
                <a:gd name="T51" fmla="*/ 8 h 40"/>
                <a:gd name="T52" fmla="*/ 1 w 27"/>
                <a:gd name="T53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40">
                  <a:moveTo>
                    <a:pt x="1" y="4"/>
                  </a:moveTo>
                  <a:cubicBezTo>
                    <a:pt x="3" y="3"/>
                    <a:pt x="5" y="2"/>
                    <a:pt x="6" y="0"/>
                  </a:cubicBezTo>
                  <a:cubicBezTo>
                    <a:pt x="9" y="5"/>
                    <a:pt x="14" y="9"/>
                    <a:pt x="19" y="14"/>
                  </a:cubicBezTo>
                  <a:cubicBezTo>
                    <a:pt x="19" y="14"/>
                    <a:pt x="20" y="14"/>
                    <a:pt x="21" y="14"/>
                  </a:cubicBezTo>
                  <a:cubicBezTo>
                    <a:pt x="22" y="18"/>
                    <a:pt x="23" y="22"/>
                    <a:pt x="27" y="24"/>
                  </a:cubicBezTo>
                  <a:cubicBezTo>
                    <a:pt x="25" y="25"/>
                    <a:pt x="22" y="22"/>
                    <a:pt x="19" y="24"/>
                  </a:cubicBezTo>
                  <a:cubicBezTo>
                    <a:pt x="18" y="24"/>
                    <a:pt x="18" y="25"/>
                    <a:pt x="18" y="26"/>
                  </a:cubicBezTo>
                  <a:cubicBezTo>
                    <a:pt x="18" y="26"/>
                    <a:pt x="18" y="27"/>
                    <a:pt x="17" y="28"/>
                  </a:cubicBezTo>
                  <a:cubicBezTo>
                    <a:pt x="17" y="30"/>
                    <a:pt x="15" y="31"/>
                    <a:pt x="16" y="34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5" y="36"/>
                    <a:pt x="14" y="37"/>
                    <a:pt x="14" y="38"/>
                  </a:cubicBezTo>
                  <a:cubicBezTo>
                    <a:pt x="13" y="40"/>
                    <a:pt x="12" y="40"/>
                    <a:pt x="11" y="38"/>
                  </a:cubicBezTo>
                  <a:cubicBezTo>
                    <a:pt x="11" y="37"/>
                    <a:pt x="11" y="36"/>
                    <a:pt x="9" y="37"/>
                  </a:cubicBezTo>
                  <a:cubicBezTo>
                    <a:pt x="8" y="37"/>
                    <a:pt x="7" y="38"/>
                    <a:pt x="7" y="36"/>
                  </a:cubicBezTo>
                  <a:cubicBezTo>
                    <a:pt x="6" y="34"/>
                    <a:pt x="4" y="32"/>
                    <a:pt x="2" y="30"/>
                  </a:cubicBezTo>
                  <a:cubicBezTo>
                    <a:pt x="1" y="29"/>
                    <a:pt x="0" y="27"/>
                    <a:pt x="0" y="25"/>
                  </a:cubicBezTo>
                  <a:cubicBezTo>
                    <a:pt x="0" y="23"/>
                    <a:pt x="0" y="22"/>
                    <a:pt x="0" y="20"/>
                  </a:cubicBezTo>
                  <a:cubicBezTo>
                    <a:pt x="1" y="19"/>
                    <a:pt x="3" y="18"/>
                    <a:pt x="4" y="16"/>
                  </a:cubicBezTo>
                  <a:cubicBezTo>
                    <a:pt x="6" y="14"/>
                    <a:pt x="8" y="14"/>
                    <a:pt x="10" y="15"/>
                  </a:cubicBezTo>
                  <a:cubicBezTo>
                    <a:pt x="12" y="17"/>
                    <a:pt x="11" y="19"/>
                    <a:pt x="9" y="20"/>
                  </a:cubicBezTo>
                  <a:cubicBezTo>
                    <a:pt x="8" y="22"/>
                    <a:pt x="7" y="23"/>
                    <a:pt x="6" y="24"/>
                  </a:cubicBezTo>
                  <a:cubicBezTo>
                    <a:pt x="5" y="25"/>
                    <a:pt x="4" y="26"/>
                    <a:pt x="5" y="27"/>
                  </a:cubicBezTo>
                  <a:cubicBezTo>
                    <a:pt x="6" y="28"/>
                    <a:pt x="7" y="27"/>
                    <a:pt x="8" y="27"/>
                  </a:cubicBezTo>
                  <a:cubicBezTo>
                    <a:pt x="10" y="24"/>
                    <a:pt x="12" y="22"/>
                    <a:pt x="14" y="20"/>
                  </a:cubicBezTo>
                  <a:cubicBezTo>
                    <a:pt x="16" y="18"/>
                    <a:pt x="15" y="13"/>
                    <a:pt x="11" y="12"/>
                  </a:cubicBezTo>
                  <a:cubicBezTo>
                    <a:pt x="9" y="11"/>
                    <a:pt x="8" y="10"/>
                    <a:pt x="7" y="8"/>
                  </a:cubicBezTo>
                  <a:cubicBezTo>
                    <a:pt x="6" y="5"/>
                    <a:pt x="4" y="4"/>
                    <a:pt x="1" y="4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111">
              <a:extLst>
                <a:ext uri="{FF2B5EF4-FFF2-40B4-BE49-F238E27FC236}">
                  <a16:creationId xmlns:a16="http://schemas.microsoft.com/office/drawing/2014/main" id="{817E088B-AAF8-8463-68B0-0EFF80916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" y="1443"/>
              <a:ext cx="20" cy="20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1 h 3"/>
                <a:gd name="T4" fmla="*/ 3 w 3"/>
                <a:gd name="T5" fmla="*/ 1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1" y="2"/>
                    <a:pt x="0" y="2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D1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112">
              <a:extLst>
                <a:ext uri="{FF2B5EF4-FFF2-40B4-BE49-F238E27FC236}">
                  <a16:creationId xmlns:a16="http://schemas.microsoft.com/office/drawing/2014/main" id="{148DABA7-1162-6EFD-A890-3FA046749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2" y="1476"/>
              <a:ext cx="13" cy="41"/>
            </a:xfrm>
            <a:custGeom>
              <a:avLst/>
              <a:gdLst>
                <a:gd name="T0" fmla="*/ 1 w 2"/>
                <a:gd name="T1" fmla="*/ 6 h 6"/>
                <a:gd name="T2" fmla="*/ 2 w 2"/>
                <a:gd name="T3" fmla="*/ 0 h 6"/>
                <a:gd name="T4" fmla="*/ 1 w 2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0" y="3"/>
                    <a:pt x="1" y="2"/>
                    <a:pt x="2" y="0"/>
                  </a:cubicBezTo>
                  <a:cubicBezTo>
                    <a:pt x="2" y="2"/>
                    <a:pt x="1" y="4"/>
                    <a:pt x="1" y="6"/>
                  </a:cubicBezTo>
                  <a:close/>
                </a:path>
              </a:pathLst>
            </a:custGeom>
            <a:solidFill>
              <a:srgbClr val="D1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113">
              <a:extLst>
                <a:ext uri="{FF2B5EF4-FFF2-40B4-BE49-F238E27FC236}">
                  <a16:creationId xmlns:a16="http://schemas.microsoft.com/office/drawing/2014/main" id="{B2888788-FC14-5DF5-D224-FE885DA3A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" y="1908"/>
              <a:ext cx="107" cy="115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9"/>
                  </a:cubicBezTo>
                  <a:cubicBezTo>
                    <a:pt x="16" y="13"/>
                    <a:pt x="12" y="17"/>
                    <a:pt x="8" y="17"/>
                  </a:cubicBezTo>
                  <a:close/>
                </a:path>
              </a:pathLst>
            </a:custGeom>
            <a:solidFill>
              <a:srgbClr val="AE2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14">
              <a:extLst>
                <a:ext uri="{FF2B5EF4-FFF2-40B4-BE49-F238E27FC236}">
                  <a16:creationId xmlns:a16="http://schemas.microsoft.com/office/drawing/2014/main" id="{D2C0917A-122B-85A0-B31C-0228D820B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" y="1530"/>
              <a:ext cx="66" cy="128"/>
            </a:xfrm>
            <a:custGeom>
              <a:avLst/>
              <a:gdLst>
                <a:gd name="T0" fmla="*/ 10 w 10"/>
                <a:gd name="T1" fmla="*/ 3 h 19"/>
                <a:gd name="T2" fmla="*/ 10 w 10"/>
                <a:gd name="T3" fmla="*/ 10 h 19"/>
                <a:gd name="T4" fmla="*/ 6 w 10"/>
                <a:gd name="T5" fmla="*/ 19 h 19"/>
                <a:gd name="T6" fmla="*/ 1 w 10"/>
                <a:gd name="T7" fmla="*/ 14 h 19"/>
                <a:gd name="T8" fmla="*/ 1 w 10"/>
                <a:gd name="T9" fmla="*/ 7 h 19"/>
                <a:gd name="T10" fmla="*/ 5 w 10"/>
                <a:gd name="T11" fmla="*/ 3 h 19"/>
                <a:gd name="T12" fmla="*/ 8 w 10"/>
                <a:gd name="T13" fmla="*/ 11 h 19"/>
                <a:gd name="T14" fmla="*/ 8 w 10"/>
                <a:gd name="T15" fmla="*/ 6 h 19"/>
                <a:gd name="T16" fmla="*/ 8 w 10"/>
                <a:gd name="T17" fmla="*/ 0 h 19"/>
                <a:gd name="T18" fmla="*/ 10 w 10"/>
                <a:gd name="T1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9">
                  <a:moveTo>
                    <a:pt x="10" y="3"/>
                  </a:moveTo>
                  <a:cubicBezTo>
                    <a:pt x="10" y="5"/>
                    <a:pt x="10" y="8"/>
                    <a:pt x="10" y="10"/>
                  </a:cubicBezTo>
                  <a:cubicBezTo>
                    <a:pt x="10" y="14"/>
                    <a:pt x="9" y="17"/>
                    <a:pt x="6" y="19"/>
                  </a:cubicBezTo>
                  <a:cubicBezTo>
                    <a:pt x="3" y="19"/>
                    <a:pt x="3" y="15"/>
                    <a:pt x="1" y="14"/>
                  </a:cubicBezTo>
                  <a:cubicBezTo>
                    <a:pt x="1" y="12"/>
                    <a:pt x="0" y="9"/>
                    <a:pt x="1" y="7"/>
                  </a:cubicBezTo>
                  <a:cubicBezTo>
                    <a:pt x="1" y="5"/>
                    <a:pt x="2" y="3"/>
                    <a:pt x="5" y="3"/>
                  </a:cubicBezTo>
                  <a:cubicBezTo>
                    <a:pt x="5" y="6"/>
                    <a:pt x="8" y="8"/>
                    <a:pt x="8" y="11"/>
                  </a:cubicBezTo>
                  <a:cubicBezTo>
                    <a:pt x="9" y="10"/>
                    <a:pt x="9" y="8"/>
                    <a:pt x="8" y="6"/>
                  </a:cubicBezTo>
                  <a:cubicBezTo>
                    <a:pt x="7" y="4"/>
                    <a:pt x="6" y="2"/>
                    <a:pt x="8" y="0"/>
                  </a:cubicBezTo>
                  <a:cubicBezTo>
                    <a:pt x="10" y="0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AE3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15">
              <a:extLst>
                <a:ext uri="{FF2B5EF4-FFF2-40B4-BE49-F238E27FC236}">
                  <a16:creationId xmlns:a16="http://schemas.microsoft.com/office/drawing/2014/main" id="{C23FF436-4140-9250-532D-0EEEA73CF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" y="1685"/>
              <a:ext cx="318" cy="115"/>
            </a:xfrm>
            <a:custGeom>
              <a:avLst/>
              <a:gdLst>
                <a:gd name="T0" fmla="*/ 0 w 48"/>
                <a:gd name="T1" fmla="*/ 16 h 17"/>
                <a:gd name="T2" fmla="*/ 2 w 48"/>
                <a:gd name="T3" fmla="*/ 5 h 17"/>
                <a:gd name="T4" fmla="*/ 4 w 48"/>
                <a:gd name="T5" fmla="*/ 0 h 17"/>
                <a:gd name="T6" fmla="*/ 47 w 48"/>
                <a:gd name="T7" fmla="*/ 1 h 17"/>
                <a:gd name="T8" fmla="*/ 48 w 48"/>
                <a:gd name="T9" fmla="*/ 14 h 17"/>
                <a:gd name="T10" fmla="*/ 44 w 48"/>
                <a:gd name="T11" fmla="*/ 17 h 17"/>
                <a:gd name="T12" fmla="*/ 5 w 48"/>
                <a:gd name="T13" fmla="*/ 17 h 17"/>
                <a:gd name="T14" fmla="*/ 0 w 48"/>
                <a:gd name="T15" fmla="*/ 17 h 17"/>
                <a:gd name="T16" fmla="*/ 0 w 48"/>
                <a:gd name="T1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7">
                  <a:moveTo>
                    <a:pt x="0" y="16"/>
                  </a:moveTo>
                  <a:cubicBezTo>
                    <a:pt x="1" y="12"/>
                    <a:pt x="2" y="9"/>
                    <a:pt x="2" y="5"/>
                  </a:cubicBezTo>
                  <a:cubicBezTo>
                    <a:pt x="3" y="3"/>
                    <a:pt x="2" y="1"/>
                    <a:pt x="4" y="0"/>
                  </a:cubicBezTo>
                  <a:cubicBezTo>
                    <a:pt x="18" y="0"/>
                    <a:pt x="33" y="1"/>
                    <a:pt x="47" y="1"/>
                  </a:cubicBezTo>
                  <a:cubicBezTo>
                    <a:pt x="47" y="5"/>
                    <a:pt x="47" y="9"/>
                    <a:pt x="48" y="14"/>
                  </a:cubicBezTo>
                  <a:cubicBezTo>
                    <a:pt x="48" y="16"/>
                    <a:pt x="46" y="17"/>
                    <a:pt x="44" y="17"/>
                  </a:cubicBezTo>
                  <a:cubicBezTo>
                    <a:pt x="31" y="17"/>
                    <a:pt x="18" y="17"/>
                    <a:pt x="5" y="17"/>
                  </a:cubicBezTo>
                  <a:cubicBezTo>
                    <a:pt x="3" y="17"/>
                    <a:pt x="2" y="16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C8D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116">
              <a:extLst>
                <a:ext uri="{FF2B5EF4-FFF2-40B4-BE49-F238E27FC236}">
                  <a16:creationId xmlns:a16="http://schemas.microsoft.com/office/drawing/2014/main" id="{527F8E40-0DCA-4203-7F81-A19F8B3B6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" y="1685"/>
              <a:ext cx="46" cy="41"/>
            </a:xfrm>
            <a:custGeom>
              <a:avLst/>
              <a:gdLst>
                <a:gd name="T0" fmla="*/ 3 w 7"/>
                <a:gd name="T1" fmla="*/ 6 h 6"/>
                <a:gd name="T2" fmla="*/ 5 w 7"/>
                <a:gd name="T3" fmla="*/ 1 h 6"/>
                <a:gd name="T4" fmla="*/ 7 w 7"/>
                <a:gd name="T5" fmla="*/ 1 h 6"/>
                <a:gd name="T6" fmla="*/ 6 w 7"/>
                <a:gd name="T7" fmla="*/ 3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4"/>
                    <a:pt x="0" y="1"/>
                    <a:pt x="5" y="1"/>
                  </a:cubicBezTo>
                  <a:cubicBezTo>
                    <a:pt x="6" y="1"/>
                    <a:pt x="6" y="0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C9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17">
              <a:extLst>
                <a:ext uri="{FF2B5EF4-FFF2-40B4-BE49-F238E27FC236}">
                  <a16:creationId xmlns:a16="http://schemas.microsoft.com/office/drawing/2014/main" id="{7F7ED0F4-9AB0-1684-0F74-5C7BFC8D3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5" y="1814"/>
              <a:ext cx="299" cy="6"/>
            </a:xfrm>
            <a:custGeom>
              <a:avLst/>
              <a:gdLst>
                <a:gd name="T0" fmla="*/ 0 w 45"/>
                <a:gd name="T1" fmla="*/ 1 h 1"/>
                <a:gd name="T2" fmla="*/ 2 w 45"/>
                <a:gd name="T3" fmla="*/ 0 h 1"/>
                <a:gd name="T4" fmla="*/ 45 w 45"/>
                <a:gd name="T5" fmla="*/ 0 h 1"/>
                <a:gd name="T6" fmla="*/ 45 w 45"/>
                <a:gd name="T7" fmla="*/ 1 h 1"/>
                <a:gd name="T8" fmla="*/ 0 w 4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31" y="0"/>
                    <a:pt x="45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30" y="1"/>
                    <a:pt x="15" y="1"/>
                    <a:pt x="0" y="1"/>
                  </a:cubicBezTo>
                  <a:close/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18">
              <a:extLst>
                <a:ext uri="{FF2B5EF4-FFF2-40B4-BE49-F238E27FC236}">
                  <a16:creationId xmlns:a16="http://schemas.microsoft.com/office/drawing/2014/main" id="{FAFD6AF6-F2ED-098F-A086-C5FA28280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5" y="1247"/>
              <a:ext cx="53" cy="61"/>
            </a:xfrm>
            <a:custGeom>
              <a:avLst/>
              <a:gdLst>
                <a:gd name="T0" fmla="*/ 3 w 8"/>
                <a:gd name="T1" fmla="*/ 8 h 9"/>
                <a:gd name="T2" fmla="*/ 0 w 8"/>
                <a:gd name="T3" fmla="*/ 5 h 9"/>
                <a:gd name="T4" fmla="*/ 5 w 8"/>
                <a:gd name="T5" fmla="*/ 0 h 9"/>
                <a:gd name="T6" fmla="*/ 8 w 8"/>
                <a:gd name="T7" fmla="*/ 4 h 9"/>
                <a:gd name="T8" fmla="*/ 3 w 8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3" y="8"/>
                  </a:moveTo>
                  <a:cubicBezTo>
                    <a:pt x="2" y="8"/>
                    <a:pt x="0" y="7"/>
                    <a:pt x="0" y="5"/>
                  </a:cubicBezTo>
                  <a:cubicBezTo>
                    <a:pt x="0" y="4"/>
                    <a:pt x="4" y="0"/>
                    <a:pt x="5" y="0"/>
                  </a:cubicBezTo>
                  <a:cubicBezTo>
                    <a:pt x="6" y="1"/>
                    <a:pt x="8" y="2"/>
                    <a:pt x="8" y="4"/>
                  </a:cubicBezTo>
                  <a:cubicBezTo>
                    <a:pt x="8" y="5"/>
                    <a:pt x="4" y="9"/>
                    <a:pt x="3" y="8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19">
              <a:extLst>
                <a:ext uri="{FF2B5EF4-FFF2-40B4-BE49-F238E27FC236}">
                  <a16:creationId xmlns:a16="http://schemas.microsoft.com/office/drawing/2014/main" id="{3DFAD96D-B3F4-9984-FA68-520E4EB04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" y="1301"/>
              <a:ext cx="73" cy="54"/>
            </a:xfrm>
            <a:custGeom>
              <a:avLst/>
              <a:gdLst>
                <a:gd name="T0" fmla="*/ 11 w 11"/>
                <a:gd name="T1" fmla="*/ 4 h 8"/>
                <a:gd name="T2" fmla="*/ 5 w 11"/>
                <a:gd name="T3" fmla="*/ 8 h 8"/>
                <a:gd name="T4" fmla="*/ 5 w 11"/>
                <a:gd name="T5" fmla="*/ 8 h 8"/>
                <a:gd name="T6" fmla="*/ 4 w 11"/>
                <a:gd name="T7" fmla="*/ 6 h 8"/>
                <a:gd name="T8" fmla="*/ 2 w 11"/>
                <a:gd name="T9" fmla="*/ 3 h 8"/>
                <a:gd name="T10" fmla="*/ 8 w 11"/>
                <a:gd name="T11" fmla="*/ 1 h 8"/>
                <a:gd name="T12" fmla="*/ 11 w 11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11" y="4"/>
                  </a:moveTo>
                  <a:cubicBezTo>
                    <a:pt x="8" y="5"/>
                    <a:pt x="6" y="5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7"/>
                    <a:pt x="4" y="6"/>
                  </a:cubicBezTo>
                  <a:cubicBezTo>
                    <a:pt x="3" y="5"/>
                    <a:pt x="0" y="5"/>
                    <a:pt x="2" y="3"/>
                  </a:cubicBezTo>
                  <a:cubicBezTo>
                    <a:pt x="4" y="1"/>
                    <a:pt x="5" y="0"/>
                    <a:pt x="8" y="1"/>
                  </a:cubicBezTo>
                  <a:cubicBezTo>
                    <a:pt x="9" y="2"/>
                    <a:pt x="10" y="2"/>
                    <a:pt x="11" y="4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20">
              <a:extLst>
                <a:ext uri="{FF2B5EF4-FFF2-40B4-BE49-F238E27FC236}">
                  <a16:creationId xmlns:a16="http://schemas.microsoft.com/office/drawing/2014/main" id="{CF8CB6A3-66D8-3F19-7DB8-54D33FF73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" y="1611"/>
              <a:ext cx="173" cy="169"/>
            </a:xfrm>
            <a:custGeom>
              <a:avLst/>
              <a:gdLst>
                <a:gd name="T0" fmla="*/ 5 w 26"/>
                <a:gd name="T1" fmla="*/ 24 h 25"/>
                <a:gd name="T2" fmla="*/ 5 w 26"/>
                <a:gd name="T3" fmla="*/ 19 h 25"/>
                <a:gd name="T4" fmla="*/ 1 w 26"/>
                <a:gd name="T5" fmla="*/ 14 h 25"/>
                <a:gd name="T6" fmla="*/ 0 w 26"/>
                <a:gd name="T7" fmla="*/ 12 h 25"/>
                <a:gd name="T8" fmla="*/ 1 w 26"/>
                <a:gd name="T9" fmla="*/ 9 h 25"/>
                <a:gd name="T10" fmla="*/ 10 w 26"/>
                <a:gd name="T11" fmla="*/ 0 h 25"/>
                <a:gd name="T12" fmla="*/ 15 w 26"/>
                <a:gd name="T13" fmla="*/ 1 h 25"/>
                <a:gd name="T14" fmla="*/ 24 w 26"/>
                <a:gd name="T15" fmla="*/ 10 h 25"/>
                <a:gd name="T16" fmla="*/ 25 w 26"/>
                <a:gd name="T17" fmla="*/ 14 h 25"/>
                <a:gd name="T18" fmla="*/ 23 w 26"/>
                <a:gd name="T19" fmla="*/ 14 h 25"/>
                <a:gd name="T20" fmla="*/ 21 w 26"/>
                <a:gd name="T21" fmla="*/ 12 h 25"/>
                <a:gd name="T22" fmla="*/ 21 w 26"/>
                <a:gd name="T23" fmla="*/ 15 h 25"/>
                <a:gd name="T24" fmla="*/ 21 w 26"/>
                <a:gd name="T25" fmla="*/ 21 h 25"/>
                <a:gd name="T26" fmla="*/ 17 w 26"/>
                <a:gd name="T27" fmla="*/ 25 h 25"/>
                <a:gd name="T28" fmla="*/ 5 w 26"/>
                <a:gd name="T2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5">
                  <a:moveTo>
                    <a:pt x="5" y="24"/>
                  </a:moveTo>
                  <a:cubicBezTo>
                    <a:pt x="5" y="22"/>
                    <a:pt x="5" y="21"/>
                    <a:pt x="5" y="19"/>
                  </a:cubicBezTo>
                  <a:cubicBezTo>
                    <a:pt x="6" y="15"/>
                    <a:pt x="4" y="14"/>
                    <a:pt x="1" y="14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1" y="1"/>
                    <a:pt x="2" y="0"/>
                    <a:pt x="10" y="0"/>
                  </a:cubicBezTo>
                  <a:cubicBezTo>
                    <a:pt x="11" y="0"/>
                    <a:pt x="13" y="1"/>
                    <a:pt x="15" y="1"/>
                  </a:cubicBezTo>
                  <a:cubicBezTo>
                    <a:pt x="18" y="4"/>
                    <a:pt x="21" y="7"/>
                    <a:pt x="24" y="10"/>
                  </a:cubicBezTo>
                  <a:cubicBezTo>
                    <a:pt x="24" y="11"/>
                    <a:pt x="26" y="12"/>
                    <a:pt x="25" y="14"/>
                  </a:cubicBezTo>
                  <a:cubicBezTo>
                    <a:pt x="25" y="14"/>
                    <a:pt x="24" y="15"/>
                    <a:pt x="23" y="14"/>
                  </a:cubicBezTo>
                  <a:cubicBezTo>
                    <a:pt x="23" y="13"/>
                    <a:pt x="23" y="12"/>
                    <a:pt x="21" y="12"/>
                  </a:cubicBezTo>
                  <a:cubicBezTo>
                    <a:pt x="20" y="12"/>
                    <a:pt x="21" y="14"/>
                    <a:pt x="21" y="15"/>
                  </a:cubicBezTo>
                  <a:cubicBezTo>
                    <a:pt x="20" y="17"/>
                    <a:pt x="21" y="19"/>
                    <a:pt x="21" y="21"/>
                  </a:cubicBezTo>
                  <a:cubicBezTo>
                    <a:pt x="21" y="24"/>
                    <a:pt x="20" y="25"/>
                    <a:pt x="17" y="25"/>
                  </a:cubicBezTo>
                  <a:cubicBezTo>
                    <a:pt x="13" y="24"/>
                    <a:pt x="9" y="24"/>
                    <a:pt x="5" y="24"/>
                  </a:cubicBezTo>
                  <a:close/>
                </a:path>
              </a:pathLst>
            </a:custGeom>
            <a:solidFill>
              <a:srgbClr val="C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21">
              <a:extLst>
                <a:ext uri="{FF2B5EF4-FFF2-40B4-BE49-F238E27FC236}">
                  <a16:creationId xmlns:a16="http://schemas.microsoft.com/office/drawing/2014/main" id="{313EE042-18D8-8BBA-CDBA-3B5C60FF1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1699"/>
              <a:ext cx="60" cy="128"/>
            </a:xfrm>
            <a:custGeom>
              <a:avLst/>
              <a:gdLst>
                <a:gd name="T0" fmla="*/ 2 w 9"/>
                <a:gd name="T1" fmla="*/ 1 h 19"/>
                <a:gd name="T2" fmla="*/ 4 w 9"/>
                <a:gd name="T3" fmla="*/ 1 h 19"/>
                <a:gd name="T4" fmla="*/ 6 w 9"/>
                <a:gd name="T5" fmla="*/ 0 h 19"/>
                <a:gd name="T6" fmla="*/ 9 w 9"/>
                <a:gd name="T7" fmla="*/ 3 h 19"/>
                <a:gd name="T8" fmla="*/ 7 w 9"/>
                <a:gd name="T9" fmla="*/ 19 h 19"/>
                <a:gd name="T10" fmla="*/ 3 w 9"/>
                <a:gd name="T11" fmla="*/ 16 h 19"/>
                <a:gd name="T12" fmla="*/ 3 w 9"/>
                <a:gd name="T13" fmla="*/ 14 h 19"/>
                <a:gd name="T14" fmla="*/ 2 w 9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9">
                  <a:moveTo>
                    <a:pt x="2" y="1"/>
                  </a:move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8" y="0"/>
                    <a:pt x="9" y="2"/>
                    <a:pt x="9" y="3"/>
                  </a:cubicBezTo>
                  <a:cubicBezTo>
                    <a:pt x="9" y="8"/>
                    <a:pt x="9" y="14"/>
                    <a:pt x="7" y="19"/>
                  </a:cubicBezTo>
                  <a:cubicBezTo>
                    <a:pt x="5" y="18"/>
                    <a:pt x="4" y="18"/>
                    <a:pt x="3" y="16"/>
                  </a:cubicBezTo>
                  <a:cubicBezTo>
                    <a:pt x="4" y="16"/>
                    <a:pt x="4" y="15"/>
                    <a:pt x="3" y="14"/>
                  </a:cubicBezTo>
                  <a:cubicBezTo>
                    <a:pt x="1" y="12"/>
                    <a:pt x="0" y="4"/>
                    <a:pt x="2" y="1"/>
                  </a:cubicBezTo>
                  <a:close/>
                </a:path>
              </a:pathLst>
            </a:custGeom>
            <a:solidFill>
              <a:srgbClr val="EDB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22">
              <a:extLst>
                <a:ext uri="{FF2B5EF4-FFF2-40B4-BE49-F238E27FC236}">
                  <a16:creationId xmlns:a16="http://schemas.microsoft.com/office/drawing/2014/main" id="{D375D3C6-B5B8-CFE1-5391-908397C5F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1807"/>
              <a:ext cx="33" cy="74"/>
            </a:xfrm>
            <a:custGeom>
              <a:avLst/>
              <a:gdLst>
                <a:gd name="T0" fmla="*/ 1 w 5"/>
                <a:gd name="T1" fmla="*/ 0 h 11"/>
                <a:gd name="T2" fmla="*/ 5 w 5"/>
                <a:gd name="T3" fmla="*/ 3 h 11"/>
                <a:gd name="T4" fmla="*/ 5 w 5"/>
                <a:gd name="T5" fmla="*/ 5 h 11"/>
                <a:gd name="T6" fmla="*/ 3 w 5"/>
                <a:gd name="T7" fmla="*/ 11 h 11"/>
                <a:gd name="T8" fmla="*/ 1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1" y="0"/>
                  </a:moveTo>
                  <a:cubicBezTo>
                    <a:pt x="3" y="0"/>
                    <a:pt x="4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4" y="7"/>
                    <a:pt x="4" y="9"/>
                    <a:pt x="3" y="11"/>
                  </a:cubicBezTo>
                  <a:cubicBezTo>
                    <a:pt x="1" y="8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CEC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23">
              <a:extLst>
                <a:ext uri="{FF2B5EF4-FFF2-40B4-BE49-F238E27FC236}">
                  <a16:creationId xmlns:a16="http://schemas.microsoft.com/office/drawing/2014/main" id="{91647F44-CE9F-3B17-4690-FDD7FDB08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8" y="2016"/>
              <a:ext cx="33" cy="27"/>
            </a:xfrm>
            <a:custGeom>
              <a:avLst/>
              <a:gdLst>
                <a:gd name="T0" fmla="*/ 0 w 5"/>
                <a:gd name="T1" fmla="*/ 2 h 4"/>
                <a:gd name="T2" fmla="*/ 2 w 5"/>
                <a:gd name="T3" fmla="*/ 0 h 4"/>
                <a:gd name="T4" fmla="*/ 5 w 5"/>
                <a:gd name="T5" fmla="*/ 3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1" y="1"/>
                    <a:pt x="0" y="0"/>
                    <a:pt x="2" y="0"/>
                  </a:cubicBezTo>
                  <a:cubicBezTo>
                    <a:pt x="4" y="0"/>
                    <a:pt x="4" y="2"/>
                    <a:pt x="5" y="3"/>
                  </a:cubicBezTo>
                  <a:cubicBezTo>
                    <a:pt x="3" y="3"/>
                    <a:pt x="2" y="4"/>
                    <a:pt x="0" y="2"/>
                  </a:cubicBezTo>
                  <a:close/>
                </a:path>
              </a:pathLst>
            </a:custGeom>
            <a:solidFill>
              <a:srgbClr val="FBD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24">
              <a:extLst>
                <a:ext uri="{FF2B5EF4-FFF2-40B4-BE49-F238E27FC236}">
                  <a16:creationId xmlns:a16="http://schemas.microsoft.com/office/drawing/2014/main" id="{D5EBF240-1B3B-E763-9E25-1573FD748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" y="2016"/>
              <a:ext cx="27" cy="27"/>
            </a:xfrm>
            <a:custGeom>
              <a:avLst/>
              <a:gdLst>
                <a:gd name="T0" fmla="*/ 0 w 4"/>
                <a:gd name="T1" fmla="*/ 2 h 4"/>
                <a:gd name="T2" fmla="*/ 3 w 4"/>
                <a:gd name="T3" fmla="*/ 0 h 4"/>
                <a:gd name="T4" fmla="*/ 4 w 4"/>
                <a:gd name="T5" fmla="*/ 2 h 4"/>
                <a:gd name="T6" fmla="*/ 0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4" y="2"/>
                    <a:pt x="4" y="2"/>
                  </a:cubicBezTo>
                  <a:cubicBezTo>
                    <a:pt x="3" y="4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FA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25">
              <a:extLst>
                <a:ext uri="{FF2B5EF4-FFF2-40B4-BE49-F238E27FC236}">
                  <a16:creationId xmlns:a16="http://schemas.microsoft.com/office/drawing/2014/main" id="{4E89E23D-6987-36D1-010E-5BD266CF6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" y="1517"/>
              <a:ext cx="33" cy="27"/>
            </a:xfrm>
            <a:custGeom>
              <a:avLst/>
              <a:gdLst>
                <a:gd name="T0" fmla="*/ 1 w 5"/>
                <a:gd name="T1" fmla="*/ 3 h 4"/>
                <a:gd name="T2" fmla="*/ 0 w 5"/>
                <a:gd name="T3" fmla="*/ 2 h 4"/>
                <a:gd name="T4" fmla="*/ 4 w 5"/>
                <a:gd name="T5" fmla="*/ 1 h 4"/>
                <a:gd name="T6" fmla="*/ 3 w 5"/>
                <a:gd name="T7" fmla="*/ 4 h 4"/>
                <a:gd name="T8" fmla="*/ 1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3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2" y="2"/>
                    <a:pt x="3" y="0"/>
                    <a:pt x="4" y="1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D1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26">
              <a:extLst>
                <a:ext uri="{FF2B5EF4-FFF2-40B4-BE49-F238E27FC236}">
                  <a16:creationId xmlns:a16="http://schemas.microsoft.com/office/drawing/2014/main" id="{FE8B7E91-932D-5AE7-37C5-1E4CADA75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1490"/>
              <a:ext cx="13" cy="13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1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27">
              <a:extLst>
                <a:ext uri="{FF2B5EF4-FFF2-40B4-BE49-F238E27FC236}">
                  <a16:creationId xmlns:a16="http://schemas.microsoft.com/office/drawing/2014/main" id="{DF7A2F00-07C2-1E39-3044-0A3C1DDBD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" y="1921"/>
              <a:ext cx="93" cy="88"/>
            </a:xfrm>
            <a:custGeom>
              <a:avLst/>
              <a:gdLst>
                <a:gd name="T0" fmla="*/ 7 w 14"/>
                <a:gd name="T1" fmla="*/ 0 h 13"/>
                <a:gd name="T2" fmla="*/ 9 w 14"/>
                <a:gd name="T3" fmla="*/ 1 h 13"/>
                <a:gd name="T4" fmla="*/ 13 w 14"/>
                <a:gd name="T5" fmla="*/ 7 h 13"/>
                <a:gd name="T6" fmla="*/ 12 w 14"/>
                <a:gd name="T7" fmla="*/ 9 h 13"/>
                <a:gd name="T8" fmla="*/ 9 w 14"/>
                <a:gd name="T9" fmla="*/ 12 h 13"/>
                <a:gd name="T10" fmla="*/ 7 w 14"/>
                <a:gd name="T11" fmla="*/ 13 h 13"/>
                <a:gd name="T12" fmla="*/ 5 w 14"/>
                <a:gd name="T13" fmla="*/ 11 h 13"/>
                <a:gd name="T14" fmla="*/ 2 w 14"/>
                <a:gd name="T15" fmla="*/ 9 h 13"/>
                <a:gd name="T16" fmla="*/ 1 w 14"/>
                <a:gd name="T17" fmla="*/ 7 h 13"/>
                <a:gd name="T18" fmla="*/ 2 w 14"/>
                <a:gd name="T19" fmla="*/ 5 h 13"/>
                <a:gd name="T20" fmla="*/ 5 w 14"/>
                <a:gd name="T21" fmla="*/ 2 h 13"/>
                <a:gd name="T22" fmla="*/ 7 w 14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8" y="0"/>
                    <a:pt x="9" y="0"/>
                    <a:pt x="9" y="1"/>
                  </a:cubicBezTo>
                  <a:cubicBezTo>
                    <a:pt x="7" y="5"/>
                    <a:pt x="14" y="4"/>
                    <a:pt x="13" y="7"/>
                  </a:cubicBezTo>
                  <a:cubicBezTo>
                    <a:pt x="13" y="8"/>
                    <a:pt x="13" y="9"/>
                    <a:pt x="12" y="9"/>
                  </a:cubicBezTo>
                  <a:cubicBezTo>
                    <a:pt x="10" y="9"/>
                    <a:pt x="9" y="9"/>
                    <a:pt x="9" y="12"/>
                  </a:cubicBezTo>
                  <a:cubicBezTo>
                    <a:pt x="9" y="13"/>
                    <a:pt x="8" y="13"/>
                    <a:pt x="7" y="13"/>
                  </a:cubicBezTo>
                  <a:cubicBezTo>
                    <a:pt x="6" y="13"/>
                    <a:pt x="4" y="13"/>
                    <a:pt x="5" y="11"/>
                  </a:cubicBezTo>
                  <a:cubicBezTo>
                    <a:pt x="5" y="9"/>
                    <a:pt x="4" y="9"/>
                    <a:pt x="2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1" y="6"/>
                    <a:pt x="0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F8F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708BED3D-DEAB-451F-8FDC-1D276AF220E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id="{311412C5-BF5E-40F2-A6C6-17B85FC6EC00}"/>
              </a:ext>
            </a:extLst>
          </p:cNvPr>
          <p:cNvSpPr txBox="1"/>
          <p:nvPr/>
        </p:nvSpPr>
        <p:spPr>
          <a:xfrm>
            <a:off x="8674098" y="4673598"/>
            <a:ext cx="469901" cy="4699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E958F2C-911F-429B-B758-B2037CAB6402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11</a:t>
            </a:fld>
            <a:endParaRPr lang="es-PE" sz="1100" b="1" i="0" u="none" strike="noStrike" kern="0" cap="none" spc="0" baseline="0">
              <a:solidFill>
                <a:srgbClr val="3494BA"/>
              </a:solidFill>
              <a:uFillTx/>
              <a:latin typeface="DM Sans"/>
              <a:ea typeface="DM Sans"/>
              <a:cs typeface="B Nazanin" panose="00000400000000000000" pitchFamily="2" charset="-7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B29B92B-158D-402D-BF20-B445EA87E2C3}"/>
              </a:ext>
            </a:extLst>
          </p:cNvPr>
          <p:cNvSpPr/>
          <p:nvPr/>
        </p:nvSpPr>
        <p:spPr>
          <a:xfrm>
            <a:off x="235576" y="788377"/>
            <a:ext cx="4144883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6" name="그룹 35">
            <a:extLst>
              <a:ext uri="{FF2B5EF4-FFF2-40B4-BE49-F238E27FC236}">
                <a16:creationId xmlns:a16="http://schemas.microsoft.com/office/drawing/2014/main" id="{33AC324E-A462-48EF-9670-45A36826E004}"/>
              </a:ext>
            </a:extLst>
          </p:cNvPr>
          <p:cNvGrpSpPr/>
          <p:nvPr/>
        </p:nvGrpSpPr>
        <p:grpSpPr>
          <a:xfrm>
            <a:off x="1689600" y="3119895"/>
            <a:ext cx="1084524" cy="1533221"/>
            <a:chOff x="1689600" y="3119895"/>
            <a:chExt cx="1084524" cy="1533221"/>
          </a:xfrm>
        </p:grpSpPr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8B4FCC88-ECD7-4EAC-AD9A-A02A126691FB}"/>
                </a:ext>
              </a:extLst>
            </p:cNvPr>
            <p:cNvSpPr txBox="1"/>
            <p:nvPr/>
          </p:nvSpPr>
          <p:spPr>
            <a:xfrm>
              <a:off x="1689600" y="3119895"/>
              <a:ext cx="1084524" cy="5232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58B6C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را اینجا بنویسید</a:t>
              </a:r>
              <a:endParaRPr lang="en-US" sz="1400" b="1" i="0" u="none" strike="noStrike" kern="0" cap="none" spc="0" baseline="0" dirty="0">
                <a:solidFill>
                  <a:srgbClr val="58B6C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TextBox 5">
              <a:extLst>
                <a:ext uri="{FF2B5EF4-FFF2-40B4-BE49-F238E27FC236}">
                  <a16:creationId xmlns:a16="http://schemas.microsoft.com/office/drawing/2014/main" id="{4590578D-B626-4020-8A82-AC2EB7DCE435}"/>
                </a:ext>
              </a:extLst>
            </p:cNvPr>
            <p:cNvSpPr txBox="1"/>
            <p:nvPr/>
          </p:nvSpPr>
          <p:spPr>
            <a:xfrm>
              <a:off x="1689600" y="3486963"/>
              <a:ext cx="1080583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9" name="Oval 6">
            <a:extLst>
              <a:ext uri="{FF2B5EF4-FFF2-40B4-BE49-F238E27FC236}">
                <a16:creationId xmlns:a16="http://schemas.microsoft.com/office/drawing/2014/main" id="{BC97FEA5-CE93-402E-83B0-9BDA5B81BCDE}"/>
              </a:ext>
            </a:extLst>
          </p:cNvPr>
          <p:cNvSpPr/>
          <p:nvPr/>
        </p:nvSpPr>
        <p:spPr>
          <a:xfrm>
            <a:off x="2006422" y="2667743"/>
            <a:ext cx="450881" cy="45088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0" name="그룹 40">
            <a:extLst>
              <a:ext uri="{FF2B5EF4-FFF2-40B4-BE49-F238E27FC236}">
                <a16:creationId xmlns:a16="http://schemas.microsoft.com/office/drawing/2014/main" id="{88697773-88CE-4AEB-BC1D-4D0D5D3F42CF}"/>
              </a:ext>
            </a:extLst>
          </p:cNvPr>
          <p:cNvGrpSpPr/>
          <p:nvPr/>
        </p:nvGrpSpPr>
        <p:grpSpPr>
          <a:xfrm>
            <a:off x="291711" y="3119895"/>
            <a:ext cx="1084524" cy="1533221"/>
            <a:chOff x="291711" y="3119895"/>
            <a:chExt cx="1084524" cy="1533221"/>
          </a:xfrm>
        </p:grpSpPr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ED91A417-4144-43E1-B7B4-04ECAFF45A4C}"/>
                </a:ext>
              </a:extLst>
            </p:cNvPr>
            <p:cNvSpPr txBox="1"/>
            <p:nvPr/>
          </p:nvSpPr>
          <p:spPr>
            <a:xfrm>
              <a:off x="291711" y="3119895"/>
              <a:ext cx="1084524" cy="5232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3494BA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را اینجا بنویسید</a:t>
              </a:r>
              <a:endParaRPr lang="en-US" sz="1400" b="1" i="0" u="none" strike="noStrike" kern="0" cap="none" spc="0" baseline="0" dirty="0">
                <a:solidFill>
                  <a:srgbClr val="3494BA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8C647582-3984-492D-8065-AACC827664AD}"/>
                </a:ext>
              </a:extLst>
            </p:cNvPr>
            <p:cNvSpPr txBox="1"/>
            <p:nvPr/>
          </p:nvSpPr>
          <p:spPr>
            <a:xfrm>
              <a:off x="291711" y="3486963"/>
              <a:ext cx="1080583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3" name="Oval 10">
            <a:extLst>
              <a:ext uri="{FF2B5EF4-FFF2-40B4-BE49-F238E27FC236}">
                <a16:creationId xmlns:a16="http://schemas.microsoft.com/office/drawing/2014/main" id="{DC488785-02E1-467B-A34B-8874DED29C31}"/>
              </a:ext>
            </a:extLst>
          </p:cNvPr>
          <p:cNvSpPr/>
          <p:nvPr/>
        </p:nvSpPr>
        <p:spPr>
          <a:xfrm>
            <a:off x="608533" y="2667743"/>
            <a:ext cx="450881" cy="45088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4" name="그룹 36">
            <a:extLst>
              <a:ext uri="{FF2B5EF4-FFF2-40B4-BE49-F238E27FC236}">
                <a16:creationId xmlns:a16="http://schemas.microsoft.com/office/drawing/2014/main" id="{6F050D10-329E-427D-97A8-49D216F61A29}"/>
              </a:ext>
            </a:extLst>
          </p:cNvPr>
          <p:cNvGrpSpPr/>
          <p:nvPr/>
        </p:nvGrpSpPr>
        <p:grpSpPr>
          <a:xfrm>
            <a:off x="3087499" y="3119895"/>
            <a:ext cx="1084524" cy="1533221"/>
            <a:chOff x="3087499" y="3119895"/>
            <a:chExt cx="1084524" cy="1533221"/>
          </a:xfrm>
        </p:grpSpPr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id="{5A4679C9-632D-4BB7-B3FB-27CA489F15E8}"/>
                </a:ext>
              </a:extLst>
            </p:cNvPr>
            <p:cNvSpPr txBox="1"/>
            <p:nvPr/>
          </p:nvSpPr>
          <p:spPr>
            <a:xfrm>
              <a:off x="3087499" y="3119895"/>
              <a:ext cx="1084524" cy="5232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75BDA7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را اینجا بنویسید</a:t>
              </a:r>
              <a:endParaRPr lang="en-US" sz="1400" b="1" i="0" u="none" strike="noStrike" kern="0" cap="none" spc="0" baseline="0" dirty="0">
                <a:solidFill>
                  <a:srgbClr val="75BDA7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52D74FD3-B191-4FA1-8714-8C121D396199}"/>
                </a:ext>
              </a:extLst>
            </p:cNvPr>
            <p:cNvSpPr txBox="1"/>
            <p:nvPr/>
          </p:nvSpPr>
          <p:spPr>
            <a:xfrm>
              <a:off x="3087499" y="3486963"/>
              <a:ext cx="1080583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7" name="Oval 14">
            <a:extLst>
              <a:ext uri="{FF2B5EF4-FFF2-40B4-BE49-F238E27FC236}">
                <a16:creationId xmlns:a16="http://schemas.microsoft.com/office/drawing/2014/main" id="{F26C87B4-72FF-42E4-B7AD-BD0FD2E998B3}"/>
              </a:ext>
            </a:extLst>
          </p:cNvPr>
          <p:cNvSpPr/>
          <p:nvPr/>
        </p:nvSpPr>
        <p:spPr>
          <a:xfrm>
            <a:off x="3404320" y="2667743"/>
            <a:ext cx="450881" cy="45088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3C81AA25-365B-4120-BB30-B0025F13D20C}"/>
              </a:ext>
            </a:extLst>
          </p:cNvPr>
          <p:cNvSpPr txBox="1"/>
          <p:nvPr/>
        </p:nvSpPr>
        <p:spPr>
          <a:xfrm>
            <a:off x="235576" y="1210473"/>
            <a:ext cx="4144883" cy="144315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19" name="Group 16">
            <a:extLst>
              <a:ext uri="{FF2B5EF4-FFF2-40B4-BE49-F238E27FC236}">
                <a16:creationId xmlns:a16="http://schemas.microsoft.com/office/drawing/2014/main" id="{B61D72E2-BC8C-4CCF-A004-2CB04D5576E1}"/>
              </a:ext>
            </a:extLst>
          </p:cNvPr>
          <p:cNvGrpSpPr/>
          <p:nvPr/>
        </p:nvGrpSpPr>
        <p:grpSpPr>
          <a:xfrm>
            <a:off x="4932822" y="881582"/>
            <a:ext cx="3102650" cy="3365467"/>
            <a:chOff x="4932822" y="881582"/>
            <a:chExt cx="3102650" cy="3365467"/>
          </a:xfrm>
        </p:grpSpPr>
        <p:grpSp>
          <p:nvGrpSpPr>
            <p:cNvPr id="20" name="Group 22">
              <a:extLst>
                <a:ext uri="{FF2B5EF4-FFF2-40B4-BE49-F238E27FC236}">
                  <a16:creationId xmlns:a16="http://schemas.microsoft.com/office/drawing/2014/main" id="{34A3CE43-7A2C-437A-AC6B-B371A381A68B}"/>
                </a:ext>
              </a:extLst>
            </p:cNvPr>
            <p:cNvGrpSpPr/>
            <p:nvPr/>
          </p:nvGrpSpPr>
          <p:grpSpPr>
            <a:xfrm>
              <a:off x="4932822" y="881582"/>
              <a:ext cx="3102650" cy="3365467"/>
              <a:chOff x="4932822" y="881582"/>
              <a:chExt cx="3102650" cy="3365467"/>
            </a:xfrm>
          </p:grpSpPr>
          <p:sp>
            <p:nvSpPr>
              <p:cNvPr id="21" name="Rectangle 23">
                <a:extLst>
                  <a:ext uri="{FF2B5EF4-FFF2-40B4-BE49-F238E27FC236}">
                    <a16:creationId xmlns:a16="http://schemas.microsoft.com/office/drawing/2014/main" id="{B0F2F1F3-32FD-4E9D-9CFE-0873547D1F43}"/>
                  </a:ext>
                </a:extLst>
              </p:cNvPr>
              <p:cNvSpPr/>
              <p:nvPr/>
            </p:nvSpPr>
            <p:spPr>
              <a:xfrm rot="20560785">
                <a:off x="6452071" y="2034576"/>
                <a:ext cx="71341" cy="49560"/>
              </a:xfrm>
              <a:prstGeom prst="rect">
                <a:avLst/>
              </a:prstGeom>
              <a:solidFill>
                <a:srgbClr val="BFBFB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Rectangle 14">
                <a:extLst>
                  <a:ext uri="{FF2B5EF4-FFF2-40B4-BE49-F238E27FC236}">
                    <a16:creationId xmlns:a16="http://schemas.microsoft.com/office/drawing/2014/main" id="{715E01CC-9CB3-4AEA-BF28-65499B1BD5F3}"/>
                  </a:ext>
                </a:extLst>
              </p:cNvPr>
              <p:cNvSpPr/>
              <p:nvPr/>
            </p:nvSpPr>
            <p:spPr>
              <a:xfrm rot="20621186">
                <a:off x="6276826" y="1285179"/>
                <a:ext cx="365787" cy="74939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69205"/>
                  <a:gd name="f7" fmla="val 756406"/>
                  <a:gd name="f8" fmla="val 292812"/>
                  <a:gd name="f9" fmla="val 4446"/>
                  <a:gd name="f10" fmla="val 327340"/>
                  <a:gd name="f11" fmla="val -21678"/>
                  <a:gd name="f12" fmla="val 380268"/>
                  <a:gd name="f13" fmla="val 74194"/>
                  <a:gd name="f14" fmla="val 367164"/>
                  <a:gd name="f15" fmla="val 113808"/>
                  <a:gd name="f16" fmla="val 42242"/>
                  <a:gd name="f17" fmla="val 254901"/>
                  <a:gd name="f18" fmla="val 124489"/>
                  <a:gd name="f19" fmla="val 576914"/>
                  <a:gd name="f20" fmla="val 153901"/>
                  <a:gd name="f21" fmla="val 51852"/>
                  <a:gd name="f22" fmla="val 747543"/>
                  <a:gd name="f23" fmla="val -10857"/>
                  <a:gd name="f24" fmla="val 591388"/>
                  <a:gd name="f25" fmla="val -87645"/>
                  <a:gd name="f26" fmla="val 176920"/>
                  <a:gd name="f27" fmla="+- 0 0 -90"/>
                  <a:gd name="f28" fmla="*/ f3 1 369205"/>
                  <a:gd name="f29" fmla="*/ f4 1 75640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369205"/>
                  <a:gd name="f38" fmla="*/ f34 1 756406"/>
                  <a:gd name="f39" fmla="*/ 4446 f34 1"/>
                  <a:gd name="f40" fmla="*/ 113808 f34 1"/>
                  <a:gd name="f41" fmla="*/ 756406 f34 1"/>
                  <a:gd name="f42" fmla="*/ 747543 f34 1"/>
                  <a:gd name="f43" fmla="*/ 292812 f35 1"/>
                  <a:gd name="f44" fmla="*/ 367164 f35 1"/>
                  <a:gd name="f45" fmla="*/ 153901 f35 1"/>
                  <a:gd name="f46" fmla="*/ 51852 f35 1"/>
                  <a:gd name="f47" fmla="+- f36 0 f1"/>
                  <a:gd name="f48" fmla="*/ f39 1 756406"/>
                  <a:gd name="f49" fmla="*/ f40 1 756406"/>
                  <a:gd name="f50" fmla="*/ f41 1 756406"/>
                  <a:gd name="f51" fmla="*/ f42 1 756406"/>
                  <a:gd name="f52" fmla="*/ f43 1 369205"/>
                  <a:gd name="f53" fmla="*/ f44 1 369205"/>
                  <a:gd name="f54" fmla="*/ f45 1 369205"/>
                  <a:gd name="f55" fmla="*/ f46 1 369205"/>
                  <a:gd name="f56" fmla="*/ f30 1 f37"/>
                  <a:gd name="f57" fmla="*/ f31 1 f37"/>
                  <a:gd name="f58" fmla="*/ f30 1 f38"/>
                  <a:gd name="f59" fmla="*/ f32 1 f38"/>
                  <a:gd name="f60" fmla="*/ f52 1 f37"/>
                  <a:gd name="f61" fmla="*/ f48 1 f38"/>
                  <a:gd name="f62" fmla="*/ f53 1 f37"/>
                  <a:gd name="f63" fmla="*/ f49 1 f38"/>
                  <a:gd name="f64" fmla="*/ f54 1 f37"/>
                  <a:gd name="f65" fmla="*/ f50 1 f38"/>
                  <a:gd name="f66" fmla="*/ f55 1 f37"/>
                  <a:gd name="f67" fmla="*/ f51 1 f38"/>
                  <a:gd name="f68" fmla="*/ f56 f28 1"/>
                  <a:gd name="f69" fmla="*/ f57 f28 1"/>
                  <a:gd name="f70" fmla="*/ f59 f29 1"/>
                  <a:gd name="f71" fmla="*/ f58 f29 1"/>
                  <a:gd name="f72" fmla="*/ f60 f28 1"/>
                  <a:gd name="f73" fmla="*/ f61 f29 1"/>
                  <a:gd name="f74" fmla="*/ f62 f28 1"/>
                  <a:gd name="f75" fmla="*/ f63 f29 1"/>
                  <a:gd name="f76" fmla="*/ f64 f28 1"/>
                  <a:gd name="f77" fmla="*/ f65 f29 1"/>
                  <a:gd name="f78" fmla="*/ f66 f28 1"/>
                  <a:gd name="f79" fmla="*/ f67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7">
                    <a:pos x="f72" y="f73"/>
                  </a:cxn>
                  <a:cxn ang="f47">
                    <a:pos x="f74" y="f75"/>
                  </a:cxn>
                  <a:cxn ang="f47">
                    <a:pos x="f76" y="f77"/>
                  </a:cxn>
                  <a:cxn ang="f47">
                    <a:pos x="f78" y="f79"/>
                  </a:cxn>
                  <a:cxn ang="f47">
                    <a:pos x="f72" y="f73"/>
                  </a:cxn>
                </a:cxnLst>
                <a:rect l="f68" t="f71" r="f69" b="f70"/>
                <a:pathLst>
                  <a:path w="369205" h="756406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7"/>
                    </a:cubicBezTo>
                    <a:lnTo>
                      <a:pt x="f21" y="f22"/>
                    </a:lnTo>
                    <a:cubicBezTo>
                      <a:pt x="f23" y="f24"/>
                      <a:pt x="f25" y="f26"/>
                      <a:pt x="f8" y="f9"/>
                    </a:cubicBezTo>
                    <a:close/>
                  </a:path>
                </a:pathLst>
              </a:custGeom>
              <a:solidFill>
                <a:srgbClr val="84ACB6"/>
              </a:solidFill>
              <a:ln w="25402" cap="flat">
                <a:solidFill>
                  <a:srgbClr val="588894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Rectangle 5">
                <a:extLst>
                  <a:ext uri="{FF2B5EF4-FFF2-40B4-BE49-F238E27FC236}">
                    <a16:creationId xmlns:a16="http://schemas.microsoft.com/office/drawing/2014/main" id="{A5462C7E-1D1C-4308-A681-FFA30B41FFCB}"/>
                  </a:ext>
                </a:extLst>
              </p:cNvPr>
              <p:cNvSpPr/>
              <p:nvPr/>
            </p:nvSpPr>
            <p:spPr>
              <a:xfrm rot="419990">
                <a:off x="6124084" y="2424057"/>
                <a:ext cx="416573" cy="774003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420470"/>
                  <a:gd name="f4" fmla="val 781241"/>
                  <a:gd name="f5" fmla="val 61200"/>
                  <a:gd name="f6" fmla="val 599193"/>
                  <a:gd name="f7" fmla="val 62381"/>
                  <a:gd name="f8" fmla="val 599184"/>
                  <a:gd name="f9" fmla="val 66263"/>
                  <a:gd name="f10" fmla="val 669881"/>
                  <a:gd name="f11" fmla="val 62559"/>
                  <a:gd name="f12" fmla="val 698327"/>
                  <a:gd name="f13" fmla="val 91943"/>
                  <a:gd name="f14" fmla="val 722709"/>
                  <a:gd name="f15" fmla="val 148722"/>
                  <a:gd name="f16" fmla="val 735731"/>
                  <a:gd name="f17" fmla="val 292538"/>
                  <a:gd name="f18" fmla="val 656494"/>
                  <a:gd name="f19" fmla="val 404051"/>
                  <a:gd name="f20" fmla="val 626808"/>
                  <a:gd name="f21" fmla="val 682370"/>
                  <a:gd name="f22" fmla="val 342281"/>
                  <a:gd name="f23" fmla="val 713163"/>
                  <a:gd name="f24" fmla="val 148576"/>
                  <a:gd name="f25" fmla="val 802923"/>
                  <a:gd name="f26" fmla="val 64948"/>
                  <a:gd name="f27" fmla="val 776405"/>
                  <a:gd name="f28" fmla="val 4776"/>
                  <a:gd name="f29" fmla="val 751481"/>
                  <a:gd name="f30" fmla="val 4174"/>
                  <a:gd name="f31" fmla="val 676874"/>
                  <a:gd name="f32" fmla="val 754"/>
                  <a:gd name="f33" fmla="val 612000"/>
                  <a:gd name="f34" fmla="*/ f0 1 420470"/>
                  <a:gd name="f35" fmla="*/ f1 1 781241"/>
                  <a:gd name="f36" fmla="val f2"/>
                  <a:gd name="f37" fmla="val f3"/>
                  <a:gd name="f38" fmla="val f4"/>
                  <a:gd name="f39" fmla="+- f38 0 f36"/>
                  <a:gd name="f40" fmla="+- f37 0 f36"/>
                  <a:gd name="f41" fmla="*/ f40 1 420470"/>
                  <a:gd name="f42" fmla="*/ f39 1 781241"/>
                  <a:gd name="f43" fmla="*/ f36 1 f41"/>
                  <a:gd name="f44" fmla="*/ f37 1 f41"/>
                  <a:gd name="f45" fmla="*/ f36 1 f42"/>
                  <a:gd name="f46" fmla="*/ f38 1 f42"/>
                  <a:gd name="f47" fmla="*/ f43 f34 1"/>
                  <a:gd name="f48" fmla="*/ f44 f34 1"/>
                  <a:gd name="f49" fmla="*/ f46 f35 1"/>
                  <a:gd name="f50" fmla="*/ f45 f3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7" t="f50" r="f48" b="f49"/>
                <a:pathLst>
                  <a:path w="420470" h="781241">
                    <a:moveTo>
                      <a:pt x="f2" y="f2"/>
                    </a:moveTo>
                    <a:lnTo>
                      <a:pt x="f5" y="f2"/>
                    </a:lnTo>
                    <a:lnTo>
                      <a:pt x="f5" y="f6"/>
                    </a:lnTo>
                    <a:lnTo>
                      <a:pt x="f7" y="f8"/>
                    </a:lnTo>
                    <a:cubicBezTo>
                      <a:pt x="f9" y="f10"/>
                      <a:pt x="f11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lnTo>
                      <a:pt x="f3" y="f21"/>
                    </a:lnTo>
                    <a:cubicBezTo>
                      <a:pt x="f22" y="f23"/>
                      <a:pt x="f24" y="f25"/>
                      <a:pt x="f26" y="f27"/>
                    </a:cubicBezTo>
                    <a:cubicBezTo>
                      <a:pt x="f28" y="f29"/>
                      <a:pt x="f30" y="f31"/>
                      <a:pt x="f32" y="f33"/>
                    </a:cubicBezTo>
                    <a:lnTo>
                      <a:pt x="f2" y="f33"/>
                    </a:lnTo>
                    <a:close/>
                  </a:path>
                </a:pathLst>
              </a:custGeom>
              <a:solidFill>
                <a:srgbClr val="BFBFBF"/>
              </a:solidFill>
              <a:ln w="25402" cap="flat">
                <a:solidFill>
                  <a:srgbClr val="A6A6A6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Rectangle 8">
                <a:extLst>
                  <a:ext uri="{FF2B5EF4-FFF2-40B4-BE49-F238E27FC236}">
                    <a16:creationId xmlns:a16="http://schemas.microsoft.com/office/drawing/2014/main" id="{E9BC4422-7332-46A9-8E4A-5B5148F1E38D}"/>
                  </a:ext>
                </a:extLst>
              </p:cNvPr>
              <p:cNvSpPr/>
              <p:nvPr/>
            </p:nvSpPr>
            <p:spPr>
              <a:xfrm rot="419990">
                <a:off x="6303901" y="2470609"/>
                <a:ext cx="458187" cy="767949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462473"/>
                  <a:gd name="f4" fmla="val 775132"/>
                  <a:gd name="f5" fmla="val 401001"/>
                  <a:gd name="f6" fmla="val 462201"/>
                  <a:gd name="f7" fmla="val 462202"/>
                  <a:gd name="f8" fmla="val 601175"/>
                  <a:gd name="f9" fmla="val 601187"/>
                  <a:gd name="f10" fmla="val 604277"/>
                  <a:gd name="f11" fmla="val 612000"/>
                  <a:gd name="f12" fmla="val 461523"/>
                  <a:gd name="f13" fmla="val 456162"/>
                  <a:gd name="f14" fmla="val 675114"/>
                  <a:gd name="f15" fmla="val 453746"/>
                  <a:gd name="f16" fmla="val 748270"/>
                  <a:gd name="f17" fmla="val 392546"/>
                  <a:gd name="f18" fmla="val 770377"/>
                  <a:gd name="f19" fmla="val 292280"/>
                  <a:gd name="f20" fmla="val 799787"/>
                  <a:gd name="f21" fmla="val 77213"/>
                  <a:gd name="f22" fmla="val 684479"/>
                  <a:gd name="f23" fmla="val 651700"/>
                  <a:gd name="f24" fmla="val 20368"/>
                  <a:gd name="f25" fmla="val 598081"/>
                  <a:gd name="f26" fmla="val 130899"/>
                  <a:gd name="f27" fmla="val 631017"/>
                  <a:gd name="f28" fmla="val 313896"/>
                  <a:gd name="f29" fmla="val 720128"/>
                  <a:gd name="f30" fmla="val 370989"/>
                  <a:gd name="f31" fmla="val 709586"/>
                  <a:gd name="f32" fmla="val 401045"/>
                  <a:gd name="f33" fmla="val 687002"/>
                  <a:gd name="f34" fmla="val 394312"/>
                  <a:gd name="f35" fmla="val 666925"/>
                  <a:gd name="f36" fmla="val 400233"/>
                  <a:gd name="f37" fmla="val 598442"/>
                  <a:gd name="f38" fmla="val 598476"/>
                  <a:gd name="f39" fmla="*/ f0 1 462473"/>
                  <a:gd name="f40" fmla="*/ f1 1 775132"/>
                  <a:gd name="f41" fmla="val f2"/>
                  <a:gd name="f42" fmla="val f3"/>
                  <a:gd name="f43" fmla="val f4"/>
                  <a:gd name="f44" fmla="+- f43 0 f41"/>
                  <a:gd name="f45" fmla="+- f42 0 f41"/>
                  <a:gd name="f46" fmla="*/ f45 1 462473"/>
                  <a:gd name="f47" fmla="*/ f44 1 775132"/>
                  <a:gd name="f48" fmla="*/ f41 1 f46"/>
                  <a:gd name="f49" fmla="*/ f42 1 f46"/>
                  <a:gd name="f50" fmla="*/ f41 1 f47"/>
                  <a:gd name="f51" fmla="*/ f43 1 f47"/>
                  <a:gd name="f52" fmla="*/ f48 f39 1"/>
                  <a:gd name="f53" fmla="*/ f49 f39 1"/>
                  <a:gd name="f54" fmla="*/ f51 f40 1"/>
                  <a:gd name="f55" fmla="*/ f50 f4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52" t="f55" r="f53" b="f54"/>
                <a:pathLst>
                  <a:path w="462473" h="775132">
                    <a:moveTo>
                      <a:pt x="f5" y="f2"/>
                    </a:moveTo>
                    <a:lnTo>
                      <a:pt x="f6" y="f2"/>
                    </a:lnTo>
                    <a:lnTo>
                      <a:pt x="f7" y="f8"/>
                    </a:lnTo>
                    <a:lnTo>
                      <a:pt x="f3" y="f9"/>
                    </a:lnTo>
                    <a:lnTo>
                      <a:pt x="f7" y="f10"/>
                    </a:lnTo>
                    <a:lnTo>
                      <a:pt x="f6" y="f11"/>
                    </a:lnTo>
                    <a:lnTo>
                      <a:pt x="f12" y="f11"/>
                    </a:lnTo>
                    <a:cubicBezTo>
                      <a:pt x="f13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2" y="f23"/>
                    </a:cubicBezTo>
                    <a:lnTo>
                      <a:pt x="f24" y="f25"/>
                    </a:ln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2" y="f33"/>
                      <a:pt x="f34" y="f35"/>
                      <a:pt x="f36" y="f37"/>
                    </a:cubicBezTo>
                    <a:lnTo>
                      <a:pt x="f5" y="f38"/>
                    </a:lnTo>
                    <a:close/>
                  </a:path>
                </a:pathLst>
              </a:custGeom>
              <a:solidFill>
                <a:srgbClr val="BFBFBF"/>
              </a:solidFill>
              <a:ln w="25402" cap="flat">
                <a:solidFill>
                  <a:srgbClr val="A6A6A6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Oval 16">
                <a:extLst>
                  <a:ext uri="{FF2B5EF4-FFF2-40B4-BE49-F238E27FC236}">
                    <a16:creationId xmlns:a16="http://schemas.microsoft.com/office/drawing/2014/main" id="{4EF6BDAC-AAE6-41EB-B83D-2B821EAB443B}"/>
                  </a:ext>
                </a:extLst>
              </p:cNvPr>
              <p:cNvSpPr/>
              <p:nvPr/>
            </p:nvSpPr>
            <p:spPr>
              <a:xfrm rot="13137246">
                <a:off x="6100648" y="2942941"/>
                <a:ext cx="215633" cy="164848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17656"/>
                  <a:gd name="f4" fmla="val 166388"/>
                  <a:gd name="f5" fmla="val 193289"/>
                  <a:gd name="f6" fmla="val 142021"/>
                  <a:gd name="f7" fmla="val 178234"/>
                  <a:gd name="f8" fmla="val 157076"/>
                  <a:gd name="f9" fmla="val 157435"/>
                  <a:gd name="f10" fmla="val 134462"/>
                  <a:gd name="f11" fmla="val 112031"/>
                  <a:gd name="f12" fmla="val 91674"/>
                  <a:gd name="f13" fmla="val 157511"/>
                  <a:gd name="f14" fmla="val 76905"/>
                  <a:gd name="f15" fmla="val 142878"/>
                  <a:gd name="f16" fmla="val 14686"/>
                  <a:gd name="f17" fmla="val 153039"/>
                  <a:gd name="f18" fmla="val 63111"/>
                  <a:gd name="f19" fmla="val 57209"/>
                  <a:gd name="f20" fmla="val 53768"/>
                  <a:gd name="f21" fmla="val 68633"/>
                  <a:gd name="f22" fmla="val 22251"/>
                  <a:gd name="f23" fmla="val 98949"/>
                  <a:gd name="f24" fmla="val 180409"/>
                  <a:gd name="f25" fmla="val 37247"/>
                  <a:gd name="f26" fmla="val 83194"/>
                  <a:gd name="f27" fmla="val 106167"/>
                  <a:gd name="f28" fmla="val 208344"/>
                  <a:gd name="f29" fmla="val 126966"/>
                  <a:gd name="f30" fmla="*/ f0 1 217656"/>
                  <a:gd name="f31" fmla="*/ f1 1 166388"/>
                  <a:gd name="f32" fmla="val f2"/>
                  <a:gd name="f33" fmla="val f3"/>
                  <a:gd name="f34" fmla="val f4"/>
                  <a:gd name="f35" fmla="+- f34 0 f32"/>
                  <a:gd name="f36" fmla="+- f33 0 f32"/>
                  <a:gd name="f37" fmla="*/ f36 1 217656"/>
                  <a:gd name="f38" fmla="*/ f35 1 166388"/>
                  <a:gd name="f39" fmla="*/ f32 1 f37"/>
                  <a:gd name="f40" fmla="*/ f33 1 f37"/>
                  <a:gd name="f41" fmla="*/ f32 1 f38"/>
                  <a:gd name="f42" fmla="*/ f34 1 f38"/>
                  <a:gd name="f43" fmla="*/ f39 f30 1"/>
                  <a:gd name="f44" fmla="*/ f40 f30 1"/>
                  <a:gd name="f45" fmla="*/ f42 f31 1"/>
                  <a:gd name="f46" fmla="*/ f41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3" t="f46" r="f44" b="f45"/>
                <a:pathLst>
                  <a:path w="217656" h="166388">
                    <a:moveTo>
                      <a:pt x="f5" y="f6"/>
                    </a:moveTo>
                    <a:cubicBezTo>
                      <a:pt x="f7" y="f8"/>
                      <a:pt x="f9" y="f4"/>
                      <a:pt x="f10" y="f4"/>
                    </a:cubicBezTo>
                    <a:cubicBezTo>
                      <a:pt x="f11" y="f4"/>
                      <a:pt x="f12" y="f13"/>
                      <a:pt x="f14" y="f15"/>
                    </a:cubicBezTo>
                    <a:lnTo>
                      <a:pt x="f16" y="f17"/>
                    </a:lnTo>
                    <a:lnTo>
                      <a:pt x="f2" y="f18"/>
                    </a:lnTo>
                    <a:lnTo>
                      <a:pt x="f19" y="f20"/>
                    </a:lnTo>
                    <a:cubicBezTo>
                      <a:pt x="f21" y="f22"/>
                      <a:pt x="f23" y="f2"/>
                      <a:pt x="f10" y="f2"/>
                    </a:cubicBezTo>
                    <a:cubicBezTo>
                      <a:pt x="f24" y="f2"/>
                      <a:pt x="f3" y="f25"/>
                      <a:pt x="f3" y="f26"/>
                    </a:cubicBezTo>
                    <a:cubicBezTo>
                      <a:pt x="f3" y="f27"/>
                      <a:pt x="f28" y="f29"/>
                      <a:pt x="f5" y="f6"/>
                    </a:cubicBezTo>
                    <a:close/>
                  </a:path>
                </a:pathLst>
              </a:custGeom>
              <a:solidFill>
                <a:srgbClr val="404040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grpSp>
            <p:nvGrpSpPr>
              <p:cNvPr id="26" name="Group 28">
                <a:extLst>
                  <a:ext uri="{FF2B5EF4-FFF2-40B4-BE49-F238E27FC236}">
                    <a16:creationId xmlns:a16="http://schemas.microsoft.com/office/drawing/2014/main" id="{F626DBC4-E3D2-4F92-922E-2EA01D05C7C1}"/>
                  </a:ext>
                </a:extLst>
              </p:cNvPr>
              <p:cNvGrpSpPr/>
              <p:nvPr/>
            </p:nvGrpSpPr>
            <p:grpSpPr>
              <a:xfrm>
                <a:off x="6373386" y="2065657"/>
                <a:ext cx="338830" cy="338830"/>
                <a:chOff x="6373386" y="2065657"/>
                <a:chExt cx="338830" cy="338830"/>
              </a:xfrm>
            </p:grpSpPr>
            <p:sp>
              <p:nvSpPr>
                <p:cNvPr id="27" name="Oval 31">
                  <a:extLst>
                    <a:ext uri="{FF2B5EF4-FFF2-40B4-BE49-F238E27FC236}">
                      <a16:creationId xmlns:a16="http://schemas.microsoft.com/office/drawing/2014/main" id="{648D367E-B5BB-4A22-91A6-649671C60B64}"/>
                    </a:ext>
                  </a:extLst>
                </p:cNvPr>
                <p:cNvSpPr/>
                <p:nvPr/>
              </p:nvSpPr>
              <p:spPr>
                <a:xfrm>
                  <a:off x="6373386" y="2065657"/>
                  <a:ext cx="338830" cy="338830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404040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1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1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맑은 고딕" pitchFamily="34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" name="Oval 32">
                  <a:extLst>
                    <a:ext uri="{FF2B5EF4-FFF2-40B4-BE49-F238E27FC236}">
                      <a16:creationId xmlns:a16="http://schemas.microsoft.com/office/drawing/2014/main" id="{ACE156F6-82D1-466D-AEB3-70B699314F8B}"/>
                    </a:ext>
                  </a:extLst>
                </p:cNvPr>
                <p:cNvSpPr/>
                <p:nvPr/>
              </p:nvSpPr>
              <p:spPr>
                <a:xfrm>
                  <a:off x="6389900" y="2098447"/>
                  <a:ext cx="293056" cy="293056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D9D9D9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1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1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맑은 고딕" pitchFamily="34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Oval 33">
                  <a:extLst>
                    <a:ext uri="{FF2B5EF4-FFF2-40B4-BE49-F238E27FC236}">
                      <a16:creationId xmlns:a16="http://schemas.microsoft.com/office/drawing/2014/main" id="{9CB50E9F-FD32-481F-8E9D-4A946D7E6942}"/>
                    </a:ext>
                  </a:extLst>
                </p:cNvPr>
                <p:cNvSpPr/>
                <p:nvPr/>
              </p:nvSpPr>
              <p:spPr>
                <a:xfrm>
                  <a:off x="6428122" y="2156008"/>
                  <a:ext cx="205712" cy="205712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D9D9D9"/>
                </a:solidFill>
                <a:ln w="15873" cap="flat">
                  <a:solidFill>
                    <a:srgbClr val="404040"/>
                  </a:solidFill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1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1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맑은 고딕" pitchFamily="34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0" name="Block Arc 3">
                <a:extLst>
                  <a:ext uri="{FF2B5EF4-FFF2-40B4-BE49-F238E27FC236}">
                    <a16:creationId xmlns:a16="http://schemas.microsoft.com/office/drawing/2014/main" id="{F5384F3C-E960-4EAF-9A2E-8A46E1A14A29}"/>
                  </a:ext>
                </a:extLst>
              </p:cNvPr>
              <p:cNvSpPr/>
              <p:nvPr/>
            </p:nvSpPr>
            <p:spPr>
              <a:xfrm>
                <a:off x="4932822" y="881582"/>
                <a:ext cx="3102650" cy="33654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131677"/>
                  <a:gd name="f7" fmla="val 3396957"/>
                  <a:gd name="f8" fmla="val 2257049"/>
                  <a:gd name="f9" fmla="val 80"/>
                  <a:gd name="f10" fmla="val 2344740"/>
                  <a:gd name="f11" fmla="val -1118"/>
                  <a:gd name="f12" fmla="val 2433548"/>
                  <a:gd name="f13" fmla="val 11052"/>
                  <a:gd name="f14" fmla="val 2520537"/>
                  <a:gd name="f15" fmla="val 37550"/>
                  <a:gd name="f16" fmla="val 2868492"/>
                  <a:gd name="f17" fmla="val 143542"/>
                  <a:gd name="f18" fmla="val 3112815"/>
                  <a:gd name="f19" fmla="val 456088"/>
                  <a:gd name="f20" fmla="val 819339"/>
                  <a:gd name="f21" fmla="val 3129698"/>
                  <a:gd name="f22" fmla="val 820183"/>
                  <a:gd name="f23" fmla="val 3126703"/>
                  <a:gd name="f24" fmla="val 2076733"/>
                  <a:gd name="f25" fmla="val 1952337"/>
                  <a:gd name="f26" fmla="val 2241171"/>
                  <a:gd name="f27" fmla="val 1591027"/>
                  <a:gd name="f28" fmla="val 3358947"/>
                  <a:gd name="f29" fmla="val 1551904"/>
                  <a:gd name="f30" fmla="val 3415036"/>
                  <a:gd name="f31" fmla="val 1441284"/>
                  <a:gd name="f32" fmla="val 3406337"/>
                  <a:gd name="f33" fmla="val 1422101"/>
                  <a:gd name="f34" fmla="val 3350668"/>
                  <a:gd name="f35" fmla="val 991027"/>
                  <a:gd name="f36" fmla="val 2292914"/>
                  <a:gd name="f37" fmla="val 16834"/>
                  <a:gd name="f38" fmla="val 2045232"/>
                  <a:gd name="f39" fmla="val 877013"/>
                  <a:gd name="f40" fmla="val 2721"/>
                  <a:gd name="f41" fmla="val 876880"/>
                  <a:gd name="f42" fmla="val -4707"/>
                  <a:gd name="f43" fmla="val 408412"/>
                  <a:gd name="f44" fmla="val 363520"/>
                  <a:gd name="f45" fmla="val 18891"/>
                  <a:gd name="f46" fmla="val 832835"/>
                  <a:gd name="f47" fmla="val 698"/>
                  <a:gd name="f48" fmla="val 1303635"/>
                  <a:gd name="f49" fmla="val -17551"/>
                  <a:gd name="f50" fmla="val 1701937"/>
                  <a:gd name="f51" fmla="val 344636"/>
                  <a:gd name="f52" fmla="val 1728735"/>
                  <a:gd name="f53" fmla="val 814420"/>
                  <a:gd name="f54" fmla="val 1881130"/>
                  <a:gd name="f55" fmla="val 860273"/>
                  <a:gd name="f56" fmla="val 1982501"/>
                  <a:gd name="f57" fmla="val 1007933"/>
                  <a:gd name="f58" fmla="val 1967691"/>
                  <a:gd name="f59" fmla="val 1169414"/>
                  <a:gd name="f60" fmla="val 1970030"/>
                  <a:gd name="f61" fmla="val 1169701"/>
                  <a:gd name="f62" fmla="val 1908601"/>
                  <a:gd name="f63" fmla="val 1670000"/>
                  <a:gd name="f64" fmla="val 1813208"/>
                  <a:gd name="f65" fmla="val 1658287"/>
                  <a:gd name="f66" fmla="val 1874637"/>
                  <a:gd name="f67" fmla="val 1157988"/>
                  <a:gd name="f68" fmla="val 1875030"/>
                  <a:gd name="f69" fmla="val 1158036"/>
                  <a:gd name="f70" fmla="val 1885124"/>
                  <a:gd name="f71" fmla="val 1030311"/>
                  <a:gd name="f72" fmla="val 1795343"/>
                  <a:gd name="f73" fmla="val 915258"/>
                  <a:gd name="f74" fmla="val 1667467"/>
                  <a:gd name="f75" fmla="val 894447"/>
                  <a:gd name="f76" fmla="val 1538806"/>
                  <a:gd name="f77" fmla="val 873509"/>
                  <a:gd name="f78" fmla="val 1416530"/>
                  <a:gd name="f79" fmla="val 955289"/>
                  <a:gd name="f80" fmla="val 1386487"/>
                  <a:gd name="f81" fmla="val 1080881"/>
                  <a:gd name="f82" fmla="val 1331506"/>
                  <a:gd name="f83" fmla="val 1562990"/>
                  <a:gd name="f84" fmla="val 1236015"/>
                  <a:gd name="f85" fmla="val 1552100"/>
                  <a:gd name="f86" fmla="val 1293128"/>
                  <a:gd name="f87" fmla="val 1051290"/>
                  <a:gd name="f88" fmla="val 1297866"/>
                  <a:gd name="f89" fmla="val 1051831"/>
                  <a:gd name="f90" fmla="val 1334472"/>
                  <a:gd name="f91" fmla="val 910658"/>
                  <a:gd name="f92" fmla="val 1456620"/>
                  <a:gd name="f93" fmla="val 811282"/>
                  <a:gd name="f94" fmla="val 1597750"/>
                  <a:gd name="f95" fmla="val 799994"/>
                  <a:gd name="f96" fmla="val 1565966"/>
                  <a:gd name="f97" fmla="val 410188"/>
                  <a:gd name="f98" fmla="val 1231642"/>
                  <a:gd name="f99" fmla="val 113032"/>
                  <a:gd name="f100" fmla="val 837781"/>
                  <a:gd name="f101" fmla="val 128299"/>
                  <a:gd name="f102" fmla="val 435153"/>
                  <a:gd name="f103" fmla="val 143906"/>
                  <a:gd name="f104" fmla="val 119829"/>
                  <a:gd name="f105" fmla="val 480205"/>
                  <a:gd name="f106" fmla="val 130146"/>
                  <a:gd name="f107" fmla="val 883003"/>
                  <a:gd name="f108" fmla="val 126314"/>
                  <a:gd name="f109" fmla="val 883101"/>
                  <a:gd name="f110" fmla="val 179756"/>
                  <a:gd name="f111" fmla="val 2111457"/>
                  <a:gd name="f112" fmla="val 1209498"/>
                  <a:gd name="f113" fmla="val 2287502"/>
                  <a:gd name="f114" fmla="val 1483472"/>
                  <a:gd name="f115" fmla="val 3239643"/>
                  <a:gd name="f116" fmla="val 1510118"/>
                  <a:gd name="f117" fmla="val 3271436"/>
                  <a:gd name="f118" fmla="val 1512215"/>
                  <a:gd name="f119" fmla="val 3271490"/>
                  <a:gd name="f120" fmla="val 1535793"/>
                  <a:gd name="f121" fmla="val 3248051"/>
                  <a:gd name="f122" fmla="val 1861880"/>
                  <a:gd name="f123" fmla="val 2158993"/>
                  <a:gd name="f124" fmla="val 2985150"/>
                  <a:gd name="f125" fmla="val 2038931"/>
                  <a:gd name="f126" fmla="val 3004583"/>
                  <a:gd name="f127" fmla="val 825938"/>
                  <a:gd name="f128" fmla="val 3004153"/>
                  <a:gd name="f129" fmla="val 825960"/>
                  <a:gd name="f130" fmla="val 2988078"/>
                  <a:gd name="f131" fmla="val 516390"/>
                  <a:gd name="f132" fmla="val 2777744"/>
                  <a:gd name="f133" fmla="val 236161"/>
                  <a:gd name="f134" fmla="val 2483327"/>
                  <a:gd name="f135" fmla="val 159704"/>
                  <a:gd name="f136" fmla="val 2188910"/>
                  <a:gd name="f137" fmla="val 83247"/>
                  <a:gd name="f138" fmla="val 1882012"/>
                  <a:gd name="f139" fmla="val 146998"/>
                  <a:gd name="f140" fmla="val 1642689"/>
                  <a:gd name="f141" fmla="val 459276"/>
                  <a:gd name="f142" fmla="val 1612894"/>
                  <a:gd name="f143" fmla="val 423308"/>
                  <a:gd name="f144" fmla="val 1606887"/>
                  <a:gd name="f145" fmla="val 416259"/>
                  <a:gd name="f146" fmla="val 1568131"/>
                  <a:gd name="f147" fmla="val 348932"/>
                  <a:gd name="f148" fmla="val 1731759"/>
                  <a:gd name="f149" fmla="val 130647"/>
                  <a:gd name="f150" fmla="val 1993976"/>
                  <a:gd name="f151" fmla="val 3673"/>
                  <a:gd name="f152" fmla="+- 0 0 -90"/>
                  <a:gd name="f153" fmla="*/ f3 1 3131677"/>
                  <a:gd name="f154" fmla="*/ f4 1 3396957"/>
                  <a:gd name="f155" fmla="val f5"/>
                  <a:gd name="f156" fmla="val f6"/>
                  <a:gd name="f157" fmla="val f7"/>
                  <a:gd name="f158" fmla="*/ f152 f0 1"/>
                  <a:gd name="f159" fmla="+- f157 0 f155"/>
                  <a:gd name="f160" fmla="+- f156 0 f155"/>
                  <a:gd name="f161" fmla="*/ f158 1 f2"/>
                  <a:gd name="f162" fmla="*/ f160 1 3131677"/>
                  <a:gd name="f163" fmla="*/ f159 1 3396957"/>
                  <a:gd name="f164" fmla="*/ 2257049 f160 1"/>
                  <a:gd name="f165" fmla="*/ 80 f159 1"/>
                  <a:gd name="f166" fmla="*/ 2520537 f160 1"/>
                  <a:gd name="f167" fmla="*/ 37550 f159 1"/>
                  <a:gd name="f168" fmla="*/ 3131677 f160 1"/>
                  <a:gd name="f169" fmla="*/ 819339 f159 1"/>
                  <a:gd name="f170" fmla="*/ 3129698 f160 1"/>
                  <a:gd name="f171" fmla="*/ 820183 f159 1"/>
                  <a:gd name="f172" fmla="*/ 1591027 f160 1"/>
                  <a:gd name="f173" fmla="*/ 3358947 f159 1"/>
                  <a:gd name="f174" fmla="*/ 1422101 f160 1"/>
                  <a:gd name="f175" fmla="*/ 3350668 f159 1"/>
                  <a:gd name="f176" fmla="*/ 0 f160 1"/>
                  <a:gd name="f177" fmla="*/ 877013 f159 1"/>
                  <a:gd name="f178" fmla="*/ 2721 f160 1"/>
                  <a:gd name="f179" fmla="*/ 876880 f159 1"/>
                  <a:gd name="f180" fmla="*/ 832835 f160 1"/>
                  <a:gd name="f181" fmla="*/ 698 f159 1"/>
                  <a:gd name="f182" fmla="*/ 1728735 f160 1"/>
                  <a:gd name="f183" fmla="*/ 814420 f159 1"/>
                  <a:gd name="f184" fmla="*/ 1967691 f160 1"/>
                  <a:gd name="f185" fmla="*/ 1169414 f159 1"/>
                  <a:gd name="f186" fmla="*/ 1970030 f160 1"/>
                  <a:gd name="f187" fmla="*/ 1169701 f159 1"/>
                  <a:gd name="f188" fmla="*/ 1908601 f160 1"/>
                  <a:gd name="f189" fmla="*/ 1670000 f159 1"/>
                  <a:gd name="f190" fmla="*/ 1813208 f160 1"/>
                  <a:gd name="f191" fmla="*/ 1658287 f159 1"/>
                  <a:gd name="f192" fmla="*/ 1874637 f160 1"/>
                  <a:gd name="f193" fmla="*/ 1157988 f159 1"/>
                  <a:gd name="f194" fmla="*/ 1875030 f160 1"/>
                  <a:gd name="f195" fmla="*/ 1158036 f159 1"/>
                  <a:gd name="f196" fmla="*/ 1667467 f160 1"/>
                  <a:gd name="f197" fmla="*/ 894447 f159 1"/>
                  <a:gd name="f198" fmla="*/ 1386487 f160 1"/>
                  <a:gd name="f199" fmla="*/ 1080881 f159 1"/>
                  <a:gd name="f200" fmla="*/ 1331506 f160 1"/>
                  <a:gd name="f201" fmla="*/ 1562990 f159 1"/>
                  <a:gd name="f202" fmla="*/ 1236015 f160 1"/>
                  <a:gd name="f203" fmla="*/ 1552100 f159 1"/>
                  <a:gd name="f204" fmla="*/ 1293128 f160 1"/>
                  <a:gd name="f205" fmla="*/ 1051290 f159 1"/>
                  <a:gd name="f206" fmla="*/ 1297866 f160 1"/>
                  <a:gd name="f207" fmla="*/ 1051831 f159 1"/>
                  <a:gd name="f208" fmla="*/ 1597750 f160 1"/>
                  <a:gd name="f209" fmla="*/ 799994 f159 1"/>
                  <a:gd name="f210" fmla="*/ 837781 f160 1"/>
                  <a:gd name="f211" fmla="*/ 128299 f159 1"/>
                  <a:gd name="f212" fmla="*/ 130146 f160 1"/>
                  <a:gd name="f213" fmla="*/ 883003 f159 1"/>
                  <a:gd name="f214" fmla="*/ 126314 f160 1"/>
                  <a:gd name="f215" fmla="*/ 883101 f159 1"/>
                  <a:gd name="f216" fmla="*/ 1483472 f160 1"/>
                  <a:gd name="f217" fmla="*/ 3239643 f159 1"/>
                  <a:gd name="f218" fmla="*/ 1535793 f160 1"/>
                  <a:gd name="f219" fmla="*/ 3248051 f159 1"/>
                  <a:gd name="f220" fmla="*/ 3004583 f160 1"/>
                  <a:gd name="f221" fmla="*/ 825938 f159 1"/>
                  <a:gd name="f222" fmla="*/ 3004153 f160 1"/>
                  <a:gd name="f223" fmla="*/ 825960 f159 1"/>
                  <a:gd name="f224" fmla="*/ 2483327 f160 1"/>
                  <a:gd name="f225" fmla="*/ 159704 f159 1"/>
                  <a:gd name="f226" fmla="*/ 1568131 f160 1"/>
                  <a:gd name="f227" fmla="*/ 348932 f159 1"/>
                  <a:gd name="f228" fmla="*/ 1642689 f160 1"/>
                  <a:gd name="f229" fmla="*/ 459276 f159 1"/>
                  <a:gd name="f230" fmla="+- f161 0 f1"/>
                  <a:gd name="f231" fmla="*/ f164 1 3131677"/>
                  <a:gd name="f232" fmla="*/ f165 1 3396957"/>
                  <a:gd name="f233" fmla="*/ f166 1 3131677"/>
                  <a:gd name="f234" fmla="*/ f167 1 3396957"/>
                  <a:gd name="f235" fmla="*/ f168 1 3131677"/>
                  <a:gd name="f236" fmla="*/ f169 1 3396957"/>
                  <a:gd name="f237" fmla="*/ f170 1 3131677"/>
                  <a:gd name="f238" fmla="*/ f171 1 3396957"/>
                  <a:gd name="f239" fmla="*/ f172 1 3131677"/>
                  <a:gd name="f240" fmla="*/ f173 1 3396957"/>
                  <a:gd name="f241" fmla="*/ f174 1 3131677"/>
                  <a:gd name="f242" fmla="*/ f175 1 3396957"/>
                  <a:gd name="f243" fmla="*/ f176 1 3131677"/>
                  <a:gd name="f244" fmla="*/ f177 1 3396957"/>
                  <a:gd name="f245" fmla="*/ f178 1 3131677"/>
                  <a:gd name="f246" fmla="*/ f179 1 3396957"/>
                  <a:gd name="f247" fmla="*/ f180 1 3131677"/>
                  <a:gd name="f248" fmla="*/ f181 1 3396957"/>
                  <a:gd name="f249" fmla="*/ f182 1 3131677"/>
                  <a:gd name="f250" fmla="*/ f183 1 3396957"/>
                  <a:gd name="f251" fmla="*/ f184 1 3131677"/>
                  <a:gd name="f252" fmla="*/ f185 1 3396957"/>
                  <a:gd name="f253" fmla="*/ f186 1 3131677"/>
                  <a:gd name="f254" fmla="*/ f187 1 3396957"/>
                  <a:gd name="f255" fmla="*/ f188 1 3131677"/>
                  <a:gd name="f256" fmla="*/ f189 1 3396957"/>
                  <a:gd name="f257" fmla="*/ f190 1 3131677"/>
                  <a:gd name="f258" fmla="*/ f191 1 3396957"/>
                  <a:gd name="f259" fmla="*/ f192 1 3131677"/>
                  <a:gd name="f260" fmla="*/ f193 1 3396957"/>
                  <a:gd name="f261" fmla="*/ f194 1 3131677"/>
                  <a:gd name="f262" fmla="*/ f195 1 3396957"/>
                  <a:gd name="f263" fmla="*/ f196 1 3131677"/>
                  <a:gd name="f264" fmla="*/ f197 1 3396957"/>
                  <a:gd name="f265" fmla="*/ f198 1 3131677"/>
                  <a:gd name="f266" fmla="*/ f199 1 3396957"/>
                  <a:gd name="f267" fmla="*/ f200 1 3131677"/>
                  <a:gd name="f268" fmla="*/ f201 1 3396957"/>
                  <a:gd name="f269" fmla="*/ f202 1 3131677"/>
                  <a:gd name="f270" fmla="*/ f203 1 3396957"/>
                  <a:gd name="f271" fmla="*/ f204 1 3131677"/>
                  <a:gd name="f272" fmla="*/ f205 1 3396957"/>
                  <a:gd name="f273" fmla="*/ f206 1 3131677"/>
                  <a:gd name="f274" fmla="*/ f207 1 3396957"/>
                  <a:gd name="f275" fmla="*/ f208 1 3131677"/>
                  <a:gd name="f276" fmla="*/ f209 1 3396957"/>
                  <a:gd name="f277" fmla="*/ f210 1 3131677"/>
                  <a:gd name="f278" fmla="*/ f211 1 3396957"/>
                  <a:gd name="f279" fmla="*/ f212 1 3131677"/>
                  <a:gd name="f280" fmla="*/ f213 1 3396957"/>
                  <a:gd name="f281" fmla="*/ f214 1 3131677"/>
                  <a:gd name="f282" fmla="*/ f215 1 3396957"/>
                  <a:gd name="f283" fmla="*/ f216 1 3131677"/>
                  <a:gd name="f284" fmla="*/ f217 1 3396957"/>
                  <a:gd name="f285" fmla="*/ f218 1 3131677"/>
                  <a:gd name="f286" fmla="*/ f219 1 3396957"/>
                  <a:gd name="f287" fmla="*/ f220 1 3131677"/>
                  <a:gd name="f288" fmla="*/ f221 1 3396957"/>
                  <a:gd name="f289" fmla="*/ f222 1 3131677"/>
                  <a:gd name="f290" fmla="*/ f223 1 3396957"/>
                  <a:gd name="f291" fmla="*/ f224 1 3131677"/>
                  <a:gd name="f292" fmla="*/ f225 1 3396957"/>
                  <a:gd name="f293" fmla="*/ f226 1 3131677"/>
                  <a:gd name="f294" fmla="*/ f227 1 3396957"/>
                  <a:gd name="f295" fmla="*/ f228 1 3131677"/>
                  <a:gd name="f296" fmla="*/ f229 1 3396957"/>
                  <a:gd name="f297" fmla="*/ f155 1 f162"/>
                  <a:gd name="f298" fmla="*/ f156 1 f162"/>
                  <a:gd name="f299" fmla="*/ f155 1 f163"/>
                  <a:gd name="f300" fmla="*/ f157 1 f163"/>
                  <a:gd name="f301" fmla="*/ f231 1 f162"/>
                  <a:gd name="f302" fmla="*/ f232 1 f163"/>
                  <a:gd name="f303" fmla="*/ f233 1 f162"/>
                  <a:gd name="f304" fmla="*/ f234 1 f163"/>
                  <a:gd name="f305" fmla="*/ f235 1 f162"/>
                  <a:gd name="f306" fmla="*/ f236 1 f163"/>
                  <a:gd name="f307" fmla="*/ f237 1 f162"/>
                  <a:gd name="f308" fmla="*/ f238 1 f163"/>
                  <a:gd name="f309" fmla="*/ f239 1 f162"/>
                  <a:gd name="f310" fmla="*/ f240 1 f163"/>
                  <a:gd name="f311" fmla="*/ f241 1 f162"/>
                  <a:gd name="f312" fmla="*/ f242 1 f163"/>
                  <a:gd name="f313" fmla="*/ f243 1 f162"/>
                  <a:gd name="f314" fmla="*/ f244 1 f163"/>
                  <a:gd name="f315" fmla="*/ f245 1 f162"/>
                  <a:gd name="f316" fmla="*/ f246 1 f163"/>
                  <a:gd name="f317" fmla="*/ f247 1 f162"/>
                  <a:gd name="f318" fmla="*/ f248 1 f163"/>
                  <a:gd name="f319" fmla="*/ f249 1 f162"/>
                  <a:gd name="f320" fmla="*/ f250 1 f163"/>
                  <a:gd name="f321" fmla="*/ f251 1 f162"/>
                  <a:gd name="f322" fmla="*/ f252 1 f163"/>
                  <a:gd name="f323" fmla="*/ f253 1 f162"/>
                  <a:gd name="f324" fmla="*/ f254 1 f163"/>
                  <a:gd name="f325" fmla="*/ f255 1 f162"/>
                  <a:gd name="f326" fmla="*/ f256 1 f163"/>
                  <a:gd name="f327" fmla="*/ f257 1 f162"/>
                  <a:gd name="f328" fmla="*/ f258 1 f163"/>
                  <a:gd name="f329" fmla="*/ f259 1 f162"/>
                  <a:gd name="f330" fmla="*/ f260 1 f163"/>
                  <a:gd name="f331" fmla="*/ f261 1 f162"/>
                  <a:gd name="f332" fmla="*/ f262 1 f163"/>
                  <a:gd name="f333" fmla="*/ f263 1 f162"/>
                  <a:gd name="f334" fmla="*/ f264 1 f163"/>
                  <a:gd name="f335" fmla="*/ f265 1 f162"/>
                  <a:gd name="f336" fmla="*/ f266 1 f163"/>
                  <a:gd name="f337" fmla="*/ f267 1 f162"/>
                  <a:gd name="f338" fmla="*/ f268 1 f163"/>
                  <a:gd name="f339" fmla="*/ f269 1 f162"/>
                  <a:gd name="f340" fmla="*/ f270 1 f163"/>
                  <a:gd name="f341" fmla="*/ f271 1 f162"/>
                  <a:gd name="f342" fmla="*/ f272 1 f163"/>
                  <a:gd name="f343" fmla="*/ f273 1 f162"/>
                  <a:gd name="f344" fmla="*/ f274 1 f163"/>
                  <a:gd name="f345" fmla="*/ f275 1 f162"/>
                  <a:gd name="f346" fmla="*/ f276 1 f163"/>
                  <a:gd name="f347" fmla="*/ f277 1 f162"/>
                  <a:gd name="f348" fmla="*/ f278 1 f163"/>
                  <a:gd name="f349" fmla="*/ f279 1 f162"/>
                  <a:gd name="f350" fmla="*/ f280 1 f163"/>
                  <a:gd name="f351" fmla="*/ f281 1 f162"/>
                  <a:gd name="f352" fmla="*/ f282 1 f163"/>
                  <a:gd name="f353" fmla="*/ f283 1 f162"/>
                  <a:gd name="f354" fmla="*/ f284 1 f163"/>
                  <a:gd name="f355" fmla="*/ f285 1 f162"/>
                  <a:gd name="f356" fmla="*/ f286 1 f163"/>
                  <a:gd name="f357" fmla="*/ f287 1 f162"/>
                  <a:gd name="f358" fmla="*/ f288 1 f163"/>
                  <a:gd name="f359" fmla="*/ f289 1 f162"/>
                  <a:gd name="f360" fmla="*/ f290 1 f163"/>
                  <a:gd name="f361" fmla="*/ f291 1 f162"/>
                  <a:gd name="f362" fmla="*/ f292 1 f163"/>
                  <a:gd name="f363" fmla="*/ f295 1 f162"/>
                  <a:gd name="f364" fmla="*/ f296 1 f163"/>
                  <a:gd name="f365" fmla="*/ f293 1 f162"/>
                  <a:gd name="f366" fmla="*/ f294 1 f163"/>
                  <a:gd name="f367" fmla="*/ f297 f153 1"/>
                  <a:gd name="f368" fmla="*/ f298 f153 1"/>
                  <a:gd name="f369" fmla="*/ f300 f154 1"/>
                  <a:gd name="f370" fmla="*/ f299 f154 1"/>
                  <a:gd name="f371" fmla="*/ f301 f153 1"/>
                  <a:gd name="f372" fmla="*/ f302 f154 1"/>
                  <a:gd name="f373" fmla="*/ f303 f153 1"/>
                  <a:gd name="f374" fmla="*/ f304 f154 1"/>
                  <a:gd name="f375" fmla="*/ f305 f153 1"/>
                  <a:gd name="f376" fmla="*/ f306 f154 1"/>
                  <a:gd name="f377" fmla="*/ f307 f153 1"/>
                  <a:gd name="f378" fmla="*/ f308 f154 1"/>
                  <a:gd name="f379" fmla="*/ f309 f153 1"/>
                  <a:gd name="f380" fmla="*/ f310 f154 1"/>
                  <a:gd name="f381" fmla="*/ f311 f153 1"/>
                  <a:gd name="f382" fmla="*/ f312 f154 1"/>
                  <a:gd name="f383" fmla="*/ f313 f153 1"/>
                  <a:gd name="f384" fmla="*/ f314 f154 1"/>
                  <a:gd name="f385" fmla="*/ f315 f153 1"/>
                  <a:gd name="f386" fmla="*/ f316 f154 1"/>
                  <a:gd name="f387" fmla="*/ f317 f153 1"/>
                  <a:gd name="f388" fmla="*/ f318 f154 1"/>
                  <a:gd name="f389" fmla="*/ f319 f153 1"/>
                  <a:gd name="f390" fmla="*/ f320 f154 1"/>
                  <a:gd name="f391" fmla="*/ f321 f153 1"/>
                  <a:gd name="f392" fmla="*/ f322 f154 1"/>
                  <a:gd name="f393" fmla="*/ f323 f153 1"/>
                  <a:gd name="f394" fmla="*/ f324 f154 1"/>
                  <a:gd name="f395" fmla="*/ f325 f153 1"/>
                  <a:gd name="f396" fmla="*/ f326 f154 1"/>
                  <a:gd name="f397" fmla="*/ f327 f153 1"/>
                  <a:gd name="f398" fmla="*/ f328 f154 1"/>
                  <a:gd name="f399" fmla="*/ f329 f153 1"/>
                  <a:gd name="f400" fmla="*/ f330 f154 1"/>
                  <a:gd name="f401" fmla="*/ f331 f153 1"/>
                  <a:gd name="f402" fmla="*/ f332 f154 1"/>
                  <a:gd name="f403" fmla="*/ f333 f153 1"/>
                  <a:gd name="f404" fmla="*/ f334 f154 1"/>
                  <a:gd name="f405" fmla="*/ f335 f153 1"/>
                  <a:gd name="f406" fmla="*/ f336 f154 1"/>
                  <a:gd name="f407" fmla="*/ f337 f153 1"/>
                  <a:gd name="f408" fmla="*/ f338 f154 1"/>
                  <a:gd name="f409" fmla="*/ f339 f153 1"/>
                  <a:gd name="f410" fmla="*/ f340 f154 1"/>
                  <a:gd name="f411" fmla="*/ f341 f153 1"/>
                  <a:gd name="f412" fmla="*/ f342 f154 1"/>
                  <a:gd name="f413" fmla="*/ f343 f153 1"/>
                  <a:gd name="f414" fmla="*/ f344 f154 1"/>
                  <a:gd name="f415" fmla="*/ f345 f153 1"/>
                  <a:gd name="f416" fmla="*/ f346 f154 1"/>
                  <a:gd name="f417" fmla="*/ f347 f153 1"/>
                  <a:gd name="f418" fmla="*/ f348 f154 1"/>
                  <a:gd name="f419" fmla="*/ f349 f153 1"/>
                  <a:gd name="f420" fmla="*/ f350 f154 1"/>
                  <a:gd name="f421" fmla="*/ f351 f153 1"/>
                  <a:gd name="f422" fmla="*/ f352 f154 1"/>
                  <a:gd name="f423" fmla="*/ f353 f153 1"/>
                  <a:gd name="f424" fmla="*/ f354 f154 1"/>
                  <a:gd name="f425" fmla="*/ f355 f153 1"/>
                  <a:gd name="f426" fmla="*/ f356 f154 1"/>
                  <a:gd name="f427" fmla="*/ f357 f153 1"/>
                  <a:gd name="f428" fmla="*/ f358 f154 1"/>
                  <a:gd name="f429" fmla="*/ f359 f153 1"/>
                  <a:gd name="f430" fmla="*/ f360 f154 1"/>
                  <a:gd name="f431" fmla="*/ f361 f153 1"/>
                  <a:gd name="f432" fmla="*/ f362 f154 1"/>
                  <a:gd name="f433" fmla="*/ f363 f153 1"/>
                  <a:gd name="f434" fmla="*/ f364 f154 1"/>
                  <a:gd name="f435" fmla="*/ f365 f153 1"/>
                  <a:gd name="f436" fmla="*/ f366 f15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30">
                    <a:pos x="f371" y="f372"/>
                  </a:cxn>
                  <a:cxn ang="f230">
                    <a:pos x="f373" y="f374"/>
                  </a:cxn>
                  <a:cxn ang="f230">
                    <a:pos x="f375" y="f376"/>
                  </a:cxn>
                  <a:cxn ang="f230">
                    <a:pos x="f377" y="f378"/>
                  </a:cxn>
                  <a:cxn ang="f230">
                    <a:pos x="f379" y="f380"/>
                  </a:cxn>
                  <a:cxn ang="f230">
                    <a:pos x="f381" y="f382"/>
                  </a:cxn>
                  <a:cxn ang="f230">
                    <a:pos x="f383" y="f384"/>
                  </a:cxn>
                  <a:cxn ang="f230">
                    <a:pos x="f385" y="f386"/>
                  </a:cxn>
                  <a:cxn ang="f230">
                    <a:pos x="f387" y="f388"/>
                  </a:cxn>
                  <a:cxn ang="f230">
                    <a:pos x="f389" y="f390"/>
                  </a:cxn>
                  <a:cxn ang="f230">
                    <a:pos x="f391" y="f392"/>
                  </a:cxn>
                  <a:cxn ang="f230">
                    <a:pos x="f393" y="f394"/>
                  </a:cxn>
                  <a:cxn ang="f230">
                    <a:pos x="f395" y="f396"/>
                  </a:cxn>
                  <a:cxn ang="f230">
                    <a:pos x="f397" y="f398"/>
                  </a:cxn>
                  <a:cxn ang="f230">
                    <a:pos x="f399" y="f400"/>
                  </a:cxn>
                  <a:cxn ang="f230">
                    <a:pos x="f401" y="f402"/>
                  </a:cxn>
                  <a:cxn ang="f230">
                    <a:pos x="f403" y="f404"/>
                  </a:cxn>
                  <a:cxn ang="f230">
                    <a:pos x="f405" y="f406"/>
                  </a:cxn>
                  <a:cxn ang="f230">
                    <a:pos x="f407" y="f408"/>
                  </a:cxn>
                  <a:cxn ang="f230">
                    <a:pos x="f409" y="f410"/>
                  </a:cxn>
                  <a:cxn ang="f230">
                    <a:pos x="f411" y="f412"/>
                  </a:cxn>
                  <a:cxn ang="f230">
                    <a:pos x="f413" y="f414"/>
                  </a:cxn>
                  <a:cxn ang="f230">
                    <a:pos x="f415" y="f416"/>
                  </a:cxn>
                  <a:cxn ang="f230">
                    <a:pos x="f417" y="f418"/>
                  </a:cxn>
                  <a:cxn ang="f230">
                    <a:pos x="f419" y="f420"/>
                  </a:cxn>
                  <a:cxn ang="f230">
                    <a:pos x="f421" y="f422"/>
                  </a:cxn>
                  <a:cxn ang="f230">
                    <a:pos x="f423" y="f424"/>
                  </a:cxn>
                  <a:cxn ang="f230">
                    <a:pos x="f425" y="f426"/>
                  </a:cxn>
                  <a:cxn ang="f230">
                    <a:pos x="f427" y="f428"/>
                  </a:cxn>
                  <a:cxn ang="f230">
                    <a:pos x="f429" y="f430"/>
                  </a:cxn>
                  <a:cxn ang="f230">
                    <a:pos x="f431" y="f432"/>
                  </a:cxn>
                  <a:cxn ang="f230">
                    <a:pos x="f433" y="f434"/>
                  </a:cxn>
                  <a:cxn ang="f230">
                    <a:pos x="f435" y="f436"/>
                  </a:cxn>
                  <a:cxn ang="f230">
                    <a:pos x="f371" y="f372"/>
                  </a:cxn>
                </a:cxnLst>
                <a:rect l="f367" t="f370" r="f368" b="f369"/>
                <a:pathLst>
                  <a:path w="3131677" h="3396957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6" y="f20"/>
                    </a:cubicBezTo>
                    <a:lnTo>
                      <a:pt x="f21" y="f22"/>
                    </a:lnTo>
                    <a:cubicBezTo>
                      <a:pt x="f23" y="f24"/>
                      <a:pt x="f25" y="f26"/>
                      <a:pt x="f27" y="f28"/>
                    </a:cubicBezTo>
                    <a:cubicBezTo>
                      <a:pt x="f29" y="f30"/>
                      <a:pt x="f31" y="f32"/>
                      <a:pt x="f33" y="f34"/>
                    </a:cubicBezTo>
                    <a:cubicBezTo>
                      <a:pt x="f35" y="f36"/>
                      <a:pt x="f37" y="f38"/>
                      <a:pt x="f5" y="f39"/>
                    </a:cubicBezTo>
                    <a:lnTo>
                      <a:pt x="f40" y="f41"/>
                    </a:lnTo>
                    <a:cubicBezTo>
                      <a:pt x="f42" y="f43"/>
                      <a:pt x="f44" y="f45"/>
                      <a:pt x="f46" y="f47"/>
                    </a:cubicBezTo>
                    <a:cubicBezTo>
                      <a:pt x="f48" y="f49"/>
                      <a:pt x="f50" y="f51"/>
                      <a:pt x="f52" y="f53"/>
                    </a:cubicBezTo>
                    <a:cubicBezTo>
                      <a:pt x="f54" y="f55"/>
                      <a:pt x="f56" y="f57"/>
                      <a:pt x="f58" y="f59"/>
                    </a:cubicBez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cubicBezTo>
                      <a:pt x="f70" y="f71"/>
                      <a:pt x="f72" y="f73"/>
                      <a:pt x="f74" y="f75"/>
                    </a:cubicBezTo>
                    <a:cubicBezTo>
                      <a:pt x="f76" y="f77"/>
                      <a:pt x="f78" y="f79"/>
                      <a:pt x="f80" y="f81"/>
                    </a:cubicBezTo>
                    <a:lnTo>
                      <a:pt x="f82" y="f83"/>
                    </a:lnTo>
                    <a:lnTo>
                      <a:pt x="f84" y="f85"/>
                    </a:lnTo>
                    <a:lnTo>
                      <a:pt x="f86" y="f87"/>
                    </a:lnTo>
                    <a:lnTo>
                      <a:pt x="f88" y="f89"/>
                    </a:lnTo>
                    <a:cubicBezTo>
                      <a:pt x="f90" y="f91"/>
                      <a:pt x="f92" y="f93"/>
                      <a:pt x="f94" y="f95"/>
                    </a:cubicBezTo>
                    <a:cubicBezTo>
                      <a:pt x="f96" y="f97"/>
                      <a:pt x="f98" y="f99"/>
                      <a:pt x="f100" y="f101"/>
                    </a:cubicBezTo>
                    <a:cubicBezTo>
                      <a:pt x="f102" y="f103"/>
                      <a:pt x="f104" y="f105"/>
                      <a:pt x="f106" y="f107"/>
                    </a:cubicBezTo>
                    <a:lnTo>
                      <a:pt x="f108" y="f109"/>
                    </a:lnTo>
                    <a:cubicBezTo>
                      <a:pt x="f110" y="f111"/>
                      <a:pt x="f112" y="f113"/>
                      <a:pt x="f114" y="f115"/>
                    </a:cubicBezTo>
                    <a:cubicBezTo>
                      <a:pt x="f116" y="f117"/>
                      <a:pt x="f118" y="f119"/>
                      <a:pt x="f120" y="f121"/>
                    </a:cubicBezTo>
                    <a:cubicBezTo>
                      <a:pt x="f122" y="f123"/>
                      <a:pt x="f124" y="f125"/>
                      <a:pt x="f126" y="f127"/>
                    </a:cubicBezTo>
                    <a:lnTo>
                      <a:pt x="f128" y="f129"/>
                    </a:lnTo>
                    <a:cubicBezTo>
                      <a:pt x="f130" y="f131"/>
                      <a:pt x="f132" y="f133"/>
                      <a:pt x="f134" y="f135"/>
                    </a:cubicBezTo>
                    <a:cubicBezTo>
                      <a:pt x="f136" y="f137"/>
                      <a:pt x="f138" y="f139"/>
                      <a:pt x="f140" y="f141"/>
                    </a:cubicBezTo>
                    <a:cubicBezTo>
                      <a:pt x="f142" y="f143"/>
                      <a:pt x="f144" y="f145"/>
                      <a:pt x="f146" y="f147"/>
                    </a:cubicBezTo>
                    <a:cubicBezTo>
                      <a:pt x="f148" y="f149"/>
                      <a:pt x="f150" y="f151"/>
                      <a:pt x="f8" y="f9"/>
                    </a:cubicBezTo>
                    <a:close/>
                  </a:path>
                </a:pathLst>
              </a:custGeom>
              <a:solidFill>
                <a:srgbClr val="84ACB6"/>
              </a:solidFill>
              <a:ln w="25402" cap="flat">
                <a:solidFill>
                  <a:srgbClr val="588894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Oval 10">
                <a:extLst>
                  <a:ext uri="{FF2B5EF4-FFF2-40B4-BE49-F238E27FC236}">
                    <a16:creationId xmlns:a16="http://schemas.microsoft.com/office/drawing/2014/main" id="{A271F1F1-8326-4D94-9FA3-E71D9EEC89BD}"/>
                  </a:ext>
                </a:extLst>
              </p:cNvPr>
              <p:cNvSpPr/>
              <p:nvPr/>
            </p:nvSpPr>
            <p:spPr>
              <a:xfrm>
                <a:off x="6472616" y="2989731"/>
                <a:ext cx="215642" cy="164848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17657"/>
                  <a:gd name="f4" fmla="val 166388"/>
                  <a:gd name="f5" fmla="val 134463"/>
                  <a:gd name="f6" fmla="val 180410"/>
                  <a:gd name="f7" fmla="val 37247"/>
                  <a:gd name="f8" fmla="val 83194"/>
                  <a:gd name="f9" fmla="val 129141"/>
                  <a:gd name="f10" fmla="val 112032"/>
                  <a:gd name="f11" fmla="val 91675"/>
                  <a:gd name="f12" fmla="val 157511"/>
                  <a:gd name="f13" fmla="val 76906"/>
                  <a:gd name="f14" fmla="val 142878"/>
                  <a:gd name="f15" fmla="val 14686"/>
                  <a:gd name="f16" fmla="val 153039"/>
                  <a:gd name="f17" fmla="val 63111"/>
                  <a:gd name="f18" fmla="val 57210"/>
                  <a:gd name="f19" fmla="val 53768"/>
                  <a:gd name="f20" fmla="val 68634"/>
                  <a:gd name="f21" fmla="val 22251"/>
                  <a:gd name="f22" fmla="val 98950"/>
                  <a:gd name="f23" fmla="*/ f0 1 217657"/>
                  <a:gd name="f24" fmla="*/ f1 1 166388"/>
                  <a:gd name="f25" fmla="val f2"/>
                  <a:gd name="f26" fmla="val f3"/>
                  <a:gd name="f27" fmla="val f4"/>
                  <a:gd name="f28" fmla="+- f27 0 f25"/>
                  <a:gd name="f29" fmla="+- f26 0 f25"/>
                  <a:gd name="f30" fmla="*/ f29 1 217657"/>
                  <a:gd name="f31" fmla="*/ f28 1 166388"/>
                  <a:gd name="f32" fmla="*/ f25 1 f30"/>
                  <a:gd name="f33" fmla="*/ f26 1 f30"/>
                  <a:gd name="f34" fmla="*/ f25 1 f31"/>
                  <a:gd name="f35" fmla="*/ f27 1 f31"/>
                  <a:gd name="f36" fmla="*/ f32 f23 1"/>
                  <a:gd name="f37" fmla="*/ f33 f23 1"/>
                  <a:gd name="f38" fmla="*/ f35 f24 1"/>
                  <a:gd name="f39" fmla="*/ f34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36" t="f39" r="f37" b="f38"/>
                <a:pathLst>
                  <a:path w="217657" h="166388">
                    <a:moveTo>
                      <a:pt x="f5" y="f2"/>
                    </a:moveTo>
                    <a:cubicBezTo>
                      <a:pt x="f6" y="f2"/>
                      <a:pt x="f3" y="f7"/>
                      <a:pt x="f3" y="f8"/>
                    </a:cubicBezTo>
                    <a:cubicBezTo>
                      <a:pt x="f3" y="f9"/>
                      <a:pt x="f6" y="f4"/>
                      <a:pt x="f5" y="f4"/>
                    </a:cubicBezTo>
                    <a:cubicBezTo>
                      <a:pt x="f10" y="f4"/>
                      <a:pt x="f11" y="f12"/>
                      <a:pt x="f13" y="f14"/>
                    </a:cubicBezTo>
                    <a:lnTo>
                      <a:pt x="f15" y="f16"/>
                    </a:lnTo>
                    <a:lnTo>
                      <a:pt x="f2" y="f17"/>
                    </a:lnTo>
                    <a:lnTo>
                      <a:pt x="f18" y="f19"/>
                    </a:lnTo>
                    <a:cubicBezTo>
                      <a:pt x="f20" y="f21"/>
                      <a:pt x="f22" y="f2"/>
                      <a:pt x="f5" y="f2"/>
                    </a:cubicBezTo>
                    <a:close/>
                  </a:path>
                </a:pathLst>
              </a:custGeom>
              <a:solidFill>
                <a:srgbClr val="404040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2" name="Group 18">
              <a:extLst>
                <a:ext uri="{FF2B5EF4-FFF2-40B4-BE49-F238E27FC236}">
                  <a16:creationId xmlns:a16="http://schemas.microsoft.com/office/drawing/2014/main" id="{9205801F-8F36-4D4B-A7B9-66E4D49DE04E}"/>
                </a:ext>
              </a:extLst>
            </p:cNvPr>
            <p:cNvGrpSpPr/>
            <p:nvPr/>
          </p:nvGrpSpPr>
          <p:grpSpPr>
            <a:xfrm>
              <a:off x="6431387" y="2162428"/>
              <a:ext cx="205227" cy="205227"/>
              <a:chOff x="6431387" y="2162428"/>
              <a:chExt cx="205227" cy="205227"/>
            </a:xfrm>
          </p:grpSpPr>
          <p:sp>
            <p:nvSpPr>
              <p:cNvPr id="33" name="Chord 19">
                <a:extLst>
                  <a:ext uri="{FF2B5EF4-FFF2-40B4-BE49-F238E27FC236}">
                    <a16:creationId xmlns:a16="http://schemas.microsoft.com/office/drawing/2014/main" id="{84CECD74-A343-4A9B-A28D-E4B836786A08}"/>
                  </a:ext>
                </a:extLst>
              </p:cNvPr>
              <p:cNvSpPr/>
              <p:nvPr/>
            </p:nvSpPr>
            <p:spPr>
              <a:xfrm rot="20881905">
                <a:off x="6431387" y="2162428"/>
                <a:ext cx="205227" cy="205227"/>
              </a:xfrm>
              <a:custGeom>
                <a:avLst>
                  <a:gd name="f11" fmla="val 354"/>
                  <a:gd name="f12" fmla="val 180"/>
                </a:avLst>
                <a:gdLst>
                  <a:gd name="f2" fmla="val 10800000"/>
                  <a:gd name="f3" fmla="val 5400000"/>
                  <a:gd name="f4" fmla="val 180"/>
                  <a:gd name="f5" fmla="val w"/>
                  <a:gd name="f6" fmla="val h"/>
                  <a:gd name="f7" fmla="val ss"/>
                  <a:gd name="f8" fmla="val 0"/>
                  <a:gd name="f9" fmla="*/ 5419351 1 1725033"/>
                  <a:gd name="f10" fmla="+- 0 0 1"/>
                  <a:gd name="f11" fmla="val 354"/>
                  <a:gd name="f12" fmla="val 180"/>
                  <a:gd name="f13" fmla="+- 0 0 -174"/>
                  <a:gd name="f14" fmla="+- 0 0 -360"/>
                  <a:gd name="f15" fmla="+- 0 0 -87"/>
                  <a:gd name="f16" fmla="abs f5"/>
                  <a:gd name="f17" fmla="abs f6"/>
                  <a:gd name="f18" fmla="abs f7"/>
                  <a:gd name="f19" fmla="val f8"/>
                  <a:gd name="f20" fmla="+- 2700000 f3 0"/>
                  <a:gd name="f21" fmla="+- 0 0 f11"/>
                  <a:gd name="f22" fmla="+- 0 0 f12"/>
                  <a:gd name="f23" fmla="*/ f13 f2 1"/>
                  <a:gd name="f24" fmla="*/ f14 f2 1"/>
                  <a:gd name="f25" fmla="*/ f15 f2 1"/>
                  <a:gd name="f26" fmla="?: f16 f5 1"/>
                  <a:gd name="f27" fmla="?: f17 f6 1"/>
                  <a:gd name="f28" fmla="?: f18 f7 1"/>
                  <a:gd name="f29" fmla="*/ f20 f9 1"/>
                  <a:gd name="f30" fmla="*/ f21 f2 1"/>
                  <a:gd name="f31" fmla="*/ f22 f2 1"/>
                  <a:gd name="f32" fmla="*/ f23 1 f4"/>
                  <a:gd name="f33" fmla="*/ f24 1 f4"/>
                  <a:gd name="f34" fmla="*/ f25 1 f4"/>
                  <a:gd name="f35" fmla="*/ f26 1 21600"/>
                  <a:gd name="f36" fmla="*/ f27 1 21600"/>
                  <a:gd name="f37" fmla="*/ 21600 f26 1"/>
                  <a:gd name="f38" fmla="*/ 21600 f27 1"/>
                  <a:gd name="f39" fmla="*/ f29 1 f2"/>
                  <a:gd name="f40" fmla="*/ f30 1 f4"/>
                  <a:gd name="f41" fmla="*/ f31 1 f4"/>
                  <a:gd name="f42" fmla="+- f32 0 f3"/>
                  <a:gd name="f43" fmla="+- f33 0 f3"/>
                  <a:gd name="f44" fmla="+- f34 0 f3"/>
                  <a:gd name="f45" fmla="min f36 f35"/>
                  <a:gd name="f46" fmla="*/ f37 1 f28"/>
                  <a:gd name="f47" fmla="*/ f38 1 f28"/>
                  <a:gd name="f48" fmla="+- 0 0 f39"/>
                  <a:gd name="f49" fmla="+- f40 0 f3"/>
                  <a:gd name="f50" fmla="+- f41 0 f3"/>
                  <a:gd name="f51" fmla="val f46"/>
                  <a:gd name="f52" fmla="val f47"/>
                  <a:gd name="f53" fmla="+- 0 0 f48"/>
                  <a:gd name="f54" fmla="+- 0 0 f49"/>
                  <a:gd name="f55" fmla="+- 0 0 f50"/>
                  <a:gd name="f56" fmla="+- f52 0 f19"/>
                  <a:gd name="f57" fmla="+- f51 0 f19"/>
                  <a:gd name="f58" fmla="val f54"/>
                  <a:gd name="f59" fmla="val f55"/>
                  <a:gd name="f60" fmla="*/ f53 f2 1"/>
                  <a:gd name="f61" fmla="*/ f56 1 2"/>
                  <a:gd name="f62" fmla="*/ f57 1 2"/>
                  <a:gd name="f63" fmla="+- f59 0 f58"/>
                  <a:gd name="f64" fmla="+- f58 f3 0"/>
                  <a:gd name="f65" fmla="+- f59 f3 0"/>
                  <a:gd name="f66" fmla="*/ f60 1 f9"/>
                  <a:gd name="f67" fmla="+- f19 f61 0"/>
                  <a:gd name="f68" fmla="+- f19 f62 0"/>
                  <a:gd name="f69" fmla="+- f63 21600000 0"/>
                  <a:gd name="f70" fmla="*/ f64 f9 1"/>
                  <a:gd name="f71" fmla="*/ f65 f9 1"/>
                  <a:gd name="f72" fmla="+- f66 0 f3"/>
                  <a:gd name="f73" fmla="*/ f62 f45 1"/>
                  <a:gd name="f74" fmla="*/ f61 f45 1"/>
                  <a:gd name="f75" fmla="?: f63 f63 f69"/>
                  <a:gd name="f76" fmla="*/ f70 1 f2"/>
                  <a:gd name="f77" fmla="*/ f71 1 f2"/>
                  <a:gd name="f78" fmla="cos 1 f72"/>
                  <a:gd name="f79" fmla="sin 1 f72"/>
                  <a:gd name="f80" fmla="+- 0 0 f76"/>
                  <a:gd name="f81" fmla="+- 0 0 f77"/>
                  <a:gd name="f82" fmla="+- 0 0 f78"/>
                  <a:gd name="f83" fmla="+- 0 0 f79"/>
                  <a:gd name="f84" fmla="+- 0 0 f80"/>
                  <a:gd name="f85" fmla="+- 0 0 f81"/>
                  <a:gd name="f86" fmla="+- 0 0 f82"/>
                  <a:gd name="f87" fmla="+- 0 0 f83"/>
                  <a:gd name="f88" fmla="*/ f84 f2 1"/>
                  <a:gd name="f89" fmla="*/ f85 f2 1"/>
                  <a:gd name="f90" fmla="*/ f86 f62 1"/>
                  <a:gd name="f91" fmla="*/ f87 f61 1"/>
                  <a:gd name="f92" fmla="*/ f88 1 f9"/>
                  <a:gd name="f93" fmla="*/ f89 1 f9"/>
                  <a:gd name="f94" fmla="+- f68 0 f90"/>
                  <a:gd name="f95" fmla="+- f68 f90 0"/>
                  <a:gd name="f96" fmla="+- f67 0 f91"/>
                  <a:gd name="f97" fmla="+- f67 f91 0"/>
                  <a:gd name="f98" fmla="+- f92 0 f3"/>
                  <a:gd name="f99" fmla="+- f93 0 f3"/>
                  <a:gd name="f100" fmla="*/ f94 f45 1"/>
                  <a:gd name="f101" fmla="*/ f96 f45 1"/>
                  <a:gd name="f102" fmla="*/ f95 f45 1"/>
                  <a:gd name="f103" fmla="*/ f97 f45 1"/>
                  <a:gd name="f104" fmla="sin 1 f98"/>
                  <a:gd name="f105" fmla="cos 1 f98"/>
                  <a:gd name="f106" fmla="sin 1 f99"/>
                  <a:gd name="f107" fmla="cos 1 f99"/>
                  <a:gd name="f108" fmla="+- 0 0 f104"/>
                  <a:gd name="f109" fmla="+- 0 0 f105"/>
                  <a:gd name="f110" fmla="+- 0 0 f106"/>
                  <a:gd name="f111" fmla="+- 0 0 f107"/>
                  <a:gd name="f112" fmla="+- 0 0 f108"/>
                  <a:gd name="f113" fmla="+- 0 0 f109"/>
                  <a:gd name="f114" fmla="+- 0 0 f110"/>
                  <a:gd name="f115" fmla="+- 0 0 f111"/>
                  <a:gd name="f116" fmla="*/ f112 f62 1"/>
                  <a:gd name="f117" fmla="*/ f113 f61 1"/>
                  <a:gd name="f118" fmla="*/ f114 f62 1"/>
                  <a:gd name="f119" fmla="*/ f115 f61 1"/>
                  <a:gd name="f120" fmla="+- 0 0 f117"/>
                  <a:gd name="f121" fmla="+- 0 0 f116"/>
                  <a:gd name="f122" fmla="+- 0 0 f119"/>
                  <a:gd name="f123" fmla="+- 0 0 f118"/>
                  <a:gd name="f124" fmla="+- 0 0 f120"/>
                  <a:gd name="f125" fmla="+- 0 0 f121"/>
                  <a:gd name="f126" fmla="+- 0 0 f122"/>
                  <a:gd name="f127" fmla="+- 0 0 f123"/>
                  <a:gd name="f128" fmla="at2 f124 f125"/>
                  <a:gd name="f129" fmla="at2 f126 f127"/>
                  <a:gd name="f130" fmla="+- f128 f3 0"/>
                  <a:gd name="f131" fmla="+- f129 f3 0"/>
                  <a:gd name="f132" fmla="*/ f130 f9 1"/>
                  <a:gd name="f133" fmla="*/ f131 f9 1"/>
                  <a:gd name="f134" fmla="*/ f132 1 f2"/>
                  <a:gd name="f135" fmla="*/ f133 1 f2"/>
                  <a:gd name="f136" fmla="+- 0 0 f134"/>
                  <a:gd name="f137" fmla="+- 0 0 f135"/>
                  <a:gd name="f138" fmla="val f136"/>
                  <a:gd name="f139" fmla="val f137"/>
                  <a:gd name="f140" fmla="+- 0 0 f138"/>
                  <a:gd name="f141" fmla="+- 0 0 f139"/>
                  <a:gd name="f142" fmla="*/ f140 f2 1"/>
                  <a:gd name="f143" fmla="*/ f141 f2 1"/>
                  <a:gd name="f144" fmla="*/ f142 1 f9"/>
                  <a:gd name="f145" fmla="*/ f143 1 f9"/>
                  <a:gd name="f146" fmla="+- f144 0 f3"/>
                  <a:gd name="f147" fmla="+- f145 0 f3"/>
                  <a:gd name="f148" fmla="cos 1 f146"/>
                  <a:gd name="f149" fmla="sin 1 f146"/>
                  <a:gd name="f150" fmla="cos 1 f147"/>
                  <a:gd name="f151" fmla="sin 1 f147"/>
                  <a:gd name="f152" fmla="+- 0 0 f148"/>
                  <a:gd name="f153" fmla="+- 0 0 f149"/>
                  <a:gd name="f154" fmla="+- 0 0 f150"/>
                  <a:gd name="f155" fmla="+- 0 0 f151"/>
                  <a:gd name="f156" fmla="*/ f10 f152 1"/>
                  <a:gd name="f157" fmla="*/ f10 f153 1"/>
                  <a:gd name="f158" fmla="*/ f10 f154 1"/>
                  <a:gd name="f159" fmla="*/ f10 f155 1"/>
                  <a:gd name="f160" fmla="*/ f156 f62 1"/>
                  <a:gd name="f161" fmla="*/ f157 f61 1"/>
                  <a:gd name="f162" fmla="*/ f158 f62 1"/>
                  <a:gd name="f163" fmla="*/ f159 f61 1"/>
                  <a:gd name="f164" fmla="+- f68 f160 0"/>
                  <a:gd name="f165" fmla="+- f67 f161 0"/>
                  <a:gd name="f166" fmla="+- f68 f162 0"/>
                  <a:gd name="f167" fmla="+- f67 f163 0"/>
                  <a:gd name="f168" fmla="+- f164 f166 0"/>
                  <a:gd name="f169" fmla="+- f165 f167 0"/>
                  <a:gd name="f170" fmla="*/ f164 f45 1"/>
                  <a:gd name="f171" fmla="*/ f165 f45 1"/>
                  <a:gd name="f172" fmla="*/ f166 f45 1"/>
                  <a:gd name="f173" fmla="*/ f167 f45 1"/>
                  <a:gd name="f174" fmla="*/ f168 1 2"/>
                  <a:gd name="f175" fmla="*/ f169 1 2"/>
                  <a:gd name="f176" fmla="*/ f174 f45 1"/>
                  <a:gd name="f177" fmla="*/ f175 f4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2">
                    <a:pos x="f170" y="f171"/>
                  </a:cxn>
                  <a:cxn ang="f43">
                    <a:pos x="f172" y="f173"/>
                  </a:cxn>
                  <a:cxn ang="f44">
                    <a:pos x="f176" y="f177"/>
                  </a:cxn>
                </a:cxnLst>
                <a:rect l="f100" t="f101" r="f102" b="f103"/>
                <a:pathLst>
                  <a:path>
                    <a:moveTo>
                      <a:pt x="f170" y="f171"/>
                    </a:moveTo>
                    <a:arcTo wR="f73" hR="f74" stAng="f58" swAng="f75"/>
                    <a:close/>
                  </a:path>
                </a:pathLst>
              </a:custGeom>
              <a:solidFill>
                <a:srgbClr val="D9D9D9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Chord 20">
                <a:extLst>
                  <a:ext uri="{FF2B5EF4-FFF2-40B4-BE49-F238E27FC236}">
                    <a16:creationId xmlns:a16="http://schemas.microsoft.com/office/drawing/2014/main" id="{58FD542B-14F6-4671-B476-8A892D7CADB2}"/>
                  </a:ext>
                </a:extLst>
              </p:cNvPr>
              <p:cNvSpPr/>
              <p:nvPr/>
            </p:nvSpPr>
            <p:spPr>
              <a:xfrm rot="20881905">
                <a:off x="6431387" y="2162428"/>
                <a:ext cx="205227" cy="205227"/>
              </a:xfrm>
              <a:custGeom>
                <a:avLst>
                  <a:gd name="f11" fmla="val 180"/>
                  <a:gd name="f12" fmla="val 359"/>
                </a:avLst>
                <a:gdLst>
                  <a:gd name="f2" fmla="val 10800000"/>
                  <a:gd name="f3" fmla="val 5400000"/>
                  <a:gd name="f4" fmla="val 180"/>
                  <a:gd name="f5" fmla="val w"/>
                  <a:gd name="f6" fmla="val h"/>
                  <a:gd name="f7" fmla="val ss"/>
                  <a:gd name="f8" fmla="val 0"/>
                  <a:gd name="f9" fmla="*/ 5419351 1 1725033"/>
                  <a:gd name="f10" fmla="+- 0 0 1"/>
                  <a:gd name="f11" fmla="val 180"/>
                  <a:gd name="f12" fmla="val 359"/>
                  <a:gd name="f13" fmla="+- 0 0 -360"/>
                  <a:gd name="f14" fmla="+- 0 0 -179"/>
                  <a:gd name="f15" fmla="+- 0 0 -269"/>
                  <a:gd name="f16" fmla="abs f5"/>
                  <a:gd name="f17" fmla="abs f6"/>
                  <a:gd name="f18" fmla="abs f7"/>
                  <a:gd name="f19" fmla="val f8"/>
                  <a:gd name="f20" fmla="+- 2700000 f3 0"/>
                  <a:gd name="f21" fmla="+- 0 0 f11"/>
                  <a:gd name="f22" fmla="+- 0 0 f12"/>
                  <a:gd name="f23" fmla="*/ f13 f2 1"/>
                  <a:gd name="f24" fmla="*/ f14 f2 1"/>
                  <a:gd name="f25" fmla="*/ f15 f2 1"/>
                  <a:gd name="f26" fmla="?: f16 f5 1"/>
                  <a:gd name="f27" fmla="?: f17 f6 1"/>
                  <a:gd name="f28" fmla="?: f18 f7 1"/>
                  <a:gd name="f29" fmla="*/ f20 f9 1"/>
                  <a:gd name="f30" fmla="*/ f21 f2 1"/>
                  <a:gd name="f31" fmla="*/ f22 f2 1"/>
                  <a:gd name="f32" fmla="*/ f23 1 f4"/>
                  <a:gd name="f33" fmla="*/ f24 1 f4"/>
                  <a:gd name="f34" fmla="*/ f25 1 f4"/>
                  <a:gd name="f35" fmla="*/ f26 1 21600"/>
                  <a:gd name="f36" fmla="*/ f27 1 21600"/>
                  <a:gd name="f37" fmla="*/ 21600 f26 1"/>
                  <a:gd name="f38" fmla="*/ 21600 f27 1"/>
                  <a:gd name="f39" fmla="*/ f29 1 f2"/>
                  <a:gd name="f40" fmla="*/ f30 1 f4"/>
                  <a:gd name="f41" fmla="*/ f31 1 f4"/>
                  <a:gd name="f42" fmla="+- f32 0 f3"/>
                  <a:gd name="f43" fmla="+- f33 0 f3"/>
                  <a:gd name="f44" fmla="+- f34 0 f3"/>
                  <a:gd name="f45" fmla="min f36 f35"/>
                  <a:gd name="f46" fmla="*/ f37 1 f28"/>
                  <a:gd name="f47" fmla="*/ f38 1 f28"/>
                  <a:gd name="f48" fmla="+- 0 0 f39"/>
                  <a:gd name="f49" fmla="+- f40 0 f3"/>
                  <a:gd name="f50" fmla="+- f41 0 f3"/>
                  <a:gd name="f51" fmla="val f46"/>
                  <a:gd name="f52" fmla="val f47"/>
                  <a:gd name="f53" fmla="+- 0 0 f48"/>
                  <a:gd name="f54" fmla="+- 0 0 f49"/>
                  <a:gd name="f55" fmla="+- 0 0 f50"/>
                  <a:gd name="f56" fmla="+- f52 0 f19"/>
                  <a:gd name="f57" fmla="+- f51 0 f19"/>
                  <a:gd name="f58" fmla="val f54"/>
                  <a:gd name="f59" fmla="val f55"/>
                  <a:gd name="f60" fmla="*/ f53 f2 1"/>
                  <a:gd name="f61" fmla="*/ f56 1 2"/>
                  <a:gd name="f62" fmla="*/ f57 1 2"/>
                  <a:gd name="f63" fmla="+- f59 0 f58"/>
                  <a:gd name="f64" fmla="+- f58 f3 0"/>
                  <a:gd name="f65" fmla="+- f59 f3 0"/>
                  <a:gd name="f66" fmla="*/ f60 1 f9"/>
                  <a:gd name="f67" fmla="+- f19 f61 0"/>
                  <a:gd name="f68" fmla="+- f19 f62 0"/>
                  <a:gd name="f69" fmla="+- f63 21600000 0"/>
                  <a:gd name="f70" fmla="*/ f64 f9 1"/>
                  <a:gd name="f71" fmla="*/ f65 f9 1"/>
                  <a:gd name="f72" fmla="+- f66 0 f3"/>
                  <a:gd name="f73" fmla="*/ f62 f45 1"/>
                  <a:gd name="f74" fmla="*/ f61 f45 1"/>
                  <a:gd name="f75" fmla="?: f63 f63 f69"/>
                  <a:gd name="f76" fmla="*/ f70 1 f2"/>
                  <a:gd name="f77" fmla="*/ f71 1 f2"/>
                  <a:gd name="f78" fmla="cos 1 f72"/>
                  <a:gd name="f79" fmla="sin 1 f72"/>
                  <a:gd name="f80" fmla="+- 0 0 f76"/>
                  <a:gd name="f81" fmla="+- 0 0 f77"/>
                  <a:gd name="f82" fmla="+- 0 0 f78"/>
                  <a:gd name="f83" fmla="+- 0 0 f79"/>
                  <a:gd name="f84" fmla="+- 0 0 f80"/>
                  <a:gd name="f85" fmla="+- 0 0 f81"/>
                  <a:gd name="f86" fmla="+- 0 0 f82"/>
                  <a:gd name="f87" fmla="+- 0 0 f83"/>
                  <a:gd name="f88" fmla="*/ f84 f2 1"/>
                  <a:gd name="f89" fmla="*/ f85 f2 1"/>
                  <a:gd name="f90" fmla="*/ f86 f62 1"/>
                  <a:gd name="f91" fmla="*/ f87 f61 1"/>
                  <a:gd name="f92" fmla="*/ f88 1 f9"/>
                  <a:gd name="f93" fmla="*/ f89 1 f9"/>
                  <a:gd name="f94" fmla="+- f68 0 f90"/>
                  <a:gd name="f95" fmla="+- f68 f90 0"/>
                  <a:gd name="f96" fmla="+- f67 0 f91"/>
                  <a:gd name="f97" fmla="+- f67 f91 0"/>
                  <a:gd name="f98" fmla="+- f92 0 f3"/>
                  <a:gd name="f99" fmla="+- f93 0 f3"/>
                  <a:gd name="f100" fmla="*/ f94 f45 1"/>
                  <a:gd name="f101" fmla="*/ f96 f45 1"/>
                  <a:gd name="f102" fmla="*/ f95 f45 1"/>
                  <a:gd name="f103" fmla="*/ f97 f45 1"/>
                  <a:gd name="f104" fmla="sin 1 f98"/>
                  <a:gd name="f105" fmla="cos 1 f98"/>
                  <a:gd name="f106" fmla="sin 1 f99"/>
                  <a:gd name="f107" fmla="cos 1 f99"/>
                  <a:gd name="f108" fmla="+- 0 0 f104"/>
                  <a:gd name="f109" fmla="+- 0 0 f105"/>
                  <a:gd name="f110" fmla="+- 0 0 f106"/>
                  <a:gd name="f111" fmla="+- 0 0 f107"/>
                  <a:gd name="f112" fmla="+- 0 0 f108"/>
                  <a:gd name="f113" fmla="+- 0 0 f109"/>
                  <a:gd name="f114" fmla="+- 0 0 f110"/>
                  <a:gd name="f115" fmla="+- 0 0 f111"/>
                  <a:gd name="f116" fmla="*/ f112 f62 1"/>
                  <a:gd name="f117" fmla="*/ f113 f61 1"/>
                  <a:gd name="f118" fmla="*/ f114 f62 1"/>
                  <a:gd name="f119" fmla="*/ f115 f61 1"/>
                  <a:gd name="f120" fmla="+- 0 0 f117"/>
                  <a:gd name="f121" fmla="+- 0 0 f116"/>
                  <a:gd name="f122" fmla="+- 0 0 f119"/>
                  <a:gd name="f123" fmla="+- 0 0 f118"/>
                  <a:gd name="f124" fmla="+- 0 0 f120"/>
                  <a:gd name="f125" fmla="+- 0 0 f121"/>
                  <a:gd name="f126" fmla="+- 0 0 f122"/>
                  <a:gd name="f127" fmla="+- 0 0 f123"/>
                  <a:gd name="f128" fmla="at2 f124 f125"/>
                  <a:gd name="f129" fmla="at2 f126 f127"/>
                  <a:gd name="f130" fmla="+- f128 f3 0"/>
                  <a:gd name="f131" fmla="+- f129 f3 0"/>
                  <a:gd name="f132" fmla="*/ f130 f9 1"/>
                  <a:gd name="f133" fmla="*/ f131 f9 1"/>
                  <a:gd name="f134" fmla="*/ f132 1 f2"/>
                  <a:gd name="f135" fmla="*/ f133 1 f2"/>
                  <a:gd name="f136" fmla="+- 0 0 f134"/>
                  <a:gd name="f137" fmla="+- 0 0 f135"/>
                  <a:gd name="f138" fmla="val f136"/>
                  <a:gd name="f139" fmla="val f137"/>
                  <a:gd name="f140" fmla="+- 0 0 f138"/>
                  <a:gd name="f141" fmla="+- 0 0 f139"/>
                  <a:gd name="f142" fmla="*/ f140 f2 1"/>
                  <a:gd name="f143" fmla="*/ f141 f2 1"/>
                  <a:gd name="f144" fmla="*/ f142 1 f9"/>
                  <a:gd name="f145" fmla="*/ f143 1 f9"/>
                  <a:gd name="f146" fmla="+- f144 0 f3"/>
                  <a:gd name="f147" fmla="+- f145 0 f3"/>
                  <a:gd name="f148" fmla="cos 1 f146"/>
                  <a:gd name="f149" fmla="sin 1 f146"/>
                  <a:gd name="f150" fmla="cos 1 f147"/>
                  <a:gd name="f151" fmla="sin 1 f147"/>
                  <a:gd name="f152" fmla="+- 0 0 f148"/>
                  <a:gd name="f153" fmla="+- 0 0 f149"/>
                  <a:gd name="f154" fmla="+- 0 0 f150"/>
                  <a:gd name="f155" fmla="+- 0 0 f151"/>
                  <a:gd name="f156" fmla="*/ f10 f152 1"/>
                  <a:gd name="f157" fmla="*/ f10 f153 1"/>
                  <a:gd name="f158" fmla="*/ f10 f154 1"/>
                  <a:gd name="f159" fmla="*/ f10 f155 1"/>
                  <a:gd name="f160" fmla="*/ f156 f62 1"/>
                  <a:gd name="f161" fmla="*/ f157 f61 1"/>
                  <a:gd name="f162" fmla="*/ f158 f62 1"/>
                  <a:gd name="f163" fmla="*/ f159 f61 1"/>
                  <a:gd name="f164" fmla="+- f68 f160 0"/>
                  <a:gd name="f165" fmla="+- f67 f161 0"/>
                  <a:gd name="f166" fmla="+- f68 f162 0"/>
                  <a:gd name="f167" fmla="+- f67 f163 0"/>
                  <a:gd name="f168" fmla="+- f164 f166 0"/>
                  <a:gd name="f169" fmla="+- f165 f167 0"/>
                  <a:gd name="f170" fmla="*/ f164 f45 1"/>
                  <a:gd name="f171" fmla="*/ f165 f45 1"/>
                  <a:gd name="f172" fmla="*/ f166 f45 1"/>
                  <a:gd name="f173" fmla="*/ f167 f45 1"/>
                  <a:gd name="f174" fmla="*/ f168 1 2"/>
                  <a:gd name="f175" fmla="*/ f169 1 2"/>
                  <a:gd name="f176" fmla="*/ f174 f45 1"/>
                  <a:gd name="f177" fmla="*/ f175 f4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2">
                    <a:pos x="f170" y="f171"/>
                  </a:cxn>
                  <a:cxn ang="f43">
                    <a:pos x="f172" y="f173"/>
                  </a:cxn>
                  <a:cxn ang="f44">
                    <a:pos x="f176" y="f177"/>
                  </a:cxn>
                </a:cxnLst>
                <a:rect l="f100" t="f101" r="f102" b="f103"/>
                <a:pathLst>
                  <a:path>
                    <a:moveTo>
                      <a:pt x="f170" y="f171"/>
                    </a:moveTo>
                    <a:arcTo wR="f73" hR="f74" stAng="f58" swAng="f75"/>
                    <a:close/>
                  </a:path>
                </a:pathLst>
              </a:custGeom>
              <a:solidFill>
                <a:srgbClr val="BFBFB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5" name="Freeform 9">
            <a:extLst>
              <a:ext uri="{FF2B5EF4-FFF2-40B4-BE49-F238E27FC236}">
                <a16:creationId xmlns:a16="http://schemas.microsoft.com/office/drawing/2014/main" id="{0E03065F-F45F-41BE-BDA6-F794EFF4E4B5}"/>
              </a:ext>
            </a:extLst>
          </p:cNvPr>
          <p:cNvSpPr/>
          <p:nvPr/>
        </p:nvSpPr>
        <p:spPr>
          <a:xfrm>
            <a:off x="3514551" y="2756595"/>
            <a:ext cx="230437" cy="23597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85"/>
              <a:gd name="f7" fmla="val 3876"/>
              <a:gd name="f8" fmla="val 1245"/>
              <a:gd name="f9" fmla="val 1753"/>
              <a:gd name="f10" fmla="val 4"/>
              <a:gd name="f11" fmla="val 56"/>
              <a:gd name="f12" fmla="val 1754"/>
              <a:gd name="f13" fmla="val 114"/>
              <a:gd name="f14" fmla="val 1756"/>
              <a:gd name="f15" fmla="val 174"/>
              <a:gd name="f16" fmla="val 1760"/>
              <a:gd name="f17" fmla="val 238"/>
              <a:gd name="f18" fmla="val 1765"/>
              <a:gd name="f19" fmla="val 302"/>
              <a:gd name="f20" fmla="val 1771"/>
              <a:gd name="f21" fmla="val 367"/>
              <a:gd name="f22" fmla="val 1780"/>
              <a:gd name="f23" fmla="val 433"/>
              <a:gd name="f24" fmla="val 1791"/>
              <a:gd name="f25" fmla="val 494"/>
              <a:gd name="f26" fmla="val 1804"/>
              <a:gd name="f27" fmla="val 556"/>
              <a:gd name="f28" fmla="val 1818"/>
              <a:gd name="f29" fmla="val 614"/>
              <a:gd name="f30" fmla="val 1836"/>
              <a:gd name="f31" fmla="val 669"/>
              <a:gd name="f32" fmla="val 1854"/>
              <a:gd name="f33" fmla="val 718"/>
              <a:gd name="f34" fmla="val 1878"/>
              <a:gd name="f35" fmla="val 760"/>
              <a:gd name="f36" fmla="val 1902"/>
              <a:gd name="f37" fmla="val 796"/>
              <a:gd name="f38" fmla="val 1931"/>
              <a:gd name="f39" fmla="val 825"/>
              <a:gd name="f40" fmla="val 1962"/>
              <a:gd name="f41" fmla="val 844"/>
              <a:gd name="f42" fmla="val 2000"/>
              <a:gd name="f43" fmla="val 856"/>
              <a:gd name="f44" fmla="val 2038"/>
              <a:gd name="f45" fmla="val 858"/>
              <a:gd name="f46" fmla="val 2076"/>
              <a:gd name="f47" fmla="val 851"/>
              <a:gd name="f48" fmla="val 2113"/>
              <a:gd name="f49" fmla="val 838"/>
              <a:gd name="f50" fmla="val 2147"/>
              <a:gd name="f51" fmla="val 822"/>
              <a:gd name="f52" fmla="val 2180"/>
              <a:gd name="f53" fmla="val 802"/>
              <a:gd name="f54" fmla="val 2211"/>
              <a:gd name="f55" fmla="val 782"/>
              <a:gd name="f56" fmla="val 2240"/>
              <a:gd name="f57" fmla="val 764"/>
              <a:gd name="f58" fmla="val 2265"/>
              <a:gd name="f59" fmla="val 747"/>
              <a:gd name="f60" fmla="val 2320"/>
              <a:gd name="f61" fmla="val 722"/>
              <a:gd name="f62" fmla="val 2384"/>
              <a:gd name="f63" fmla="val 696"/>
              <a:gd name="f64" fmla="val 2454"/>
              <a:gd name="f65" fmla="val 673"/>
              <a:gd name="f66" fmla="val 2531"/>
              <a:gd name="f67" fmla="val 653"/>
              <a:gd name="f68" fmla="val 2609"/>
              <a:gd name="f69" fmla="val 640"/>
              <a:gd name="f70" fmla="val 2693"/>
              <a:gd name="f71" fmla="val 633"/>
              <a:gd name="f72" fmla="val 2774"/>
              <a:gd name="f73" fmla="val 636"/>
              <a:gd name="f74" fmla="val 2856"/>
              <a:gd name="f75" fmla="val 649"/>
              <a:gd name="f76" fmla="val 2954"/>
              <a:gd name="f77" fmla="val 674"/>
              <a:gd name="f78" fmla="val 3047"/>
              <a:gd name="f79" fmla="val 709"/>
              <a:gd name="f80" fmla="val 3136"/>
              <a:gd name="f81" fmla="val 751"/>
              <a:gd name="f82" fmla="val 3220"/>
              <a:gd name="f83" fmla="val 800"/>
              <a:gd name="f84" fmla="val 3298"/>
              <a:gd name="f85" fmla="val 3373"/>
              <a:gd name="f86" fmla="val 918"/>
              <a:gd name="f87" fmla="val 3440"/>
              <a:gd name="f88" fmla="val 985"/>
              <a:gd name="f89" fmla="val 3502"/>
              <a:gd name="f90" fmla="val 1056"/>
              <a:gd name="f91" fmla="val 3556"/>
              <a:gd name="f92" fmla="val 1133"/>
              <a:gd name="f93" fmla="val 3604"/>
              <a:gd name="f94" fmla="val 1213"/>
              <a:gd name="f95" fmla="val 3645"/>
              <a:gd name="f96" fmla="val 1296"/>
              <a:gd name="f97" fmla="val 3678"/>
              <a:gd name="f98" fmla="val 1384"/>
              <a:gd name="f99" fmla="val 3704"/>
              <a:gd name="f100" fmla="val 1473"/>
              <a:gd name="f101" fmla="val 3724"/>
              <a:gd name="f102" fmla="val 1567"/>
              <a:gd name="f103" fmla="val 3744"/>
              <a:gd name="f104" fmla="val 1665"/>
              <a:gd name="f105" fmla="val 3762"/>
              <a:gd name="f106" fmla="val 1769"/>
              <a:gd name="f107" fmla="val 3776"/>
              <a:gd name="f108" fmla="val 1871"/>
              <a:gd name="f109" fmla="val 3784"/>
              <a:gd name="f110" fmla="val 1974"/>
              <a:gd name="f111" fmla="val 2078"/>
              <a:gd name="f112" fmla="val 3780"/>
              <a:gd name="f113" fmla="val 2182"/>
              <a:gd name="f114" fmla="val 3771"/>
              <a:gd name="f115" fmla="val 2284"/>
              <a:gd name="f116" fmla="val 3756"/>
              <a:gd name="f117" fmla="val 2380"/>
              <a:gd name="f118" fmla="val 3736"/>
              <a:gd name="f119" fmla="val 2473"/>
              <a:gd name="f120" fmla="val 3713"/>
              <a:gd name="f121" fmla="val 2560"/>
              <a:gd name="f122" fmla="val 3674"/>
              <a:gd name="f123" fmla="val 2671"/>
              <a:gd name="f124" fmla="val 3631"/>
              <a:gd name="f125" fmla="val 3582"/>
              <a:gd name="f126" fmla="val 2873"/>
              <a:gd name="f127" fmla="val 3527"/>
              <a:gd name="f128" fmla="val 2964"/>
              <a:gd name="f129" fmla="val 3467"/>
              <a:gd name="f130" fmla="val 3049"/>
              <a:gd name="f131" fmla="val 3404"/>
              <a:gd name="f132" fmla="val 3129"/>
              <a:gd name="f133" fmla="val 3338"/>
              <a:gd name="f134" fmla="val 3204"/>
              <a:gd name="f135" fmla="val 3269"/>
              <a:gd name="f136" fmla="val 3271"/>
              <a:gd name="f137" fmla="val 3198"/>
              <a:gd name="f138" fmla="val 3334"/>
              <a:gd name="f139" fmla="val 3124"/>
              <a:gd name="f140" fmla="val 3393"/>
              <a:gd name="f141" fmla="val 3445"/>
              <a:gd name="f142" fmla="val 2974"/>
              <a:gd name="f143" fmla="val 3493"/>
              <a:gd name="f144" fmla="val 2900"/>
              <a:gd name="f145" fmla="val 3536"/>
              <a:gd name="f146" fmla="val 2825"/>
              <a:gd name="f147" fmla="val 3576"/>
              <a:gd name="f148" fmla="val 2751"/>
              <a:gd name="f149" fmla="val 3611"/>
              <a:gd name="f150" fmla="val 2680"/>
              <a:gd name="f151" fmla="val 3640"/>
              <a:gd name="f152" fmla="val 3667"/>
              <a:gd name="f153" fmla="val 2542"/>
              <a:gd name="f154" fmla="val 3689"/>
              <a:gd name="f155" fmla="val 2476"/>
              <a:gd name="f156" fmla="val 3709"/>
              <a:gd name="f157" fmla="val 2391"/>
              <a:gd name="f158" fmla="val 3727"/>
              <a:gd name="f159" fmla="val 2300"/>
              <a:gd name="f160" fmla="val 3738"/>
              <a:gd name="f161" fmla="val 2209"/>
              <a:gd name="f162" fmla="val 3742"/>
              <a:gd name="f163" fmla="val 2116"/>
              <a:gd name="f164" fmla="val 3740"/>
              <a:gd name="f165" fmla="val 2025"/>
              <a:gd name="f166" fmla="val 3733"/>
              <a:gd name="f167" fmla="val 1933"/>
              <a:gd name="f168" fmla="val 3720"/>
              <a:gd name="f169" fmla="val 1845"/>
              <a:gd name="f170" fmla="val 3682"/>
              <a:gd name="f171" fmla="val 1678"/>
              <a:gd name="f172" fmla="val 3660"/>
              <a:gd name="f173" fmla="val 1602"/>
              <a:gd name="f174" fmla="val 3634"/>
              <a:gd name="f175" fmla="val 1533"/>
              <a:gd name="f176" fmla="val 3607"/>
              <a:gd name="f177" fmla="val 1438"/>
              <a:gd name="f178" fmla="val 3565"/>
              <a:gd name="f179" fmla="val 1347"/>
              <a:gd name="f180" fmla="val 3518"/>
              <a:gd name="f181" fmla="val 1262"/>
              <a:gd name="f182" fmla="val 3469"/>
              <a:gd name="f183" fmla="val 1176"/>
              <a:gd name="f184" fmla="val 3416"/>
              <a:gd name="f185" fmla="val 1093"/>
              <a:gd name="f186" fmla="val 3364"/>
              <a:gd name="f187" fmla="val 1005"/>
              <a:gd name="f188" fmla="val 3309"/>
              <a:gd name="f189" fmla="val 913"/>
              <a:gd name="f190" fmla="val 3256"/>
              <a:gd name="f191" fmla="val 898"/>
              <a:gd name="f192" fmla="val 3247"/>
              <a:gd name="f193" fmla="val 880"/>
              <a:gd name="f194" fmla="val 3236"/>
              <a:gd name="f195" fmla="val 862"/>
              <a:gd name="f196" fmla="val 3225"/>
              <a:gd name="f197" fmla="val 842"/>
              <a:gd name="f198" fmla="val 3214"/>
              <a:gd name="f199" fmla="val 820"/>
              <a:gd name="f200" fmla="val 798"/>
              <a:gd name="f201" fmla="val 3193"/>
              <a:gd name="f202" fmla="val 776"/>
              <a:gd name="f203" fmla="val 3184"/>
              <a:gd name="f204" fmla="val 753"/>
              <a:gd name="f205" fmla="val 3174"/>
              <a:gd name="f206" fmla="val 729"/>
              <a:gd name="f207" fmla="val 3167"/>
              <a:gd name="f208" fmla="val 705"/>
              <a:gd name="f209" fmla="val 3164"/>
              <a:gd name="f210" fmla="val 682"/>
              <a:gd name="f211" fmla="val 3162"/>
              <a:gd name="f212" fmla="val 658"/>
              <a:gd name="f213" fmla="val 3169"/>
              <a:gd name="f214" fmla="val 613"/>
              <a:gd name="f215" fmla="val 3178"/>
              <a:gd name="f216" fmla="val 591"/>
              <a:gd name="f217" fmla="val 571"/>
              <a:gd name="f218" fmla="val 3213"/>
              <a:gd name="f219" fmla="val 553"/>
              <a:gd name="f220" fmla="val 534"/>
              <a:gd name="f221" fmla="val 3267"/>
              <a:gd name="f222" fmla="val 518"/>
              <a:gd name="f223" fmla="val 3304"/>
              <a:gd name="f224" fmla="val 504"/>
              <a:gd name="f225" fmla="val 3347"/>
              <a:gd name="f226" fmla="val 491"/>
              <a:gd name="f227" fmla="val 3396"/>
              <a:gd name="f228" fmla="val 482"/>
              <a:gd name="f229" fmla="val 3454"/>
              <a:gd name="f230" fmla="val 473"/>
              <a:gd name="f231" fmla="val 3522"/>
              <a:gd name="f232" fmla="val 467"/>
              <a:gd name="f233" fmla="val 3596"/>
              <a:gd name="f234" fmla="val 465"/>
              <a:gd name="f235" fmla="val 3680"/>
              <a:gd name="f236" fmla="val 3773"/>
              <a:gd name="f237" fmla="val 469"/>
              <a:gd name="f238" fmla="val 382"/>
              <a:gd name="f239" fmla="val 3873"/>
              <a:gd name="f240" fmla="val 291"/>
              <a:gd name="f241" fmla="val 3865"/>
              <a:gd name="f242" fmla="val 200"/>
              <a:gd name="f243" fmla="val 3862"/>
              <a:gd name="f244" fmla="val 107"/>
              <a:gd name="f245" fmla="val 16"/>
              <a:gd name="f246" fmla="val 3869"/>
              <a:gd name="f247" fmla="val 3840"/>
              <a:gd name="f248" fmla="val 11"/>
              <a:gd name="f249" fmla="val 3793"/>
              <a:gd name="f250" fmla="val 5"/>
              <a:gd name="f251" fmla="val 2"/>
              <a:gd name="f252" fmla="val 3618"/>
              <a:gd name="f253" fmla="val 3553"/>
              <a:gd name="f254" fmla="val 3484"/>
              <a:gd name="f255" fmla="val 9"/>
              <a:gd name="f256" fmla="val 3413"/>
              <a:gd name="f257" fmla="val 3342"/>
              <a:gd name="f258" fmla="val 29"/>
              <a:gd name="f259" fmla="val 44"/>
              <a:gd name="f260" fmla="val 3196"/>
              <a:gd name="f261" fmla="val 64"/>
              <a:gd name="f262" fmla="val 3125"/>
              <a:gd name="f263" fmla="val 85"/>
              <a:gd name="f264" fmla="val 3056"/>
              <a:gd name="f265" fmla="val 113"/>
              <a:gd name="f266" fmla="val 2989"/>
              <a:gd name="f267" fmla="val 145"/>
              <a:gd name="f268" fmla="val 2925"/>
              <a:gd name="f269" fmla="val 182"/>
              <a:gd name="f270" fmla="val 2867"/>
              <a:gd name="f271" fmla="val 224"/>
              <a:gd name="f272" fmla="val 2813"/>
              <a:gd name="f273" fmla="val 271"/>
              <a:gd name="f274" fmla="val 2765"/>
              <a:gd name="f275" fmla="val 324"/>
              <a:gd name="f276" fmla="val 2724"/>
              <a:gd name="f277" fmla="val 2689"/>
              <a:gd name="f278" fmla="val 429"/>
              <a:gd name="f279" fmla="val 2667"/>
              <a:gd name="f280" fmla="val 474"/>
              <a:gd name="f281" fmla="val 2654"/>
              <a:gd name="f282" fmla="val 516"/>
              <a:gd name="f283" fmla="val 2649"/>
              <a:gd name="f284" fmla="val 2647"/>
              <a:gd name="f285" fmla="val 594"/>
              <a:gd name="f286" fmla="val 2653"/>
              <a:gd name="f287" fmla="val 2662"/>
              <a:gd name="f288" fmla="val 2673"/>
              <a:gd name="f289" fmla="val 714"/>
              <a:gd name="f290" fmla="val 2684"/>
              <a:gd name="f291" fmla="val 758"/>
              <a:gd name="f292" fmla="val 2698"/>
              <a:gd name="f293" fmla="val 805"/>
              <a:gd name="f294" fmla="val 2709"/>
              <a:gd name="f295" fmla="val 2720"/>
              <a:gd name="f296" fmla="val 971"/>
              <a:gd name="f297" fmla="val 2734"/>
              <a:gd name="f298" fmla="val 1082"/>
              <a:gd name="f299" fmla="val 2738"/>
              <a:gd name="f300" fmla="val 1189"/>
              <a:gd name="f301" fmla="val 2733"/>
              <a:gd name="f302" fmla="val 1291"/>
              <a:gd name="f303" fmla="val 2718"/>
              <a:gd name="f304" fmla="val 1387"/>
              <a:gd name="f305" fmla="val 2694"/>
              <a:gd name="f306" fmla="val 1478"/>
              <a:gd name="f307" fmla="val 2664"/>
              <a:gd name="f308" fmla="val 1562"/>
              <a:gd name="f309" fmla="val 2625"/>
              <a:gd name="f310" fmla="val 1640"/>
              <a:gd name="f311" fmla="val 2580"/>
              <a:gd name="f312" fmla="val 1711"/>
              <a:gd name="f313" fmla="val 2527"/>
              <a:gd name="f314" fmla="val 1773"/>
              <a:gd name="f315" fmla="val 2471"/>
              <a:gd name="f316" fmla="val 1827"/>
              <a:gd name="f317" fmla="val 2409"/>
              <a:gd name="f318" fmla="val 1873"/>
              <a:gd name="f319" fmla="val 2342"/>
              <a:gd name="f320" fmla="val 1909"/>
              <a:gd name="f321" fmla="val 2273"/>
              <a:gd name="f322" fmla="val 2213"/>
              <a:gd name="f323" fmla="val 1947"/>
              <a:gd name="f324" fmla="val 2149"/>
              <a:gd name="f325" fmla="val 2084"/>
              <a:gd name="f326" fmla="val 1973"/>
              <a:gd name="f327" fmla="val 1993"/>
              <a:gd name="f328" fmla="val 1971"/>
              <a:gd name="f329" fmla="val 1904"/>
              <a:gd name="f330" fmla="val 1942"/>
              <a:gd name="f331" fmla="val 1736"/>
              <a:gd name="f332" fmla="val 1916"/>
              <a:gd name="f333" fmla="val 1658"/>
              <a:gd name="f334" fmla="val 1884"/>
              <a:gd name="f335" fmla="val 1585"/>
              <a:gd name="f336" fmla="val 1518"/>
              <a:gd name="f337" fmla="val 1458"/>
              <a:gd name="f338" fmla="val 1404"/>
              <a:gd name="f339" fmla="val 1714"/>
              <a:gd name="f340" fmla="val 1356"/>
              <a:gd name="f341" fmla="val 1669"/>
              <a:gd name="f342" fmla="val 1316"/>
              <a:gd name="f343" fmla="val 1618"/>
              <a:gd name="f344" fmla="val 1278"/>
              <a:gd name="f345" fmla="val 1564"/>
              <a:gd name="f346" fmla="val 1238"/>
              <a:gd name="f347" fmla="val 1513"/>
              <a:gd name="f348" fmla="val 1198"/>
              <a:gd name="f349" fmla="val 1464"/>
              <a:gd name="f350" fmla="val 1156"/>
              <a:gd name="f351" fmla="val 1422"/>
              <a:gd name="f352" fmla="val 1107"/>
              <a:gd name="f353" fmla="val 1358"/>
              <a:gd name="f354" fmla="val 1000"/>
              <a:gd name="f355" fmla="val 1334"/>
              <a:gd name="f356" fmla="val 938"/>
              <a:gd name="f357" fmla="val 874"/>
              <a:gd name="f358" fmla="val 1300"/>
              <a:gd name="f359" fmla="val 807"/>
              <a:gd name="f360" fmla="val 1285"/>
              <a:gd name="f361" fmla="val 736"/>
              <a:gd name="f362" fmla="val 1273"/>
              <a:gd name="f363" fmla="val 664"/>
              <a:gd name="f364" fmla="val 589"/>
              <a:gd name="f365" fmla="val 1260"/>
              <a:gd name="f366" fmla="val 585"/>
              <a:gd name="f367" fmla="val 1258"/>
              <a:gd name="f368" fmla="val 574"/>
              <a:gd name="f369" fmla="val 1256"/>
              <a:gd name="f370" fmla="val 1253"/>
              <a:gd name="f371" fmla="val 522"/>
              <a:gd name="f372" fmla="val 1251"/>
              <a:gd name="f373" fmla="val 485"/>
              <a:gd name="f374" fmla="val 1247"/>
              <a:gd name="f375" fmla="val 442"/>
              <a:gd name="f376" fmla="val 1244"/>
              <a:gd name="f377" fmla="val 394"/>
              <a:gd name="f378" fmla="val 1240"/>
              <a:gd name="f379" fmla="val 345"/>
              <a:gd name="f380" fmla="val 1236"/>
              <a:gd name="f381" fmla="val 293"/>
              <a:gd name="f382" fmla="val 1234"/>
              <a:gd name="f383" fmla="val 185"/>
              <a:gd name="f384" fmla="val 134"/>
              <a:gd name="f385" fmla="val 40"/>
              <a:gd name="f386" fmla="+- 0 0 -90"/>
              <a:gd name="f387" fmla="*/ f3 1 3785"/>
              <a:gd name="f388" fmla="*/ f4 1 3876"/>
              <a:gd name="f389" fmla="val f5"/>
              <a:gd name="f390" fmla="val f6"/>
              <a:gd name="f391" fmla="val f7"/>
              <a:gd name="f392" fmla="*/ f386 f0 1"/>
              <a:gd name="f393" fmla="+- f391 0 f389"/>
              <a:gd name="f394" fmla="+- f390 0 f389"/>
              <a:gd name="f395" fmla="*/ f392 1 f2"/>
              <a:gd name="f396" fmla="*/ f394 1 3785"/>
              <a:gd name="f397" fmla="*/ f393 1 3876"/>
              <a:gd name="f398" fmla="*/ 1754 f394 1"/>
              <a:gd name="f399" fmla="*/ 114 f393 1"/>
              <a:gd name="f400" fmla="*/ 1771 f394 1"/>
              <a:gd name="f401" fmla="*/ 367 f393 1"/>
              <a:gd name="f402" fmla="*/ 1818 f394 1"/>
              <a:gd name="f403" fmla="*/ 614 f393 1"/>
              <a:gd name="f404" fmla="*/ 1902 f394 1"/>
              <a:gd name="f405" fmla="*/ 796 f393 1"/>
              <a:gd name="f406" fmla="*/ 2038 f394 1"/>
              <a:gd name="f407" fmla="*/ 858 f393 1"/>
              <a:gd name="f408" fmla="*/ 2180 f394 1"/>
              <a:gd name="f409" fmla="*/ 802 f393 1"/>
              <a:gd name="f410" fmla="*/ 2320 f394 1"/>
              <a:gd name="f411" fmla="*/ 722 f393 1"/>
              <a:gd name="f412" fmla="*/ 2609 f394 1"/>
              <a:gd name="f413" fmla="*/ 640 f393 1"/>
              <a:gd name="f414" fmla="*/ 2954 f394 1"/>
              <a:gd name="f415" fmla="*/ 674 f393 1"/>
              <a:gd name="f416" fmla="*/ 3298 f394 1"/>
              <a:gd name="f417" fmla="*/ 856 f393 1"/>
              <a:gd name="f418" fmla="*/ 3556 f394 1"/>
              <a:gd name="f419" fmla="*/ 1133 f393 1"/>
              <a:gd name="f420" fmla="*/ 3704 f394 1"/>
              <a:gd name="f421" fmla="*/ 1473 f393 1"/>
              <a:gd name="f422" fmla="*/ 3776 f394 1"/>
              <a:gd name="f423" fmla="*/ 1871 f393 1"/>
              <a:gd name="f424" fmla="*/ 3771 f394 1"/>
              <a:gd name="f425" fmla="*/ 2284 f393 1"/>
              <a:gd name="f426" fmla="*/ 3674 f394 1"/>
              <a:gd name="f427" fmla="*/ 2671 f393 1"/>
              <a:gd name="f428" fmla="*/ 3467 f394 1"/>
              <a:gd name="f429" fmla="*/ 3049 f393 1"/>
              <a:gd name="f430" fmla="*/ 3198 f394 1"/>
              <a:gd name="f431" fmla="*/ 3334 f393 1"/>
              <a:gd name="f432" fmla="*/ 2900 f394 1"/>
              <a:gd name="f433" fmla="*/ 3536 f393 1"/>
              <a:gd name="f434" fmla="*/ 3667 f393 1"/>
              <a:gd name="f435" fmla="*/ 2300 f394 1"/>
              <a:gd name="f436" fmla="*/ 3738 f393 1"/>
              <a:gd name="f437" fmla="*/ 1933 f394 1"/>
              <a:gd name="f438" fmla="*/ 3720 f393 1"/>
              <a:gd name="f439" fmla="*/ 1602 f394 1"/>
              <a:gd name="f440" fmla="*/ 3634 f393 1"/>
              <a:gd name="f441" fmla="*/ 1262 f394 1"/>
              <a:gd name="f442" fmla="*/ 3469 f393 1"/>
              <a:gd name="f443" fmla="*/ 913 f394 1"/>
              <a:gd name="f444" fmla="*/ 3256 f393 1"/>
              <a:gd name="f445" fmla="*/ 842 f394 1"/>
              <a:gd name="f446" fmla="*/ 3214 f393 1"/>
              <a:gd name="f447" fmla="*/ 753 f394 1"/>
              <a:gd name="f448" fmla="*/ 3174 f393 1"/>
              <a:gd name="f449" fmla="*/ 658 f394 1"/>
              <a:gd name="f450" fmla="*/ 3164 f393 1"/>
              <a:gd name="f451" fmla="*/ 571 f394 1"/>
              <a:gd name="f452" fmla="*/ 3213 f393 1"/>
              <a:gd name="f453" fmla="*/ 504 f394 1"/>
              <a:gd name="f454" fmla="*/ 3347 f393 1"/>
              <a:gd name="f455" fmla="*/ 467 f394 1"/>
              <a:gd name="f456" fmla="*/ 3596 f393 1"/>
              <a:gd name="f457" fmla="*/ 382 f394 1"/>
              <a:gd name="f458" fmla="*/ 3873 f393 1"/>
              <a:gd name="f459" fmla="*/ 16 f394 1"/>
              <a:gd name="f460" fmla="*/ 3869 f393 1"/>
              <a:gd name="f461" fmla="*/ 2 f394 1"/>
              <a:gd name="f462" fmla="*/ 3682 f393 1"/>
              <a:gd name="f463" fmla="*/ 9 f394 1"/>
              <a:gd name="f464" fmla="*/ 3413 f393 1"/>
              <a:gd name="f465" fmla="*/ 64 f394 1"/>
              <a:gd name="f466" fmla="*/ 3125 f393 1"/>
              <a:gd name="f467" fmla="*/ 182 f394 1"/>
              <a:gd name="f468" fmla="*/ 2867 f393 1"/>
              <a:gd name="f469" fmla="*/ 2689 f393 1"/>
              <a:gd name="f470" fmla="*/ 556 f394 1"/>
              <a:gd name="f471" fmla="*/ 2647 f393 1"/>
              <a:gd name="f472" fmla="*/ 714 f394 1"/>
              <a:gd name="f473" fmla="*/ 2684 f393 1"/>
              <a:gd name="f474" fmla="*/ 971 f394 1"/>
              <a:gd name="f475" fmla="*/ 2734 f393 1"/>
              <a:gd name="f476" fmla="*/ 1387 f394 1"/>
              <a:gd name="f477" fmla="*/ 2694 f393 1"/>
              <a:gd name="f478" fmla="*/ 1711 f394 1"/>
              <a:gd name="f479" fmla="*/ 2527 f393 1"/>
              <a:gd name="f480" fmla="*/ 1909 f394 1"/>
              <a:gd name="f481" fmla="*/ 2273 f393 1"/>
              <a:gd name="f482" fmla="*/ 1973 f394 1"/>
              <a:gd name="f483" fmla="*/ 1993 f393 1"/>
              <a:gd name="f484" fmla="*/ 1916 f394 1"/>
              <a:gd name="f485" fmla="*/ 1658 f393 1"/>
              <a:gd name="f486" fmla="*/ 1760 f394 1"/>
              <a:gd name="f487" fmla="*/ 1404 f393 1"/>
              <a:gd name="f488" fmla="*/ 1564 f394 1"/>
              <a:gd name="f489" fmla="*/ 1238 f393 1"/>
              <a:gd name="f490" fmla="*/ 1056 f393 1"/>
              <a:gd name="f491" fmla="*/ 1300 f394 1"/>
              <a:gd name="f492" fmla="*/ 807 f393 1"/>
              <a:gd name="f493" fmla="*/ 1260 f394 1"/>
              <a:gd name="f494" fmla="*/ 585 f393 1"/>
              <a:gd name="f495" fmla="*/ 1251 f394 1"/>
              <a:gd name="f496" fmla="*/ 485 f393 1"/>
              <a:gd name="f497" fmla="*/ 1236 f394 1"/>
              <a:gd name="f498" fmla="*/ 293 f393 1"/>
              <a:gd name="f499" fmla="*/ 85 f393 1"/>
              <a:gd name="f500" fmla="+- f395 0 f1"/>
              <a:gd name="f501" fmla="*/ f398 1 3785"/>
              <a:gd name="f502" fmla="*/ f399 1 3876"/>
              <a:gd name="f503" fmla="*/ f400 1 3785"/>
              <a:gd name="f504" fmla="*/ f401 1 3876"/>
              <a:gd name="f505" fmla="*/ f402 1 3785"/>
              <a:gd name="f506" fmla="*/ f403 1 3876"/>
              <a:gd name="f507" fmla="*/ f404 1 3785"/>
              <a:gd name="f508" fmla="*/ f405 1 3876"/>
              <a:gd name="f509" fmla="*/ f406 1 3785"/>
              <a:gd name="f510" fmla="*/ f407 1 3876"/>
              <a:gd name="f511" fmla="*/ f408 1 3785"/>
              <a:gd name="f512" fmla="*/ f409 1 3876"/>
              <a:gd name="f513" fmla="*/ f410 1 3785"/>
              <a:gd name="f514" fmla="*/ f411 1 3876"/>
              <a:gd name="f515" fmla="*/ f412 1 3785"/>
              <a:gd name="f516" fmla="*/ f413 1 3876"/>
              <a:gd name="f517" fmla="*/ f414 1 3785"/>
              <a:gd name="f518" fmla="*/ f415 1 3876"/>
              <a:gd name="f519" fmla="*/ f416 1 3785"/>
              <a:gd name="f520" fmla="*/ f417 1 3876"/>
              <a:gd name="f521" fmla="*/ f418 1 3785"/>
              <a:gd name="f522" fmla="*/ f419 1 3876"/>
              <a:gd name="f523" fmla="*/ f420 1 3785"/>
              <a:gd name="f524" fmla="*/ f421 1 3876"/>
              <a:gd name="f525" fmla="*/ f422 1 3785"/>
              <a:gd name="f526" fmla="*/ f423 1 3876"/>
              <a:gd name="f527" fmla="*/ f424 1 3785"/>
              <a:gd name="f528" fmla="*/ f425 1 3876"/>
              <a:gd name="f529" fmla="*/ f426 1 3785"/>
              <a:gd name="f530" fmla="*/ f427 1 3876"/>
              <a:gd name="f531" fmla="*/ f428 1 3785"/>
              <a:gd name="f532" fmla="*/ f429 1 3876"/>
              <a:gd name="f533" fmla="*/ f430 1 3785"/>
              <a:gd name="f534" fmla="*/ f431 1 3876"/>
              <a:gd name="f535" fmla="*/ f432 1 3785"/>
              <a:gd name="f536" fmla="*/ f433 1 3876"/>
              <a:gd name="f537" fmla="*/ f434 1 3876"/>
              <a:gd name="f538" fmla="*/ f435 1 3785"/>
              <a:gd name="f539" fmla="*/ f436 1 3876"/>
              <a:gd name="f540" fmla="*/ f437 1 3785"/>
              <a:gd name="f541" fmla="*/ f438 1 3876"/>
              <a:gd name="f542" fmla="*/ f439 1 3785"/>
              <a:gd name="f543" fmla="*/ f440 1 3876"/>
              <a:gd name="f544" fmla="*/ f441 1 3785"/>
              <a:gd name="f545" fmla="*/ f442 1 3876"/>
              <a:gd name="f546" fmla="*/ f443 1 3785"/>
              <a:gd name="f547" fmla="*/ f444 1 3876"/>
              <a:gd name="f548" fmla="*/ f445 1 3785"/>
              <a:gd name="f549" fmla="*/ f446 1 3876"/>
              <a:gd name="f550" fmla="*/ f447 1 3785"/>
              <a:gd name="f551" fmla="*/ f448 1 3876"/>
              <a:gd name="f552" fmla="*/ f449 1 3785"/>
              <a:gd name="f553" fmla="*/ f450 1 3876"/>
              <a:gd name="f554" fmla="*/ f451 1 3785"/>
              <a:gd name="f555" fmla="*/ f452 1 3876"/>
              <a:gd name="f556" fmla="*/ f453 1 3785"/>
              <a:gd name="f557" fmla="*/ f454 1 3876"/>
              <a:gd name="f558" fmla="*/ f455 1 3785"/>
              <a:gd name="f559" fmla="*/ f456 1 3876"/>
              <a:gd name="f560" fmla="*/ f457 1 3785"/>
              <a:gd name="f561" fmla="*/ f458 1 3876"/>
              <a:gd name="f562" fmla="*/ f459 1 3785"/>
              <a:gd name="f563" fmla="*/ f460 1 3876"/>
              <a:gd name="f564" fmla="*/ f461 1 3785"/>
              <a:gd name="f565" fmla="*/ f462 1 3876"/>
              <a:gd name="f566" fmla="*/ f463 1 3785"/>
              <a:gd name="f567" fmla="*/ f464 1 3876"/>
              <a:gd name="f568" fmla="*/ f465 1 3785"/>
              <a:gd name="f569" fmla="*/ f466 1 3876"/>
              <a:gd name="f570" fmla="*/ f467 1 3785"/>
              <a:gd name="f571" fmla="*/ f468 1 3876"/>
              <a:gd name="f572" fmla="*/ f469 1 3876"/>
              <a:gd name="f573" fmla="*/ f470 1 3785"/>
              <a:gd name="f574" fmla="*/ f471 1 3876"/>
              <a:gd name="f575" fmla="*/ f472 1 3785"/>
              <a:gd name="f576" fmla="*/ f473 1 3876"/>
              <a:gd name="f577" fmla="*/ f474 1 3785"/>
              <a:gd name="f578" fmla="*/ f475 1 3876"/>
              <a:gd name="f579" fmla="*/ f476 1 3785"/>
              <a:gd name="f580" fmla="*/ f477 1 3876"/>
              <a:gd name="f581" fmla="*/ f478 1 3785"/>
              <a:gd name="f582" fmla="*/ f479 1 3876"/>
              <a:gd name="f583" fmla="*/ f480 1 3785"/>
              <a:gd name="f584" fmla="*/ f481 1 3876"/>
              <a:gd name="f585" fmla="*/ f482 1 3785"/>
              <a:gd name="f586" fmla="*/ f483 1 3876"/>
              <a:gd name="f587" fmla="*/ f484 1 3785"/>
              <a:gd name="f588" fmla="*/ f485 1 3876"/>
              <a:gd name="f589" fmla="*/ f486 1 3785"/>
              <a:gd name="f590" fmla="*/ f487 1 3876"/>
              <a:gd name="f591" fmla="*/ f488 1 3785"/>
              <a:gd name="f592" fmla="*/ f489 1 3876"/>
              <a:gd name="f593" fmla="*/ f490 1 3876"/>
              <a:gd name="f594" fmla="*/ f491 1 3785"/>
              <a:gd name="f595" fmla="*/ f492 1 3876"/>
              <a:gd name="f596" fmla="*/ f493 1 3785"/>
              <a:gd name="f597" fmla="*/ f494 1 3876"/>
              <a:gd name="f598" fmla="*/ f495 1 3785"/>
              <a:gd name="f599" fmla="*/ f496 1 3876"/>
              <a:gd name="f600" fmla="*/ f497 1 3785"/>
              <a:gd name="f601" fmla="*/ f498 1 3876"/>
              <a:gd name="f602" fmla="*/ f499 1 3876"/>
              <a:gd name="f603" fmla="*/ 0 1 f396"/>
              <a:gd name="f604" fmla="*/ f390 1 f396"/>
              <a:gd name="f605" fmla="*/ 0 1 f397"/>
              <a:gd name="f606" fmla="*/ f391 1 f397"/>
              <a:gd name="f607" fmla="*/ f501 1 f396"/>
              <a:gd name="f608" fmla="*/ f502 1 f397"/>
              <a:gd name="f609" fmla="*/ f503 1 f396"/>
              <a:gd name="f610" fmla="*/ f504 1 f397"/>
              <a:gd name="f611" fmla="*/ f505 1 f396"/>
              <a:gd name="f612" fmla="*/ f506 1 f397"/>
              <a:gd name="f613" fmla="*/ f507 1 f396"/>
              <a:gd name="f614" fmla="*/ f508 1 f397"/>
              <a:gd name="f615" fmla="*/ f509 1 f396"/>
              <a:gd name="f616" fmla="*/ f510 1 f397"/>
              <a:gd name="f617" fmla="*/ f511 1 f396"/>
              <a:gd name="f618" fmla="*/ f512 1 f397"/>
              <a:gd name="f619" fmla="*/ f513 1 f396"/>
              <a:gd name="f620" fmla="*/ f514 1 f397"/>
              <a:gd name="f621" fmla="*/ f515 1 f396"/>
              <a:gd name="f622" fmla="*/ f516 1 f397"/>
              <a:gd name="f623" fmla="*/ f517 1 f396"/>
              <a:gd name="f624" fmla="*/ f518 1 f397"/>
              <a:gd name="f625" fmla="*/ f519 1 f396"/>
              <a:gd name="f626" fmla="*/ f520 1 f397"/>
              <a:gd name="f627" fmla="*/ f521 1 f396"/>
              <a:gd name="f628" fmla="*/ f522 1 f397"/>
              <a:gd name="f629" fmla="*/ f523 1 f396"/>
              <a:gd name="f630" fmla="*/ f524 1 f397"/>
              <a:gd name="f631" fmla="*/ f525 1 f396"/>
              <a:gd name="f632" fmla="*/ f526 1 f397"/>
              <a:gd name="f633" fmla="*/ f527 1 f396"/>
              <a:gd name="f634" fmla="*/ f528 1 f397"/>
              <a:gd name="f635" fmla="*/ f529 1 f396"/>
              <a:gd name="f636" fmla="*/ f530 1 f397"/>
              <a:gd name="f637" fmla="*/ f531 1 f396"/>
              <a:gd name="f638" fmla="*/ f532 1 f397"/>
              <a:gd name="f639" fmla="*/ f533 1 f396"/>
              <a:gd name="f640" fmla="*/ f534 1 f397"/>
              <a:gd name="f641" fmla="*/ f535 1 f396"/>
              <a:gd name="f642" fmla="*/ f536 1 f397"/>
              <a:gd name="f643" fmla="*/ f537 1 f397"/>
              <a:gd name="f644" fmla="*/ f538 1 f396"/>
              <a:gd name="f645" fmla="*/ f539 1 f397"/>
              <a:gd name="f646" fmla="*/ f540 1 f396"/>
              <a:gd name="f647" fmla="*/ f541 1 f397"/>
              <a:gd name="f648" fmla="*/ f542 1 f396"/>
              <a:gd name="f649" fmla="*/ f543 1 f397"/>
              <a:gd name="f650" fmla="*/ f544 1 f396"/>
              <a:gd name="f651" fmla="*/ f545 1 f397"/>
              <a:gd name="f652" fmla="*/ f546 1 f396"/>
              <a:gd name="f653" fmla="*/ f547 1 f397"/>
              <a:gd name="f654" fmla="*/ f548 1 f396"/>
              <a:gd name="f655" fmla="*/ f549 1 f397"/>
              <a:gd name="f656" fmla="*/ f550 1 f396"/>
              <a:gd name="f657" fmla="*/ f551 1 f397"/>
              <a:gd name="f658" fmla="*/ f552 1 f396"/>
              <a:gd name="f659" fmla="*/ f553 1 f397"/>
              <a:gd name="f660" fmla="*/ f554 1 f396"/>
              <a:gd name="f661" fmla="*/ f555 1 f397"/>
              <a:gd name="f662" fmla="*/ f556 1 f396"/>
              <a:gd name="f663" fmla="*/ f557 1 f397"/>
              <a:gd name="f664" fmla="*/ f558 1 f396"/>
              <a:gd name="f665" fmla="*/ f559 1 f397"/>
              <a:gd name="f666" fmla="*/ f560 1 f396"/>
              <a:gd name="f667" fmla="*/ f561 1 f397"/>
              <a:gd name="f668" fmla="*/ f562 1 f396"/>
              <a:gd name="f669" fmla="*/ f563 1 f397"/>
              <a:gd name="f670" fmla="*/ f564 1 f396"/>
              <a:gd name="f671" fmla="*/ f565 1 f397"/>
              <a:gd name="f672" fmla="*/ f566 1 f396"/>
              <a:gd name="f673" fmla="*/ f567 1 f397"/>
              <a:gd name="f674" fmla="*/ f568 1 f396"/>
              <a:gd name="f675" fmla="*/ f569 1 f397"/>
              <a:gd name="f676" fmla="*/ f570 1 f396"/>
              <a:gd name="f677" fmla="*/ f571 1 f397"/>
              <a:gd name="f678" fmla="*/ f572 1 f397"/>
              <a:gd name="f679" fmla="*/ f573 1 f396"/>
              <a:gd name="f680" fmla="*/ f574 1 f397"/>
              <a:gd name="f681" fmla="*/ f575 1 f396"/>
              <a:gd name="f682" fmla="*/ f576 1 f397"/>
              <a:gd name="f683" fmla="*/ f577 1 f396"/>
              <a:gd name="f684" fmla="*/ f578 1 f397"/>
              <a:gd name="f685" fmla="*/ f579 1 f396"/>
              <a:gd name="f686" fmla="*/ f580 1 f397"/>
              <a:gd name="f687" fmla="*/ f581 1 f396"/>
              <a:gd name="f688" fmla="*/ f582 1 f397"/>
              <a:gd name="f689" fmla="*/ f583 1 f396"/>
              <a:gd name="f690" fmla="*/ f584 1 f397"/>
              <a:gd name="f691" fmla="*/ f585 1 f396"/>
              <a:gd name="f692" fmla="*/ f586 1 f397"/>
              <a:gd name="f693" fmla="*/ f587 1 f396"/>
              <a:gd name="f694" fmla="*/ f588 1 f397"/>
              <a:gd name="f695" fmla="*/ f589 1 f396"/>
              <a:gd name="f696" fmla="*/ f590 1 f397"/>
              <a:gd name="f697" fmla="*/ f591 1 f396"/>
              <a:gd name="f698" fmla="*/ f592 1 f397"/>
              <a:gd name="f699" fmla="*/ f593 1 f397"/>
              <a:gd name="f700" fmla="*/ f594 1 f396"/>
              <a:gd name="f701" fmla="*/ f595 1 f397"/>
              <a:gd name="f702" fmla="*/ f596 1 f396"/>
              <a:gd name="f703" fmla="*/ f597 1 f397"/>
              <a:gd name="f704" fmla="*/ f598 1 f396"/>
              <a:gd name="f705" fmla="*/ f599 1 f397"/>
              <a:gd name="f706" fmla="*/ f600 1 f396"/>
              <a:gd name="f707" fmla="*/ f601 1 f397"/>
              <a:gd name="f708" fmla="*/ f602 1 f397"/>
              <a:gd name="f709" fmla="*/ f603 f387 1"/>
              <a:gd name="f710" fmla="*/ f604 f387 1"/>
              <a:gd name="f711" fmla="*/ f606 f388 1"/>
              <a:gd name="f712" fmla="*/ f605 f388 1"/>
              <a:gd name="f713" fmla="*/ f607 f387 1"/>
              <a:gd name="f714" fmla="*/ f608 f388 1"/>
              <a:gd name="f715" fmla="*/ f609 f387 1"/>
              <a:gd name="f716" fmla="*/ f610 f388 1"/>
              <a:gd name="f717" fmla="*/ f611 f387 1"/>
              <a:gd name="f718" fmla="*/ f612 f388 1"/>
              <a:gd name="f719" fmla="*/ f613 f387 1"/>
              <a:gd name="f720" fmla="*/ f614 f388 1"/>
              <a:gd name="f721" fmla="*/ f615 f387 1"/>
              <a:gd name="f722" fmla="*/ f616 f388 1"/>
              <a:gd name="f723" fmla="*/ f617 f387 1"/>
              <a:gd name="f724" fmla="*/ f618 f388 1"/>
              <a:gd name="f725" fmla="*/ f619 f387 1"/>
              <a:gd name="f726" fmla="*/ f620 f388 1"/>
              <a:gd name="f727" fmla="*/ f621 f387 1"/>
              <a:gd name="f728" fmla="*/ f622 f388 1"/>
              <a:gd name="f729" fmla="*/ f623 f387 1"/>
              <a:gd name="f730" fmla="*/ f624 f388 1"/>
              <a:gd name="f731" fmla="*/ f625 f387 1"/>
              <a:gd name="f732" fmla="*/ f626 f388 1"/>
              <a:gd name="f733" fmla="*/ f627 f387 1"/>
              <a:gd name="f734" fmla="*/ f628 f388 1"/>
              <a:gd name="f735" fmla="*/ f629 f387 1"/>
              <a:gd name="f736" fmla="*/ f630 f388 1"/>
              <a:gd name="f737" fmla="*/ f631 f387 1"/>
              <a:gd name="f738" fmla="*/ f632 f388 1"/>
              <a:gd name="f739" fmla="*/ f633 f387 1"/>
              <a:gd name="f740" fmla="*/ f634 f388 1"/>
              <a:gd name="f741" fmla="*/ f635 f387 1"/>
              <a:gd name="f742" fmla="*/ f636 f388 1"/>
              <a:gd name="f743" fmla="*/ f637 f387 1"/>
              <a:gd name="f744" fmla="*/ f638 f388 1"/>
              <a:gd name="f745" fmla="*/ f639 f387 1"/>
              <a:gd name="f746" fmla="*/ f640 f388 1"/>
              <a:gd name="f747" fmla="*/ f641 f387 1"/>
              <a:gd name="f748" fmla="*/ f642 f388 1"/>
              <a:gd name="f749" fmla="*/ f643 f388 1"/>
              <a:gd name="f750" fmla="*/ f644 f387 1"/>
              <a:gd name="f751" fmla="*/ f645 f388 1"/>
              <a:gd name="f752" fmla="*/ f646 f387 1"/>
              <a:gd name="f753" fmla="*/ f647 f388 1"/>
              <a:gd name="f754" fmla="*/ f648 f387 1"/>
              <a:gd name="f755" fmla="*/ f649 f388 1"/>
              <a:gd name="f756" fmla="*/ f650 f387 1"/>
              <a:gd name="f757" fmla="*/ f651 f388 1"/>
              <a:gd name="f758" fmla="*/ f652 f387 1"/>
              <a:gd name="f759" fmla="*/ f653 f388 1"/>
              <a:gd name="f760" fmla="*/ f654 f387 1"/>
              <a:gd name="f761" fmla="*/ f655 f388 1"/>
              <a:gd name="f762" fmla="*/ f656 f387 1"/>
              <a:gd name="f763" fmla="*/ f657 f388 1"/>
              <a:gd name="f764" fmla="*/ f658 f387 1"/>
              <a:gd name="f765" fmla="*/ f659 f388 1"/>
              <a:gd name="f766" fmla="*/ f660 f387 1"/>
              <a:gd name="f767" fmla="*/ f661 f388 1"/>
              <a:gd name="f768" fmla="*/ f662 f387 1"/>
              <a:gd name="f769" fmla="*/ f663 f388 1"/>
              <a:gd name="f770" fmla="*/ f664 f387 1"/>
              <a:gd name="f771" fmla="*/ f665 f388 1"/>
              <a:gd name="f772" fmla="*/ f666 f387 1"/>
              <a:gd name="f773" fmla="*/ f667 f388 1"/>
              <a:gd name="f774" fmla="*/ f668 f387 1"/>
              <a:gd name="f775" fmla="*/ f669 f388 1"/>
              <a:gd name="f776" fmla="*/ f670 f387 1"/>
              <a:gd name="f777" fmla="*/ f671 f388 1"/>
              <a:gd name="f778" fmla="*/ f672 f387 1"/>
              <a:gd name="f779" fmla="*/ f673 f388 1"/>
              <a:gd name="f780" fmla="*/ f674 f387 1"/>
              <a:gd name="f781" fmla="*/ f675 f388 1"/>
              <a:gd name="f782" fmla="*/ f676 f387 1"/>
              <a:gd name="f783" fmla="*/ f677 f388 1"/>
              <a:gd name="f784" fmla="*/ f678 f388 1"/>
              <a:gd name="f785" fmla="*/ f679 f387 1"/>
              <a:gd name="f786" fmla="*/ f680 f388 1"/>
              <a:gd name="f787" fmla="*/ f681 f387 1"/>
              <a:gd name="f788" fmla="*/ f682 f388 1"/>
              <a:gd name="f789" fmla="*/ f683 f387 1"/>
              <a:gd name="f790" fmla="*/ f684 f388 1"/>
              <a:gd name="f791" fmla="*/ f685 f387 1"/>
              <a:gd name="f792" fmla="*/ f686 f388 1"/>
              <a:gd name="f793" fmla="*/ f687 f387 1"/>
              <a:gd name="f794" fmla="*/ f688 f388 1"/>
              <a:gd name="f795" fmla="*/ f689 f387 1"/>
              <a:gd name="f796" fmla="*/ f690 f388 1"/>
              <a:gd name="f797" fmla="*/ f691 f387 1"/>
              <a:gd name="f798" fmla="*/ f692 f388 1"/>
              <a:gd name="f799" fmla="*/ f693 f387 1"/>
              <a:gd name="f800" fmla="*/ f694 f388 1"/>
              <a:gd name="f801" fmla="*/ f695 f387 1"/>
              <a:gd name="f802" fmla="*/ f696 f388 1"/>
              <a:gd name="f803" fmla="*/ f697 f387 1"/>
              <a:gd name="f804" fmla="*/ f698 f388 1"/>
              <a:gd name="f805" fmla="*/ f699 f388 1"/>
              <a:gd name="f806" fmla="*/ f700 f387 1"/>
              <a:gd name="f807" fmla="*/ f701 f388 1"/>
              <a:gd name="f808" fmla="*/ f702 f387 1"/>
              <a:gd name="f809" fmla="*/ f703 f388 1"/>
              <a:gd name="f810" fmla="*/ f704 f387 1"/>
              <a:gd name="f811" fmla="*/ f705 f388 1"/>
              <a:gd name="f812" fmla="*/ f706 f387 1"/>
              <a:gd name="f813" fmla="*/ f707 f388 1"/>
              <a:gd name="f814" fmla="*/ f708 f3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00">
                <a:pos x="f713" y="f714"/>
              </a:cxn>
              <a:cxn ang="f500">
                <a:pos x="f715" y="f716"/>
              </a:cxn>
              <a:cxn ang="f500">
                <a:pos x="f717" y="f718"/>
              </a:cxn>
              <a:cxn ang="f500">
                <a:pos x="f719" y="f720"/>
              </a:cxn>
              <a:cxn ang="f500">
                <a:pos x="f721" y="f722"/>
              </a:cxn>
              <a:cxn ang="f500">
                <a:pos x="f723" y="f724"/>
              </a:cxn>
              <a:cxn ang="f500">
                <a:pos x="f725" y="f726"/>
              </a:cxn>
              <a:cxn ang="f500">
                <a:pos x="f727" y="f728"/>
              </a:cxn>
              <a:cxn ang="f500">
                <a:pos x="f729" y="f730"/>
              </a:cxn>
              <a:cxn ang="f500">
                <a:pos x="f731" y="f732"/>
              </a:cxn>
              <a:cxn ang="f500">
                <a:pos x="f733" y="f734"/>
              </a:cxn>
              <a:cxn ang="f500">
                <a:pos x="f735" y="f736"/>
              </a:cxn>
              <a:cxn ang="f500">
                <a:pos x="f737" y="f738"/>
              </a:cxn>
              <a:cxn ang="f500">
                <a:pos x="f739" y="f740"/>
              </a:cxn>
              <a:cxn ang="f500">
                <a:pos x="f741" y="f742"/>
              </a:cxn>
              <a:cxn ang="f500">
                <a:pos x="f743" y="f744"/>
              </a:cxn>
              <a:cxn ang="f500">
                <a:pos x="f745" y="f746"/>
              </a:cxn>
              <a:cxn ang="f500">
                <a:pos x="f747" y="f748"/>
              </a:cxn>
              <a:cxn ang="f500">
                <a:pos x="f727" y="f749"/>
              </a:cxn>
              <a:cxn ang="f500">
                <a:pos x="f750" y="f751"/>
              </a:cxn>
              <a:cxn ang="f500">
                <a:pos x="f752" y="f753"/>
              </a:cxn>
              <a:cxn ang="f500">
                <a:pos x="f754" y="f755"/>
              </a:cxn>
              <a:cxn ang="f500">
                <a:pos x="f756" y="f757"/>
              </a:cxn>
              <a:cxn ang="f500">
                <a:pos x="f758" y="f759"/>
              </a:cxn>
              <a:cxn ang="f500">
                <a:pos x="f760" y="f761"/>
              </a:cxn>
              <a:cxn ang="f500">
                <a:pos x="f762" y="f763"/>
              </a:cxn>
              <a:cxn ang="f500">
                <a:pos x="f764" y="f765"/>
              </a:cxn>
              <a:cxn ang="f500">
                <a:pos x="f766" y="f767"/>
              </a:cxn>
              <a:cxn ang="f500">
                <a:pos x="f768" y="f769"/>
              </a:cxn>
              <a:cxn ang="f500">
                <a:pos x="f770" y="f771"/>
              </a:cxn>
              <a:cxn ang="f500">
                <a:pos x="f772" y="f773"/>
              </a:cxn>
              <a:cxn ang="f500">
                <a:pos x="f774" y="f775"/>
              </a:cxn>
              <a:cxn ang="f500">
                <a:pos x="f776" y="f777"/>
              </a:cxn>
              <a:cxn ang="f500">
                <a:pos x="f778" y="f779"/>
              </a:cxn>
              <a:cxn ang="f500">
                <a:pos x="f780" y="f781"/>
              </a:cxn>
              <a:cxn ang="f500">
                <a:pos x="f782" y="f783"/>
              </a:cxn>
              <a:cxn ang="f500">
                <a:pos x="f772" y="f784"/>
              </a:cxn>
              <a:cxn ang="f500">
                <a:pos x="f785" y="f786"/>
              </a:cxn>
              <a:cxn ang="f500">
                <a:pos x="f787" y="f788"/>
              </a:cxn>
              <a:cxn ang="f500">
                <a:pos x="f789" y="f790"/>
              </a:cxn>
              <a:cxn ang="f500">
                <a:pos x="f791" y="f792"/>
              </a:cxn>
              <a:cxn ang="f500">
                <a:pos x="f793" y="f794"/>
              </a:cxn>
              <a:cxn ang="f500">
                <a:pos x="f795" y="f796"/>
              </a:cxn>
              <a:cxn ang="f500">
                <a:pos x="f797" y="f798"/>
              </a:cxn>
              <a:cxn ang="f500">
                <a:pos x="f799" y="f800"/>
              </a:cxn>
              <a:cxn ang="f500">
                <a:pos x="f801" y="f802"/>
              </a:cxn>
              <a:cxn ang="f500">
                <a:pos x="f803" y="f804"/>
              </a:cxn>
              <a:cxn ang="f500">
                <a:pos x="f791" y="f805"/>
              </a:cxn>
              <a:cxn ang="f500">
                <a:pos x="f806" y="f807"/>
              </a:cxn>
              <a:cxn ang="f500">
                <a:pos x="f808" y="f809"/>
              </a:cxn>
              <a:cxn ang="f500">
                <a:pos x="f810" y="f811"/>
              </a:cxn>
              <a:cxn ang="f500">
                <a:pos x="f812" y="f813"/>
              </a:cxn>
              <a:cxn ang="f500">
                <a:pos x="f812" y="f814"/>
              </a:cxn>
            </a:cxnLst>
            <a:rect l="f709" t="f712" r="f710" b="f711"/>
            <a:pathLst>
              <a:path w="3785" h="3876">
                <a:moveTo>
                  <a:pt x="f8" y="f5"/>
                </a:moveTo>
                <a:lnTo>
                  <a:pt x="f9" y="f10"/>
                </a:lnTo>
                <a:lnTo>
                  <a:pt x="f9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lnTo>
                  <a:pt x="f48" y="f49"/>
                </a:lnTo>
                <a:lnTo>
                  <a:pt x="f50" y="f51"/>
                </a:lnTo>
                <a:lnTo>
                  <a:pt x="f52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60" y="f61"/>
                </a:lnTo>
                <a:lnTo>
                  <a:pt x="f62" y="f63"/>
                </a:lnTo>
                <a:lnTo>
                  <a:pt x="f64" y="f65"/>
                </a:lnTo>
                <a:lnTo>
                  <a:pt x="f66" y="f67"/>
                </a:lnTo>
                <a:lnTo>
                  <a:pt x="f68" y="f69"/>
                </a:lnTo>
                <a:lnTo>
                  <a:pt x="f70" y="f71"/>
                </a:lnTo>
                <a:lnTo>
                  <a:pt x="f72" y="f73"/>
                </a:lnTo>
                <a:lnTo>
                  <a:pt x="f74" y="f75"/>
                </a:lnTo>
                <a:lnTo>
                  <a:pt x="f76" y="f77"/>
                </a:lnTo>
                <a:lnTo>
                  <a:pt x="f78" y="f79"/>
                </a:lnTo>
                <a:lnTo>
                  <a:pt x="f80" y="f81"/>
                </a:lnTo>
                <a:lnTo>
                  <a:pt x="f82" y="f83"/>
                </a:lnTo>
                <a:lnTo>
                  <a:pt x="f84" y="f43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6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72"/>
                </a:lnTo>
                <a:lnTo>
                  <a:pt x="f125" y="f126"/>
                </a:lnTo>
                <a:lnTo>
                  <a:pt x="f127" y="f128"/>
                </a:lnTo>
                <a:lnTo>
                  <a:pt x="f129" y="f130"/>
                </a:lnTo>
                <a:lnTo>
                  <a:pt x="f131" y="f132"/>
                </a:lnTo>
                <a:lnTo>
                  <a:pt x="f133" y="f134"/>
                </a:lnTo>
                <a:lnTo>
                  <a:pt x="f135" y="f136"/>
                </a:lnTo>
                <a:lnTo>
                  <a:pt x="f137" y="f138"/>
                </a:lnTo>
                <a:lnTo>
                  <a:pt x="f139" y="f140"/>
                </a:lnTo>
                <a:lnTo>
                  <a:pt x="f130" y="f141"/>
                </a:lnTo>
                <a:lnTo>
                  <a:pt x="f142" y="f143"/>
                </a:lnTo>
                <a:lnTo>
                  <a:pt x="f144" y="f145"/>
                </a:lnTo>
                <a:lnTo>
                  <a:pt x="f146" y="f147"/>
                </a:lnTo>
                <a:lnTo>
                  <a:pt x="f148" y="f149"/>
                </a:lnTo>
                <a:lnTo>
                  <a:pt x="f150" y="f151"/>
                </a:lnTo>
                <a:lnTo>
                  <a:pt x="f68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64"/>
                </a:lnTo>
                <a:lnTo>
                  <a:pt x="f165" y="f166"/>
                </a:lnTo>
                <a:lnTo>
                  <a:pt x="f167" y="f168"/>
                </a:lnTo>
                <a:lnTo>
                  <a:pt x="f169" y="f99"/>
                </a:lnTo>
                <a:lnTo>
                  <a:pt x="f16" y="f170"/>
                </a:lnTo>
                <a:lnTo>
                  <a:pt x="f171" y="f172"/>
                </a:lnTo>
                <a:lnTo>
                  <a:pt x="f173" y="f174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192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134"/>
                </a:lnTo>
                <a:lnTo>
                  <a:pt x="f200" y="f201"/>
                </a:lnTo>
                <a:lnTo>
                  <a:pt x="f202" y="f203"/>
                </a:lnTo>
                <a:lnTo>
                  <a:pt x="f204" y="f205"/>
                </a:lnTo>
                <a:lnTo>
                  <a:pt x="f206" y="f207"/>
                </a:lnTo>
                <a:lnTo>
                  <a:pt x="f208" y="f209"/>
                </a:lnTo>
                <a:lnTo>
                  <a:pt x="f210" y="f211"/>
                </a:lnTo>
                <a:lnTo>
                  <a:pt x="f212" y="f209"/>
                </a:lnTo>
                <a:lnTo>
                  <a:pt x="f73" y="f213"/>
                </a:lnTo>
                <a:lnTo>
                  <a:pt x="f214" y="f215"/>
                </a:lnTo>
                <a:lnTo>
                  <a:pt x="f216" y="f201"/>
                </a:lnTo>
                <a:lnTo>
                  <a:pt x="f217" y="f218"/>
                </a:lnTo>
                <a:lnTo>
                  <a:pt x="f219" y="f194"/>
                </a:lnTo>
                <a:lnTo>
                  <a:pt x="f220" y="f221"/>
                </a:lnTo>
                <a:lnTo>
                  <a:pt x="f222" y="f223"/>
                </a:lnTo>
                <a:lnTo>
                  <a:pt x="f224" y="f225"/>
                </a:lnTo>
                <a:lnTo>
                  <a:pt x="f226" y="f227"/>
                </a:lnTo>
                <a:lnTo>
                  <a:pt x="f228" y="f229"/>
                </a:lnTo>
                <a:lnTo>
                  <a:pt x="f230" y="f231"/>
                </a:lnTo>
                <a:lnTo>
                  <a:pt x="f232" y="f233"/>
                </a:lnTo>
                <a:lnTo>
                  <a:pt x="f234" y="f235"/>
                </a:lnTo>
                <a:lnTo>
                  <a:pt x="f234" y="f236"/>
                </a:lnTo>
                <a:lnTo>
                  <a:pt x="f237" y="f7"/>
                </a:lnTo>
                <a:lnTo>
                  <a:pt x="f238" y="f239"/>
                </a:lnTo>
                <a:lnTo>
                  <a:pt x="f240" y="f241"/>
                </a:lnTo>
                <a:lnTo>
                  <a:pt x="f242" y="f243"/>
                </a:lnTo>
                <a:lnTo>
                  <a:pt x="f244" y="f243"/>
                </a:lnTo>
                <a:lnTo>
                  <a:pt x="f245" y="f246"/>
                </a:lnTo>
                <a:lnTo>
                  <a:pt x="f245" y="f247"/>
                </a:lnTo>
                <a:lnTo>
                  <a:pt x="f248" y="f249"/>
                </a:lnTo>
                <a:lnTo>
                  <a:pt x="f250" y="f164"/>
                </a:lnTo>
                <a:lnTo>
                  <a:pt x="f251" y="f170"/>
                </a:lnTo>
                <a:lnTo>
                  <a:pt x="f5" y="f252"/>
                </a:lnTo>
                <a:lnTo>
                  <a:pt x="f5" y="f253"/>
                </a:lnTo>
                <a:lnTo>
                  <a:pt x="f10" y="f254"/>
                </a:lnTo>
                <a:lnTo>
                  <a:pt x="f255" y="f256"/>
                </a:lnTo>
                <a:lnTo>
                  <a:pt x="f245" y="f257"/>
                </a:lnTo>
                <a:lnTo>
                  <a:pt x="f258" y="f135"/>
                </a:lnTo>
                <a:lnTo>
                  <a:pt x="f259" y="f260"/>
                </a:lnTo>
                <a:lnTo>
                  <a:pt x="f261" y="f262"/>
                </a:lnTo>
                <a:lnTo>
                  <a:pt x="f263" y="f264"/>
                </a:lnTo>
                <a:lnTo>
                  <a:pt x="f265" y="f266"/>
                </a:lnTo>
                <a:lnTo>
                  <a:pt x="f267" y="f268"/>
                </a:lnTo>
                <a:lnTo>
                  <a:pt x="f269" y="f270"/>
                </a:lnTo>
                <a:lnTo>
                  <a:pt x="f271" y="f272"/>
                </a:lnTo>
                <a:lnTo>
                  <a:pt x="f273" y="f274"/>
                </a:lnTo>
                <a:lnTo>
                  <a:pt x="f275" y="f276"/>
                </a:lnTo>
                <a:lnTo>
                  <a:pt x="f238" y="f277"/>
                </a:lnTo>
                <a:lnTo>
                  <a:pt x="f278" y="f279"/>
                </a:lnTo>
                <a:lnTo>
                  <a:pt x="f280" y="f281"/>
                </a:lnTo>
                <a:lnTo>
                  <a:pt x="f282" y="f283"/>
                </a:lnTo>
                <a:lnTo>
                  <a:pt x="f27" y="f284"/>
                </a:lnTo>
                <a:lnTo>
                  <a:pt x="f285" y="f286"/>
                </a:lnTo>
                <a:lnTo>
                  <a:pt x="f71" y="f287"/>
                </a:lnTo>
                <a:lnTo>
                  <a:pt x="f65" y="f288"/>
                </a:lnTo>
                <a:lnTo>
                  <a:pt x="f289" y="f290"/>
                </a:lnTo>
                <a:lnTo>
                  <a:pt x="f291" y="f292"/>
                </a:lnTo>
                <a:lnTo>
                  <a:pt x="f293" y="f294"/>
                </a:lnTo>
                <a:lnTo>
                  <a:pt x="f43" y="f295"/>
                </a:lnTo>
                <a:lnTo>
                  <a:pt x="f296" y="f297"/>
                </a:lnTo>
                <a:lnTo>
                  <a:pt x="f298" y="f299"/>
                </a:lnTo>
                <a:lnTo>
                  <a:pt x="f300" y="f301"/>
                </a:lnTo>
                <a:lnTo>
                  <a:pt x="f302" y="f303"/>
                </a:lnTo>
                <a:lnTo>
                  <a:pt x="f304" y="f305"/>
                </a:lnTo>
                <a:lnTo>
                  <a:pt x="f306" y="f307"/>
                </a:lnTo>
                <a:lnTo>
                  <a:pt x="f308" y="f309"/>
                </a:lnTo>
                <a:lnTo>
                  <a:pt x="f310" y="f311"/>
                </a:lnTo>
                <a:lnTo>
                  <a:pt x="f312" y="f313"/>
                </a:lnTo>
                <a:lnTo>
                  <a:pt x="f314" y="f315"/>
                </a:lnTo>
                <a:lnTo>
                  <a:pt x="f316" y="f317"/>
                </a:lnTo>
                <a:lnTo>
                  <a:pt x="f318" y="f319"/>
                </a:lnTo>
                <a:lnTo>
                  <a:pt x="f320" y="f321"/>
                </a:lnTo>
                <a:lnTo>
                  <a:pt x="f38" y="f322"/>
                </a:lnTo>
                <a:lnTo>
                  <a:pt x="f323" y="f324"/>
                </a:lnTo>
                <a:lnTo>
                  <a:pt x="f40" y="f325"/>
                </a:lnTo>
                <a:lnTo>
                  <a:pt x="f326" y="f327"/>
                </a:lnTo>
                <a:lnTo>
                  <a:pt x="f328" y="f329"/>
                </a:lnTo>
                <a:lnTo>
                  <a:pt x="f40" y="f28"/>
                </a:lnTo>
                <a:lnTo>
                  <a:pt x="f330" y="f331"/>
                </a:lnTo>
                <a:lnTo>
                  <a:pt x="f332" y="f333"/>
                </a:lnTo>
                <a:lnTo>
                  <a:pt x="f334" y="f335"/>
                </a:lnTo>
                <a:lnTo>
                  <a:pt x="f169" y="f336"/>
                </a:lnTo>
                <a:lnTo>
                  <a:pt x="f26" y="f337"/>
                </a:lnTo>
                <a:lnTo>
                  <a:pt x="f16" y="f338"/>
                </a:lnTo>
                <a:lnTo>
                  <a:pt x="f339" y="f340"/>
                </a:lnTo>
                <a:lnTo>
                  <a:pt x="f341" y="f342"/>
                </a:lnTo>
                <a:lnTo>
                  <a:pt x="f343" y="f344"/>
                </a:lnTo>
                <a:lnTo>
                  <a:pt x="f345" y="f346"/>
                </a:lnTo>
                <a:lnTo>
                  <a:pt x="f347" y="f348"/>
                </a:lnTo>
                <a:lnTo>
                  <a:pt x="f349" y="f350"/>
                </a:lnTo>
                <a:lnTo>
                  <a:pt x="f351" y="f352"/>
                </a:lnTo>
                <a:lnTo>
                  <a:pt x="f304" y="f90"/>
                </a:lnTo>
                <a:lnTo>
                  <a:pt x="f353" y="f354"/>
                </a:lnTo>
                <a:lnTo>
                  <a:pt x="f355" y="f356"/>
                </a:lnTo>
                <a:lnTo>
                  <a:pt x="f342" y="f357"/>
                </a:lnTo>
                <a:lnTo>
                  <a:pt x="f358" y="f359"/>
                </a:lnTo>
                <a:lnTo>
                  <a:pt x="f360" y="f361"/>
                </a:lnTo>
                <a:lnTo>
                  <a:pt x="f362" y="f363"/>
                </a:lnTo>
                <a:lnTo>
                  <a:pt x="f181" y="f364"/>
                </a:lnTo>
                <a:lnTo>
                  <a:pt x="f365" y="f366"/>
                </a:lnTo>
                <a:lnTo>
                  <a:pt x="f367" y="f368"/>
                </a:lnTo>
                <a:lnTo>
                  <a:pt x="f369" y="f219"/>
                </a:lnTo>
                <a:lnTo>
                  <a:pt x="f370" y="f371"/>
                </a:lnTo>
                <a:lnTo>
                  <a:pt x="f372" y="f373"/>
                </a:lnTo>
                <a:lnTo>
                  <a:pt x="f374" y="f375"/>
                </a:lnTo>
                <a:lnTo>
                  <a:pt x="f376" y="f377"/>
                </a:lnTo>
                <a:lnTo>
                  <a:pt x="f378" y="f379"/>
                </a:lnTo>
                <a:lnTo>
                  <a:pt x="f380" y="f381"/>
                </a:lnTo>
                <a:lnTo>
                  <a:pt x="f382" y="f17"/>
                </a:lnTo>
                <a:lnTo>
                  <a:pt x="f382" y="f383"/>
                </a:lnTo>
                <a:lnTo>
                  <a:pt x="f382" y="f384"/>
                </a:lnTo>
                <a:lnTo>
                  <a:pt x="f380" y="f263"/>
                </a:lnTo>
                <a:lnTo>
                  <a:pt x="f378" y="f385"/>
                </a:lnTo>
                <a:lnTo>
                  <a:pt x="f8" y="f5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86BDA232-4D72-494A-90BF-353C285828B7}"/>
              </a:ext>
            </a:extLst>
          </p:cNvPr>
          <p:cNvSpPr/>
          <p:nvPr/>
        </p:nvSpPr>
        <p:spPr>
          <a:xfrm>
            <a:off x="707297" y="2805488"/>
            <a:ext cx="253343" cy="183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46"/>
              <a:gd name="f7" fmla="val 1340"/>
              <a:gd name="f8" fmla="val 1289"/>
              <a:gd name="f9" fmla="val 20"/>
              <a:gd name="f10" fmla="val 1353"/>
              <a:gd name="f11" fmla="val 1418"/>
              <a:gd name="f12" fmla="val 21"/>
              <a:gd name="f13" fmla="val 1484"/>
              <a:gd name="f14" fmla="val 27"/>
              <a:gd name="f15" fmla="val 1547"/>
              <a:gd name="f16" fmla="val 36"/>
              <a:gd name="f17" fmla="val 1609"/>
              <a:gd name="f18" fmla="val 47"/>
              <a:gd name="f19" fmla="val 1669"/>
              <a:gd name="f20" fmla="val 61"/>
              <a:gd name="f21" fmla="val 1722"/>
              <a:gd name="f22" fmla="val 78"/>
              <a:gd name="f23" fmla="val 1771"/>
              <a:gd name="f24" fmla="val 100"/>
              <a:gd name="f25" fmla="val 1813"/>
              <a:gd name="f26" fmla="val 123"/>
              <a:gd name="f27" fmla="val 151"/>
              <a:gd name="f28" fmla="val 1840"/>
              <a:gd name="f29" fmla="val 191"/>
              <a:gd name="f30" fmla="val 1827"/>
              <a:gd name="f31" fmla="val 229"/>
              <a:gd name="f32" fmla="val 1809"/>
              <a:gd name="f33" fmla="val 263"/>
              <a:gd name="f34" fmla="val 1787"/>
              <a:gd name="f35" fmla="val 294"/>
              <a:gd name="f36" fmla="val 1762"/>
              <a:gd name="f37" fmla="val 320"/>
              <a:gd name="f38" fmla="val 1717"/>
              <a:gd name="f39" fmla="val 356"/>
              <a:gd name="f40" fmla="val 1673"/>
              <a:gd name="f41" fmla="val 385"/>
              <a:gd name="f42" fmla="val 1633"/>
              <a:gd name="f43" fmla="val 409"/>
              <a:gd name="f44" fmla="val 1595"/>
              <a:gd name="f45" fmla="val 429"/>
              <a:gd name="f46" fmla="val 1560"/>
              <a:gd name="f47" fmla="val 447"/>
              <a:gd name="f48" fmla="val 1526"/>
              <a:gd name="f49" fmla="val 463"/>
              <a:gd name="f50" fmla="val 1493"/>
              <a:gd name="f51" fmla="val 480"/>
              <a:gd name="f52" fmla="val 1462"/>
              <a:gd name="f53" fmla="val 498"/>
              <a:gd name="f54" fmla="val 1431"/>
              <a:gd name="f55" fmla="val 520"/>
              <a:gd name="f56" fmla="val 1402"/>
              <a:gd name="f57" fmla="val 547"/>
              <a:gd name="f58" fmla="val 1380"/>
              <a:gd name="f59" fmla="val 565"/>
              <a:gd name="f60" fmla="val 581"/>
              <a:gd name="f61" fmla="val 1322"/>
              <a:gd name="f62" fmla="val 594"/>
              <a:gd name="f63" fmla="val 605"/>
              <a:gd name="f64" fmla="val 1257"/>
              <a:gd name="f65" fmla="val 609"/>
              <a:gd name="f66" fmla="val 1226"/>
              <a:gd name="f67" fmla="val 1198"/>
              <a:gd name="f68" fmla="val 596"/>
              <a:gd name="f69" fmla="val 1177"/>
              <a:gd name="f70" fmla="val 578"/>
              <a:gd name="f71" fmla="val 1157"/>
              <a:gd name="f72" fmla="val 554"/>
              <a:gd name="f73" fmla="val 1140"/>
              <a:gd name="f74" fmla="val 527"/>
              <a:gd name="f75" fmla="val 1126"/>
              <a:gd name="f76" fmla="val 1115"/>
              <a:gd name="f77" fmla="val 471"/>
              <a:gd name="f78" fmla="val 1107"/>
              <a:gd name="f79" fmla="val 1102"/>
              <a:gd name="f80" fmla="val 431"/>
              <a:gd name="f81" fmla="val 1097"/>
              <a:gd name="f82" fmla="val 405"/>
              <a:gd name="f83" fmla="val 1091"/>
              <a:gd name="f84" fmla="val 371"/>
              <a:gd name="f85" fmla="val 1089"/>
              <a:gd name="f86" fmla="val 327"/>
              <a:gd name="f87" fmla="val 281"/>
              <a:gd name="f88" fmla="val 232"/>
              <a:gd name="f89" fmla="val 1095"/>
              <a:gd name="f90" fmla="val 183"/>
              <a:gd name="f91" fmla="val 140"/>
              <a:gd name="f92" fmla="val 1106"/>
              <a:gd name="f93" fmla="val 129"/>
              <a:gd name="f94" fmla="val 1113"/>
              <a:gd name="f95" fmla="val 114"/>
              <a:gd name="f96" fmla="val 1124"/>
              <a:gd name="f97" fmla="val 98"/>
              <a:gd name="f98" fmla="val 1138"/>
              <a:gd name="f99" fmla="val 80"/>
              <a:gd name="f100" fmla="val 1158"/>
              <a:gd name="f101" fmla="val 63"/>
              <a:gd name="f102" fmla="val 1184"/>
              <a:gd name="f103" fmla="val 1213"/>
              <a:gd name="f104" fmla="val 32"/>
              <a:gd name="f105" fmla="val 1249"/>
              <a:gd name="f106" fmla="val 23"/>
              <a:gd name="f107" fmla="val 606"/>
              <a:gd name="f108" fmla="val 653"/>
              <a:gd name="f109" fmla="val 702"/>
              <a:gd name="f110" fmla="val 3"/>
              <a:gd name="f111" fmla="val 749"/>
              <a:gd name="f112" fmla="val 9"/>
              <a:gd name="f113" fmla="val 797"/>
              <a:gd name="f114" fmla="val 18"/>
              <a:gd name="f115" fmla="val 840"/>
              <a:gd name="f116" fmla="val 31"/>
              <a:gd name="f117" fmla="val 882"/>
              <a:gd name="f118" fmla="val 45"/>
              <a:gd name="f119" fmla="val 918"/>
              <a:gd name="f120" fmla="val 951"/>
              <a:gd name="f121" fmla="val 85"/>
              <a:gd name="f122" fmla="val 978"/>
              <a:gd name="f123" fmla="val 111"/>
              <a:gd name="f124" fmla="val 998"/>
              <a:gd name="f125" fmla="val 138"/>
              <a:gd name="f126" fmla="val 1009"/>
              <a:gd name="f127" fmla="val 171"/>
              <a:gd name="f128" fmla="val 1018"/>
              <a:gd name="f129" fmla="val 1020"/>
              <a:gd name="f130" fmla="val 289"/>
              <a:gd name="f131" fmla="val 345"/>
              <a:gd name="f132" fmla="val 401"/>
              <a:gd name="f133" fmla="val 1026"/>
              <a:gd name="f134" fmla="val 456"/>
              <a:gd name="f135" fmla="val 1035"/>
              <a:gd name="f136" fmla="val 481"/>
              <a:gd name="f137" fmla="val 1049"/>
              <a:gd name="f138" fmla="val 511"/>
              <a:gd name="f139" fmla="val 1064"/>
              <a:gd name="f140" fmla="val 540"/>
              <a:gd name="f141" fmla="val 1077"/>
              <a:gd name="f142" fmla="val 569"/>
              <a:gd name="f143" fmla="val 1086"/>
              <a:gd name="f144" fmla="val 600"/>
              <a:gd name="f145" fmla="val 1087"/>
              <a:gd name="f146" fmla="val 631"/>
              <a:gd name="f147" fmla="val 1078"/>
              <a:gd name="f148" fmla="val 663"/>
              <a:gd name="f149" fmla="val 1071"/>
              <a:gd name="f150" fmla="val 678"/>
              <a:gd name="f151" fmla="val 1060"/>
              <a:gd name="f152" fmla="val 694"/>
              <a:gd name="f153" fmla="val 1047"/>
              <a:gd name="f154" fmla="val 712"/>
              <a:gd name="f155" fmla="val 1029"/>
              <a:gd name="f156" fmla="val 731"/>
              <a:gd name="f157" fmla="val 1007"/>
              <a:gd name="f158" fmla="val 754"/>
              <a:gd name="f159" fmla="val 977"/>
              <a:gd name="f160" fmla="val 778"/>
              <a:gd name="f161" fmla="val 940"/>
              <a:gd name="f162" fmla="val 807"/>
              <a:gd name="f163" fmla="val 895"/>
              <a:gd name="f164" fmla="val 833"/>
              <a:gd name="f165" fmla="val 874"/>
              <a:gd name="f166" fmla="val 780"/>
              <a:gd name="f167" fmla="val 907"/>
              <a:gd name="f168" fmla="val 735"/>
              <a:gd name="f169" fmla="val 941"/>
              <a:gd name="f170" fmla="val 695"/>
              <a:gd name="f171" fmla="val 658"/>
              <a:gd name="f172" fmla="val 1016"/>
              <a:gd name="f173" fmla="val 624"/>
              <a:gd name="f174" fmla="val 589"/>
              <a:gd name="f175" fmla="val 564"/>
              <a:gd name="f176" fmla="val 1147"/>
              <a:gd name="f177" fmla="val 531"/>
              <a:gd name="f178" fmla="val 1185"/>
              <a:gd name="f179" fmla="val 497"/>
              <a:gd name="f180" fmla="val 1221"/>
              <a:gd name="f181" fmla="val 458"/>
              <a:gd name="f182" fmla="val 1252"/>
              <a:gd name="f183" fmla="val 420"/>
              <a:gd name="f184" fmla="val 1280"/>
              <a:gd name="f185" fmla="val 382"/>
              <a:gd name="f186" fmla="val 1303"/>
              <a:gd name="f187" fmla="val 344"/>
              <a:gd name="f188" fmla="val 1320"/>
              <a:gd name="f189" fmla="val 307"/>
              <a:gd name="f190" fmla="val 1332"/>
              <a:gd name="f191" fmla="val 275"/>
              <a:gd name="f192" fmla="val 246"/>
              <a:gd name="f193" fmla="val 220"/>
              <a:gd name="f194" fmla="val 1331"/>
              <a:gd name="f195" fmla="val 195"/>
              <a:gd name="f196" fmla="val 1314"/>
              <a:gd name="f197" fmla="val 169"/>
              <a:gd name="f198" fmla="val 1287"/>
              <a:gd name="f199" fmla="val 144"/>
              <a:gd name="f200" fmla="val 1251"/>
              <a:gd name="f201" fmla="val 118"/>
              <a:gd name="f202" fmla="val 1207"/>
              <a:gd name="f203" fmla="val 93"/>
              <a:gd name="f204" fmla="val 1156"/>
              <a:gd name="f205" fmla="val 71"/>
              <a:gd name="f206" fmla="val 1100"/>
              <a:gd name="f207" fmla="val 51"/>
              <a:gd name="f208" fmla="val 1040"/>
              <a:gd name="f209" fmla="val 33"/>
              <a:gd name="f210" fmla="val 974"/>
              <a:gd name="f211" fmla="val 905"/>
              <a:gd name="f212" fmla="val 7"/>
              <a:gd name="f213" fmla="val 832"/>
              <a:gd name="f214" fmla="val 2"/>
              <a:gd name="f215" fmla="val 760"/>
              <a:gd name="f216" fmla="val 687"/>
              <a:gd name="f217" fmla="val 4"/>
              <a:gd name="f218" fmla="val 612"/>
              <a:gd name="f219" fmla="val 11"/>
              <a:gd name="f220" fmla="val 467"/>
              <a:gd name="f221" fmla="val 49"/>
              <a:gd name="f222" fmla="val 398"/>
              <a:gd name="f223" fmla="val 77"/>
              <a:gd name="f224" fmla="val 332"/>
              <a:gd name="f225" fmla="val 113"/>
              <a:gd name="f226" fmla="val 271"/>
              <a:gd name="f227" fmla="val 158"/>
              <a:gd name="f228" fmla="val 214"/>
              <a:gd name="f229" fmla="val 211"/>
              <a:gd name="f230" fmla="val 161"/>
              <a:gd name="f231" fmla="val 264"/>
              <a:gd name="f232" fmla="val 120"/>
              <a:gd name="f233" fmla="val 313"/>
              <a:gd name="f234" fmla="val 364"/>
              <a:gd name="f235" fmla="val 60"/>
              <a:gd name="f236" fmla="val 413"/>
              <a:gd name="f237" fmla="val 41"/>
              <a:gd name="f238" fmla="val 460"/>
              <a:gd name="f239" fmla="val 509"/>
              <a:gd name="f240" fmla="val 16"/>
              <a:gd name="f241" fmla="val 558"/>
              <a:gd name="f242" fmla="+- 0 0 -90"/>
              <a:gd name="f243" fmla="*/ f3 1 1846"/>
              <a:gd name="f244" fmla="*/ f4 1 1340"/>
              <a:gd name="f245" fmla="val f5"/>
              <a:gd name="f246" fmla="val f6"/>
              <a:gd name="f247" fmla="val f7"/>
              <a:gd name="f248" fmla="*/ f242 f0 1"/>
              <a:gd name="f249" fmla="+- f247 0 f245"/>
              <a:gd name="f250" fmla="+- f246 0 f245"/>
              <a:gd name="f251" fmla="*/ f248 1 f2"/>
              <a:gd name="f252" fmla="*/ f250 1 1846"/>
              <a:gd name="f253" fmla="*/ f249 1 1340"/>
              <a:gd name="f254" fmla="*/ 1418 f250 1"/>
              <a:gd name="f255" fmla="*/ 21 f249 1"/>
              <a:gd name="f256" fmla="*/ 1609 f250 1"/>
              <a:gd name="f257" fmla="*/ 47 f249 1"/>
              <a:gd name="f258" fmla="*/ 1771 f250 1"/>
              <a:gd name="f259" fmla="*/ 100 f249 1"/>
              <a:gd name="f260" fmla="*/ 1840 f250 1"/>
              <a:gd name="f261" fmla="*/ 191 f249 1"/>
              <a:gd name="f262" fmla="*/ 1787 f250 1"/>
              <a:gd name="f263" fmla="*/ 294 f249 1"/>
              <a:gd name="f264" fmla="*/ 1673 f250 1"/>
              <a:gd name="f265" fmla="*/ 385 f249 1"/>
              <a:gd name="f266" fmla="*/ 1560 f250 1"/>
              <a:gd name="f267" fmla="*/ 447 f249 1"/>
              <a:gd name="f268" fmla="*/ 1462 f250 1"/>
              <a:gd name="f269" fmla="*/ 498 f249 1"/>
              <a:gd name="f270" fmla="*/ 1380 f250 1"/>
              <a:gd name="f271" fmla="*/ 565 f249 1"/>
              <a:gd name="f272" fmla="*/ 1289 f250 1"/>
              <a:gd name="f273" fmla="*/ 605 f249 1"/>
              <a:gd name="f274" fmla="*/ 1198 f250 1"/>
              <a:gd name="f275" fmla="*/ 596 f249 1"/>
              <a:gd name="f276" fmla="*/ 1140 f250 1"/>
              <a:gd name="f277" fmla="*/ 527 f249 1"/>
              <a:gd name="f278" fmla="*/ 1107 f250 1"/>
              <a:gd name="f279" fmla="*/ 1091 f250 1"/>
              <a:gd name="f280" fmla="*/ 371 f249 1"/>
              <a:gd name="f281" fmla="*/ 232 f249 1"/>
              <a:gd name="f282" fmla="*/ 1106 f250 1"/>
              <a:gd name="f283" fmla="*/ 129 f249 1"/>
              <a:gd name="f284" fmla="*/ 1138 f250 1"/>
              <a:gd name="f285" fmla="*/ 80 f249 1"/>
              <a:gd name="f286" fmla="*/ 1213 f250 1"/>
              <a:gd name="f287" fmla="*/ 32 f249 1"/>
              <a:gd name="f288" fmla="*/ 606 f250 1"/>
              <a:gd name="f289" fmla="*/ 0 f249 1"/>
              <a:gd name="f290" fmla="*/ 749 f250 1"/>
              <a:gd name="f291" fmla="*/ 9 f249 1"/>
              <a:gd name="f292" fmla="*/ 882 f250 1"/>
              <a:gd name="f293" fmla="*/ 45 f249 1"/>
              <a:gd name="f294" fmla="*/ 978 f250 1"/>
              <a:gd name="f295" fmla="*/ 111 f249 1"/>
              <a:gd name="f296" fmla="*/ 1018 f250 1"/>
              <a:gd name="f297" fmla="*/ 229 f249 1"/>
              <a:gd name="f298" fmla="*/ 401 f249 1"/>
              <a:gd name="f299" fmla="*/ 1049 f250 1"/>
              <a:gd name="f300" fmla="*/ 511 f249 1"/>
              <a:gd name="f301" fmla="*/ 1086 f250 1"/>
              <a:gd name="f302" fmla="*/ 600 f249 1"/>
              <a:gd name="f303" fmla="*/ 1071 f250 1"/>
              <a:gd name="f304" fmla="*/ 678 f249 1"/>
              <a:gd name="f305" fmla="*/ 1029 f250 1"/>
              <a:gd name="f306" fmla="*/ 731 f249 1"/>
              <a:gd name="f307" fmla="*/ 940 f250 1"/>
              <a:gd name="f308" fmla="*/ 807 f249 1"/>
              <a:gd name="f309" fmla="*/ 780 f250 1"/>
              <a:gd name="f310" fmla="*/ 907 f249 1"/>
              <a:gd name="f311" fmla="*/ 658 f250 1"/>
              <a:gd name="f312" fmla="*/ 1016 f249 1"/>
              <a:gd name="f313" fmla="*/ 564 f250 1"/>
              <a:gd name="f314" fmla="*/ 1147 f249 1"/>
              <a:gd name="f315" fmla="*/ 458 f250 1"/>
              <a:gd name="f316" fmla="*/ 1252 f249 1"/>
              <a:gd name="f317" fmla="*/ 344 f250 1"/>
              <a:gd name="f318" fmla="*/ 1320 f249 1"/>
              <a:gd name="f319" fmla="*/ 246 f250 1"/>
              <a:gd name="f320" fmla="*/ 1340 f249 1"/>
              <a:gd name="f321" fmla="*/ 169 f250 1"/>
              <a:gd name="f322" fmla="*/ 1287 f249 1"/>
              <a:gd name="f323" fmla="*/ 93 f250 1"/>
              <a:gd name="f324" fmla="*/ 1156 f249 1"/>
              <a:gd name="f325" fmla="*/ 33 f250 1"/>
              <a:gd name="f326" fmla="*/ 974 f249 1"/>
              <a:gd name="f327" fmla="*/ 2 f250 1"/>
              <a:gd name="f328" fmla="*/ 760 f249 1"/>
              <a:gd name="f329" fmla="*/ 11 f250 1"/>
              <a:gd name="f330" fmla="*/ 540 f249 1"/>
              <a:gd name="f331" fmla="*/ 77 f250 1"/>
              <a:gd name="f332" fmla="*/ 332 f249 1"/>
              <a:gd name="f333" fmla="*/ 211 f250 1"/>
              <a:gd name="f334" fmla="*/ 161 f249 1"/>
              <a:gd name="f335" fmla="*/ 364 f250 1"/>
              <a:gd name="f336" fmla="*/ 60 f249 1"/>
              <a:gd name="f337" fmla="*/ 509 f250 1"/>
              <a:gd name="f338" fmla="*/ 16 f249 1"/>
              <a:gd name="f339" fmla="+- f251 0 f1"/>
              <a:gd name="f340" fmla="*/ f254 1 1846"/>
              <a:gd name="f341" fmla="*/ f255 1 1340"/>
              <a:gd name="f342" fmla="*/ f256 1 1846"/>
              <a:gd name="f343" fmla="*/ f257 1 1340"/>
              <a:gd name="f344" fmla="*/ f258 1 1846"/>
              <a:gd name="f345" fmla="*/ f259 1 1340"/>
              <a:gd name="f346" fmla="*/ f260 1 1846"/>
              <a:gd name="f347" fmla="*/ f261 1 1340"/>
              <a:gd name="f348" fmla="*/ f262 1 1846"/>
              <a:gd name="f349" fmla="*/ f263 1 1340"/>
              <a:gd name="f350" fmla="*/ f264 1 1846"/>
              <a:gd name="f351" fmla="*/ f265 1 1340"/>
              <a:gd name="f352" fmla="*/ f266 1 1846"/>
              <a:gd name="f353" fmla="*/ f267 1 1340"/>
              <a:gd name="f354" fmla="*/ f268 1 1846"/>
              <a:gd name="f355" fmla="*/ f269 1 1340"/>
              <a:gd name="f356" fmla="*/ f270 1 1846"/>
              <a:gd name="f357" fmla="*/ f271 1 1340"/>
              <a:gd name="f358" fmla="*/ f272 1 1846"/>
              <a:gd name="f359" fmla="*/ f273 1 1340"/>
              <a:gd name="f360" fmla="*/ f274 1 1846"/>
              <a:gd name="f361" fmla="*/ f275 1 1340"/>
              <a:gd name="f362" fmla="*/ f276 1 1846"/>
              <a:gd name="f363" fmla="*/ f277 1 1340"/>
              <a:gd name="f364" fmla="*/ f278 1 1846"/>
              <a:gd name="f365" fmla="*/ f279 1 1846"/>
              <a:gd name="f366" fmla="*/ f280 1 1340"/>
              <a:gd name="f367" fmla="*/ f281 1 1340"/>
              <a:gd name="f368" fmla="*/ f282 1 1846"/>
              <a:gd name="f369" fmla="*/ f283 1 1340"/>
              <a:gd name="f370" fmla="*/ f284 1 1846"/>
              <a:gd name="f371" fmla="*/ f285 1 1340"/>
              <a:gd name="f372" fmla="*/ f286 1 1846"/>
              <a:gd name="f373" fmla="*/ f287 1 1340"/>
              <a:gd name="f374" fmla="*/ f288 1 1846"/>
              <a:gd name="f375" fmla="*/ f289 1 1340"/>
              <a:gd name="f376" fmla="*/ f290 1 1846"/>
              <a:gd name="f377" fmla="*/ f291 1 1340"/>
              <a:gd name="f378" fmla="*/ f292 1 1846"/>
              <a:gd name="f379" fmla="*/ f293 1 1340"/>
              <a:gd name="f380" fmla="*/ f294 1 1846"/>
              <a:gd name="f381" fmla="*/ f295 1 1340"/>
              <a:gd name="f382" fmla="*/ f296 1 1846"/>
              <a:gd name="f383" fmla="*/ f297 1 1340"/>
              <a:gd name="f384" fmla="*/ f298 1 1340"/>
              <a:gd name="f385" fmla="*/ f299 1 1846"/>
              <a:gd name="f386" fmla="*/ f300 1 1340"/>
              <a:gd name="f387" fmla="*/ f301 1 1846"/>
              <a:gd name="f388" fmla="*/ f302 1 1340"/>
              <a:gd name="f389" fmla="*/ f303 1 1846"/>
              <a:gd name="f390" fmla="*/ f304 1 1340"/>
              <a:gd name="f391" fmla="*/ f305 1 1846"/>
              <a:gd name="f392" fmla="*/ f306 1 1340"/>
              <a:gd name="f393" fmla="*/ f307 1 1846"/>
              <a:gd name="f394" fmla="*/ f308 1 1340"/>
              <a:gd name="f395" fmla="*/ f309 1 1846"/>
              <a:gd name="f396" fmla="*/ f310 1 1340"/>
              <a:gd name="f397" fmla="*/ f311 1 1846"/>
              <a:gd name="f398" fmla="*/ f312 1 1340"/>
              <a:gd name="f399" fmla="*/ f313 1 1846"/>
              <a:gd name="f400" fmla="*/ f314 1 1340"/>
              <a:gd name="f401" fmla="*/ f315 1 1846"/>
              <a:gd name="f402" fmla="*/ f316 1 1340"/>
              <a:gd name="f403" fmla="*/ f317 1 1846"/>
              <a:gd name="f404" fmla="*/ f318 1 1340"/>
              <a:gd name="f405" fmla="*/ f319 1 1846"/>
              <a:gd name="f406" fmla="*/ f320 1 1340"/>
              <a:gd name="f407" fmla="*/ f321 1 1846"/>
              <a:gd name="f408" fmla="*/ f322 1 1340"/>
              <a:gd name="f409" fmla="*/ f323 1 1846"/>
              <a:gd name="f410" fmla="*/ f324 1 1340"/>
              <a:gd name="f411" fmla="*/ f325 1 1846"/>
              <a:gd name="f412" fmla="*/ f326 1 1340"/>
              <a:gd name="f413" fmla="*/ f327 1 1846"/>
              <a:gd name="f414" fmla="*/ f328 1 1340"/>
              <a:gd name="f415" fmla="*/ f329 1 1846"/>
              <a:gd name="f416" fmla="*/ f330 1 1340"/>
              <a:gd name="f417" fmla="*/ f331 1 1846"/>
              <a:gd name="f418" fmla="*/ f332 1 1340"/>
              <a:gd name="f419" fmla="*/ f333 1 1846"/>
              <a:gd name="f420" fmla="*/ f334 1 1340"/>
              <a:gd name="f421" fmla="*/ f335 1 1846"/>
              <a:gd name="f422" fmla="*/ f336 1 1340"/>
              <a:gd name="f423" fmla="*/ f337 1 1846"/>
              <a:gd name="f424" fmla="*/ f338 1 1340"/>
              <a:gd name="f425" fmla="*/ 0 1 f252"/>
              <a:gd name="f426" fmla="*/ f246 1 f252"/>
              <a:gd name="f427" fmla="*/ 0 1 f253"/>
              <a:gd name="f428" fmla="*/ f247 1 f253"/>
              <a:gd name="f429" fmla="*/ f340 1 f252"/>
              <a:gd name="f430" fmla="*/ f341 1 f253"/>
              <a:gd name="f431" fmla="*/ f342 1 f252"/>
              <a:gd name="f432" fmla="*/ f343 1 f253"/>
              <a:gd name="f433" fmla="*/ f344 1 f252"/>
              <a:gd name="f434" fmla="*/ f345 1 f253"/>
              <a:gd name="f435" fmla="*/ f346 1 f252"/>
              <a:gd name="f436" fmla="*/ f347 1 f253"/>
              <a:gd name="f437" fmla="*/ f348 1 f252"/>
              <a:gd name="f438" fmla="*/ f349 1 f253"/>
              <a:gd name="f439" fmla="*/ f350 1 f252"/>
              <a:gd name="f440" fmla="*/ f351 1 f253"/>
              <a:gd name="f441" fmla="*/ f352 1 f252"/>
              <a:gd name="f442" fmla="*/ f353 1 f253"/>
              <a:gd name="f443" fmla="*/ f354 1 f252"/>
              <a:gd name="f444" fmla="*/ f355 1 f253"/>
              <a:gd name="f445" fmla="*/ f356 1 f252"/>
              <a:gd name="f446" fmla="*/ f357 1 f253"/>
              <a:gd name="f447" fmla="*/ f358 1 f252"/>
              <a:gd name="f448" fmla="*/ f359 1 f253"/>
              <a:gd name="f449" fmla="*/ f360 1 f252"/>
              <a:gd name="f450" fmla="*/ f361 1 f253"/>
              <a:gd name="f451" fmla="*/ f362 1 f252"/>
              <a:gd name="f452" fmla="*/ f363 1 f253"/>
              <a:gd name="f453" fmla="*/ f364 1 f252"/>
              <a:gd name="f454" fmla="*/ f365 1 f252"/>
              <a:gd name="f455" fmla="*/ f366 1 f253"/>
              <a:gd name="f456" fmla="*/ f367 1 f253"/>
              <a:gd name="f457" fmla="*/ f368 1 f252"/>
              <a:gd name="f458" fmla="*/ f369 1 f253"/>
              <a:gd name="f459" fmla="*/ f370 1 f252"/>
              <a:gd name="f460" fmla="*/ f371 1 f253"/>
              <a:gd name="f461" fmla="*/ f372 1 f252"/>
              <a:gd name="f462" fmla="*/ f373 1 f253"/>
              <a:gd name="f463" fmla="*/ f374 1 f252"/>
              <a:gd name="f464" fmla="*/ f375 1 f253"/>
              <a:gd name="f465" fmla="*/ f376 1 f252"/>
              <a:gd name="f466" fmla="*/ f377 1 f253"/>
              <a:gd name="f467" fmla="*/ f378 1 f252"/>
              <a:gd name="f468" fmla="*/ f379 1 f253"/>
              <a:gd name="f469" fmla="*/ f380 1 f252"/>
              <a:gd name="f470" fmla="*/ f381 1 f253"/>
              <a:gd name="f471" fmla="*/ f382 1 f252"/>
              <a:gd name="f472" fmla="*/ f383 1 f253"/>
              <a:gd name="f473" fmla="*/ f384 1 f253"/>
              <a:gd name="f474" fmla="*/ f385 1 f252"/>
              <a:gd name="f475" fmla="*/ f386 1 f253"/>
              <a:gd name="f476" fmla="*/ f387 1 f252"/>
              <a:gd name="f477" fmla="*/ f388 1 f253"/>
              <a:gd name="f478" fmla="*/ f389 1 f252"/>
              <a:gd name="f479" fmla="*/ f390 1 f253"/>
              <a:gd name="f480" fmla="*/ f391 1 f252"/>
              <a:gd name="f481" fmla="*/ f392 1 f253"/>
              <a:gd name="f482" fmla="*/ f393 1 f252"/>
              <a:gd name="f483" fmla="*/ f394 1 f253"/>
              <a:gd name="f484" fmla="*/ f395 1 f252"/>
              <a:gd name="f485" fmla="*/ f396 1 f253"/>
              <a:gd name="f486" fmla="*/ f397 1 f252"/>
              <a:gd name="f487" fmla="*/ f398 1 f253"/>
              <a:gd name="f488" fmla="*/ f399 1 f252"/>
              <a:gd name="f489" fmla="*/ f400 1 f253"/>
              <a:gd name="f490" fmla="*/ f401 1 f252"/>
              <a:gd name="f491" fmla="*/ f402 1 f253"/>
              <a:gd name="f492" fmla="*/ f403 1 f252"/>
              <a:gd name="f493" fmla="*/ f404 1 f253"/>
              <a:gd name="f494" fmla="*/ f405 1 f252"/>
              <a:gd name="f495" fmla="*/ f406 1 f253"/>
              <a:gd name="f496" fmla="*/ f407 1 f252"/>
              <a:gd name="f497" fmla="*/ f408 1 f253"/>
              <a:gd name="f498" fmla="*/ f409 1 f252"/>
              <a:gd name="f499" fmla="*/ f410 1 f253"/>
              <a:gd name="f500" fmla="*/ f411 1 f252"/>
              <a:gd name="f501" fmla="*/ f412 1 f253"/>
              <a:gd name="f502" fmla="*/ f413 1 f252"/>
              <a:gd name="f503" fmla="*/ f414 1 f253"/>
              <a:gd name="f504" fmla="*/ f415 1 f252"/>
              <a:gd name="f505" fmla="*/ f416 1 f253"/>
              <a:gd name="f506" fmla="*/ f417 1 f252"/>
              <a:gd name="f507" fmla="*/ f418 1 f253"/>
              <a:gd name="f508" fmla="*/ f419 1 f252"/>
              <a:gd name="f509" fmla="*/ f420 1 f253"/>
              <a:gd name="f510" fmla="*/ f421 1 f252"/>
              <a:gd name="f511" fmla="*/ f422 1 f253"/>
              <a:gd name="f512" fmla="*/ f423 1 f252"/>
              <a:gd name="f513" fmla="*/ f424 1 f253"/>
              <a:gd name="f514" fmla="*/ f425 f243 1"/>
              <a:gd name="f515" fmla="*/ f426 f243 1"/>
              <a:gd name="f516" fmla="*/ f428 f244 1"/>
              <a:gd name="f517" fmla="*/ f427 f244 1"/>
              <a:gd name="f518" fmla="*/ f429 f243 1"/>
              <a:gd name="f519" fmla="*/ f430 f244 1"/>
              <a:gd name="f520" fmla="*/ f431 f243 1"/>
              <a:gd name="f521" fmla="*/ f432 f244 1"/>
              <a:gd name="f522" fmla="*/ f433 f243 1"/>
              <a:gd name="f523" fmla="*/ f434 f244 1"/>
              <a:gd name="f524" fmla="*/ f435 f243 1"/>
              <a:gd name="f525" fmla="*/ f436 f244 1"/>
              <a:gd name="f526" fmla="*/ f437 f243 1"/>
              <a:gd name="f527" fmla="*/ f438 f244 1"/>
              <a:gd name="f528" fmla="*/ f439 f243 1"/>
              <a:gd name="f529" fmla="*/ f440 f244 1"/>
              <a:gd name="f530" fmla="*/ f441 f243 1"/>
              <a:gd name="f531" fmla="*/ f442 f244 1"/>
              <a:gd name="f532" fmla="*/ f443 f243 1"/>
              <a:gd name="f533" fmla="*/ f444 f244 1"/>
              <a:gd name="f534" fmla="*/ f445 f243 1"/>
              <a:gd name="f535" fmla="*/ f446 f244 1"/>
              <a:gd name="f536" fmla="*/ f447 f243 1"/>
              <a:gd name="f537" fmla="*/ f448 f244 1"/>
              <a:gd name="f538" fmla="*/ f449 f243 1"/>
              <a:gd name="f539" fmla="*/ f450 f244 1"/>
              <a:gd name="f540" fmla="*/ f451 f243 1"/>
              <a:gd name="f541" fmla="*/ f452 f244 1"/>
              <a:gd name="f542" fmla="*/ f453 f243 1"/>
              <a:gd name="f543" fmla="*/ f454 f243 1"/>
              <a:gd name="f544" fmla="*/ f455 f244 1"/>
              <a:gd name="f545" fmla="*/ f456 f244 1"/>
              <a:gd name="f546" fmla="*/ f457 f243 1"/>
              <a:gd name="f547" fmla="*/ f458 f244 1"/>
              <a:gd name="f548" fmla="*/ f459 f243 1"/>
              <a:gd name="f549" fmla="*/ f460 f244 1"/>
              <a:gd name="f550" fmla="*/ f461 f243 1"/>
              <a:gd name="f551" fmla="*/ f462 f244 1"/>
              <a:gd name="f552" fmla="*/ f463 f243 1"/>
              <a:gd name="f553" fmla="*/ f464 f244 1"/>
              <a:gd name="f554" fmla="*/ f465 f243 1"/>
              <a:gd name="f555" fmla="*/ f466 f244 1"/>
              <a:gd name="f556" fmla="*/ f467 f243 1"/>
              <a:gd name="f557" fmla="*/ f468 f244 1"/>
              <a:gd name="f558" fmla="*/ f469 f243 1"/>
              <a:gd name="f559" fmla="*/ f470 f244 1"/>
              <a:gd name="f560" fmla="*/ f471 f243 1"/>
              <a:gd name="f561" fmla="*/ f472 f244 1"/>
              <a:gd name="f562" fmla="*/ f473 f244 1"/>
              <a:gd name="f563" fmla="*/ f474 f243 1"/>
              <a:gd name="f564" fmla="*/ f475 f244 1"/>
              <a:gd name="f565" fmla="*/ f476 f243 1"/>
              <a:gd name="f566" fmla="*/ f477 f244 1"/>
              <a:gd name="f567" fmla="*/ f478 f243 1"/>
              <a:gd name="f568" fmla="*/ f479 f244 1"/>
              <a:gd name="f569" fmla="*/ f480 f243 1"/>
              <a:gd name="f570" fmla="*/ f481 f244 1"/>
              <a:gd name="f571" fmla="*/ f482 f243 1"/>
              <a:gd name="f572" fmla="*/ f483 f244 1"/>
              <a:gd name="f573" fmla="*/ f484 f243 1"/>
              <a:gd name="f574" fmla="*/ f485 f244 1"/>
              <a:gd name="f575" fmla="*/ f486 f243 1"/>
              <a:gd name="f576" fmla="*/ f487 f244 1"/>
              <a:gd name="f577" fmla="*/ f488 f243 1"/>
              <a:gd name="f578" fmla="*/ f489 f244 1"/>
              <a:gd name="f579" fmla="*/ f490 f243 1"/>
              <a:gd name="f580" fmla="*/ f491 f244 1"/>
              <a:gd name="f581" fmla="*/ f492 f243 1"/>
              <a:gd name="f582" fmla="*/ f493 f244 1"/>
              <a:gd name="f583" fmla="*/ f494 f243 1"/>
              <a:gd name="f584" fmla="*/ f495 f244 1"/>
              <a:gd name="f585" fmla="*/ f496 f243 1"/>
              <a:gd name="f586" fmla="*/ f497 f244 1"/>
              <a:gd name="f587" fmla="*/ f498 f243 1"/>
              <a:gd name="f588" fmla="*/ f499 f244 1"/>
              <a:gd name="f589" fmla="*/ f500 f243 1"/>
              <a:gd name="f590" fmla="*/ f501 f244 1"/>
              <a:gd name="f591" fmla="*/ f502 f243 1"/>
              <a:gd name="f592" fmla="*/ f503 f244 1"/>
              <a:gd name="f593" fmla="*/ f504 f243 1"/>
              <a:gd name="f594" fmla="*/ f505 f244 1"/>
              <a:gd name="f595" fmla="*/ f506 f243 1"/>
              <a:gd name="f596" fmla="*/ f507 f244 1"/>
              <a:gd name="f597" fmla="*/ f508 f243 1"/>
              <a:gd name="f598" fmla="*/ f509 f244 1"/>
              <a:gd name="f599" fmla="*/ f510 f243 1"/>
              <a:gd name="f600" fmla="*/ f511 f244 1"/>
              <a:gd name="f601" fmla="*/ f512 f243 1"/>
              <a:gd name="f602" fmla="*/ f513 f2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9">
                <a:pos x="f518" y="f519"/>
              </a:cxn>
              <a:cxn ang="f339">
                <a:pos x="f520" y="f521"/>
              </a:cxn>
              <a:cxn ang="f339">
                <a:pos x="f522" y="f523"/>
              </a:cxn>
              <a:cxn ang="f339">
                <a:pos x="f524" y="f525"/>
              </a:cxn>
              <a:cxn ang="f339">
                <a:pos x="f526" y="f527"/>
              </a:cxn>
              <a:cxn ang="f339">
                <a:pos x="f528" y="f529"/>
              </a:cxn>
              <a:cxn ang="f339">
                <a:pos x="f530" y="f531"/>
              </a:cxn>
              <a:cxn ang="f339">
                <a:pos x="f532" y="f533"/>
              </a:cxn>
              <a:cxn ang="f339">
                <a:pos x="f534" y="f535"/>
              </a:cxn>
              <a:cxn ang="f339">
                <a:pos x="f536" y="f537"/>
              </a:cxn>
              <a:cxn ang="f339">
                <a:pos x="f538" y="f539"/>
              </a:cxn>
              <a:cxn ang="f339">
                <a:pos x="f540" y="f541"/>
              </a:cxn>
              <a:cxn ang="f339">
                <a:pos x="f542" y="f531"/>
              </a:cxn>
              <a:cxn ang="f339">
                <a:pos x="f543" y="f544"/>
              </a:cxn>
              <a:cxn ang="f339">
                <a:pos x="f543" y="f545"/>
              </a:cxn>
              <a:cxn ang="f339">
                <a:pos x="f546" y="f547"/>
              </a:cxn>
              <a:cxn ang="f339">
                <a:pos x="f548" y="f549"/>
              </a:cxn>
              <a:cxn ang="f339">
                <a:pos x="f550" y="f551"/>
              </a:cxn>
              <a:cxn ang="f339">
                <a:pos x="f552" y="f553"/>
              </a:cxn>
              <a:cxn ang="f339">
                <a:pos x="f554" y="f555"/>
              </a:cxn>
              <a:cxn ang="f339">
                <a:pos x="f556" y="f557"/>
              </a:cxn>
              <a:cxn ang="f339">
                <a:pos x="f558" y="f559"/>
              </a:cxn>
              <a:cxn ang="f339">
                <a:pos x="f560" y="f561"/>
              </a:cxn>
              <a:cxn ang="f339">
                <a:pos x="f560" y="f562"/>
              </a:cxn>
              <a:cxn ang="f339">
                <a:pos x="f563" y="f564"/>
              </a:cxn>
              <a:cxn ang="f339">
                <a:pos x="f565" y="f566"/>
              </a:cxn>
              <a:cxn ang="f339">
                <a:pos x="f567" y="f568"/>
              </a:cxn>
              <a:cxn ang="f339">
                <a:pos x="f569" y="f570"/>
              </a:cxn>
              <a:cxn ang="f339">
                <a:pos x="f571" y="f572"/>
              </a:cxn>
              <a:cxn ang="f339">
                <a:pos x="f573" y="f574"/>
              </a:cxn>
              <a:cxn ang="f339">
                <a:pos x="f575" y="f576"/>
              </a:cxn>
              <a:cxn ang="f339">
                <a:pos x="f577" y="f578"/>
              </a:cxn>
              <a:cxn ang="f339">
                <a:pos x="f579" y="f580"/>
              </a:cxn>
              <a:cxn ang="f339">
                <a:pos x="f581" y="f582"/>
              </a:cxn>
              <a:cxn ang="f339">
                <a:pos x="f583" y="f584"/>
              </a:cxn>
              <a:cxn ang="f339">
                <a:pos x="f585" y="f586"/>
              </a:cxn>
              <a:cxn ang="f339">
                <a:pos x="f587" y="f588"/>
              </a:cxn>
              <a:cxn ang="f339">
                <a:pos x="f589" y="f590"/>
              </a:cxn>
              <a:cxn ang="f339">
                <a:pos x="f591" y="f592"/>
              </a:cxn>
              <a:cxn ang="f339">
                <a:pos x="f593" y="f594"/>
              </a:cxn>
              <a:cxn ang="f339">
                <a:pos x="f595" y="f596"/>
              </a:cxn>
              <a:cxn ang="f339">
                <a:pos x="f597" y="f598"/>
              </a:cxn>
              <a:cxn ang="f339">
                <a:pos x="f599" y="f600"/>
              </a:cxn>
              <a:cxn ang="f339">
                <a:pos x="f601" y="f602"/>
              </a:cxn>
            </a:cxnLst>
            <a:rect l="f514" t="f517" r="f515" b="f516"/>
            <a:pathLst>
              <a:path w="1846" h="1340">
                <a:moveTo>
                  <a:pt x="f8" y="f9"/>
                </a:moveTo>
                <a:lnTo>
                  <a:pt x="f10" y="f9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lnTo>
                  <a:pt x="f48" y="f49"/>
                </a:lnTo>
                <a:lnTo>
                  <a:pt x="f50" y="f51"/>
                </a:lnTo>
                <a:lnTo>
                  <a:pt x="f52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10" y="f60"/>
                </a:lnTo>
                <a:lnTo>
                  <a:pt x="f61" y="f62"/>
                </a:lnTo>
                <a:lnTo>
                  <a:pt x="f8" y="f63"/>
                </a:lnTo>
                <a:lnTo>
                  <a:pt x="f64" y="f65"/>
                </a:lnTo>
                <a:lnTo>
                  <a:pt x="f66" y="f63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53"/>
                </a:lnTo>
                <a:lnTo>
                  <a:pt x="f76" y="f77"/>
                </a:lnTo>
                <a:lnTo>
                  <a:pt x="f78" y="f47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5" y="f87"/>
                </a:lnTo>
                <a:lnTo>
                  <a:pt x="f83" y="f88"/>
                </a:lnTo>
                <a:lnTo>
                  <a:pt x="f89" y="f90"/>
                </a:lnTo>
                <a:lnTo>
                  <a:pt x="f79" y="f91"/>
                </a:lnTo>
                <a:lnTo>
                  <a:pt x="f92" y="f93"/>
                </a:ln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lnTo>
                  <a:pt x="f100" y="f101"/>
                </a:lnTo>
                <a:lnTo>
                  <a:pt x="f102" y="f18"/>
                </a:lnTo>
                <a:lnTo>
                  <a:pt x="f103" y="f104"/>
                </a:lnTo>
                <a:lnTo>
                  <a:pt x="f105" y="f106"/>
                </a:lnTo>
                <a:lnTo>
                  <a:pt x="f8" y="f9"/>
                </a:lnTo>
                <a:close/>
                <a:moveTo>
                  <a:pt x="f107" y="f5"/>
                </a:moveTo>
                <a:lnTo>
                  <a:pt x="f108" y="f5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01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lnTo>
                  <a:pt x="f126" y="f127"/>
                </a:lnTo>
                <a:lnTo>
                  <a:pt x="f128" y="f31"/>
                </a:lnTo>
                <a:lnTo>
                  <a:pt x="f129" y="f130"/>
                </a:lnTo>
                <a:lnTo>
                  <a:pt x="f128" y="f131"/>
                </a:lnTo>
                <a:lnTo>
                  <a:pt x="f128" y="f132"/>
                </a:lnTo>
                <a:lnTo>
                  <a:pt x="f133" y="f134"/>
                </a:lnTo>
                <a:lnTo>
                  <a:pt x="f135" y="f136"/>
                </a:lnTo>
                <a:lnTo>
                  <a:pt x="f137" y="f138"/>
                </a:lnTo>
                <a:lnTo>
                  <a:pt x="f139" y="f140"/>
                </a:lnTo>
                <a:lnTo>
                  <a:pt x="f141" y="f142"/>
                </a:ln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lnTo>
                  <a:pt x="f151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15"/>
                </a:lnTo>
                <a:lnTo>
                  <a:pt x="f164" y="f165"/>
                </a:lnTo>
                <a:lnTo>
                  <a:pt x="f166" y="f167"/>
                </a:lnTo>
                <a:lnTo>
                  <a:pt x="f168" y="f169"/>
                </a:lnTo>
                <a:lnTo>
                  <a:pt x="f170" y="f122"/>
                </a:lnTo>
                <a:lnTo>
                  <a:pt x="f171" y="f172"/>
                </a:lnTo>
                <a:lnTo>
                  <a:pt x="f173" y="f151"/>
                </a:lnTo>
                <a:lnTo>
                  <a:pt x="f174" y="f78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7"/>
                </a:lnTo>
                <a:lnTo>
                  <a:pt x="f192" y="f7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201" y="f202"/>
                </a:lnTo>
                <a:lnTo>
                  <a:pt x="f203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9" y="f210"/>
                </a:lnTo>
                <a:lnTo>
                  <a:pt x="f114" y="f211"/>
                </a:lnTo>
                <a:lnTo>
                  <a:pt x="f212" y="f213"/>
                </a:lnTo>
                <a:lnTo>
                  <a:pt x="f214" y="f215"/>
                </a:lnTo>
                <a:lnTo>
                  <a:pt x="f5" y="f216"/>
                </a:lnTo>
                <a:lnTo>
                  <a:pt x="f217" y="f218"/>
                </a:lnTo>
                <a:lnTo>
                  <a:pt x="f219" y="f140"/>
                </a:lnTo>
                <a:lnTo>
                  <a:pt x="f14" y="f220"/>
                </a:lnTo>
                <a:lnTo>
                  <a:pt x="f221" y="f222"/>
                </a:lnTo>
                <a:lnTo>
                  <a:pt x="f223" y="f224"/>
                </a:lnTo>
                <a:lnTo>
                  <a:pt x="f225" y="f226"/>
                </a:lnTo>
                <a:lnTo>
                  <a:pt x="f227" y="f228"/>
                </a:lnTo>
                <a:lnTo>
                  <a:pt x="f229" y="f230"/>
                </a:lnTo>
                <a:lnTo>
                  <a:pt x="f231" y="f232"/>
                </a:lnTo>
                <a:lnTo>
                  <a:pt x="f233" y="f121"/>
                </a:lnTo>
                <a:lnTo>
                  <a:pt x="f234" y="f235"/>
                </a:lnTo>
                <a:lnTo>
                  <a:pt x="f236" y="f237"/>
                </a:lnTo>
                <a:lnTo>
                  <a:pt x="f238" y="f14"/>
                </a:lnTo>
                <a:lnTo>
                  <a:pt x="f239" y="f240"/>
                </a:lnTo>
                <a:lnTo>
                  <a:pt x="f241" y="f212"/>
                </a:lnTo>
                <a:lnTo>
                  <a:pt x="f107" y="f5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id="{C210D23E-1938-434F-A9D7-9703A94E86DB}"/>
              </a:ext>
            </a:extLst>
          </p:cNvPr>
          <p:cNvSpPr/>
          <p:nvPr/>
        </p:nvSpPr>
        <p:spPr>
          <a:xfrm>
            <a:off x="2102260" y="2736652"/>
            <a:ext cx="270680" cy="275865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1776"/>
              <a:gd name="f8" fmla="val 1881"/>
              <a:gd name="f9" fmla="val 914"/>
              <a:gd name="f10" fmla="val 940"/>
              <a:gd name="f11" fmla="val 3"/>
              <a:gd name="f12" fmla="val 965"/>
              <a:gd name="f13" fmla="val 10"/>
              <a:gd name="f14" fmla="val 987"/>
              <a:gd name="f15" fmla="val 23"/>
              <a:gd name="f16" fmla="val 991"/>
              <a:gd name="f17" fmla="val 81"/>
              <a:gd name="f18" fmla="val 994"/>
              <a:gd name="f19" fmla="val 147"/>
              <a:gd name="f20" fmla="val 220"/>
              <a:gd name="f21" fmla="val 296"/>
              <a:gd name="f22" fmla="val 376"/>
              <a:gd name="f23" fmla="val 458"/>
              <a:gd name="f24" fmla="val 536"/>
              <a:gd name="f25" fmla="val 612"/>
              <a:gd name="f26" fmla="val 1020"/>
              <a:gd name="f27" fmla="val 629"/>
              <a:gd name="f28" fmla="val 1040"/>
              <a:gd name="f29" fmla="val 641"/>
              <a:gd name="f30" fmla="val 1056"/>
              <a:gd name="f31" fmla="val 652"/>
              <a:gd name="f32" fmla="val 1071"/>
              <a:gd name="f33" fmla="val 663"/>
              <a:gd name="f34" fmla="val 1085"/>
              <a:gd name="f35" fmla="val 674"/>
              <a:gd name="f36" fmla="val 1100"/>
              <a:gd name="f37" fmla="val 689"/>
              <a:gd name="f38" fmla="val 1122"/>
              <a:gd name="f39" fmla="val 1145"/>
              <a:gd name="f40" fmla="val 580"/>
              <a:gd name="f41" fmla="val 1171"/>
              <a:gd name="f42" fmla="val 543"/>
              <a:gd name="f43" fmla="val 1196"/>
              <a:gd name="f44" fmla="val 516"/>
              <a:gd name="f45" fmla="val 1223"/>
              <a:gd name="f46" fmla="val 498"/>
              <a:gd name="f47" fmla="val 1252"/>
              <a:gd name="f48" fmla="val 490"/>
              <a:gd name="f49" fmla="val 1282"/>
              <a:gd name="f50" fmla="val 494"/>
              <a:gd name="f51" fmla="val 1314"/>
              <a:gd name="f52" fmla="val 505"/>
              <a:gd name="f53" fmla="val 1345"/>
              <a:gd name="f54" fmla="val 525"/>
              <a:gd name="f55" fmla="val 1380"/>
              <a:gd name="f56" fmla="val 556"/>
              <a:gd name="f57" fmla="val 1414"/>
              <a:gd name="f58" fmla="val 594"/>
              <a:gd name="f59" fmla="val 1451"/>
              <a:gd name="f60" fmla="val 640"/>
              <a:gd name="f61" fmla="val 1491"/>
              <a:gd name="f62" fmla="val 683"/>
              <a:gd name="f63" fmla="val 1527"/>
              <a:gd name="f64" fmla="val 729"/>
              <a:gd name="f65" fmla="val 1558"/>
              <a:gd name="f66" fmla="val 778"/>
              <a:gd name="f67" fmla="val 1585"/>
              <a:gd name="f68" fmla="val 832"/>
              <a:gd name="f69" fmla="val 1611"/>
              <a:gd name="f70" fmla="val 890"/>
              <a:gd name="f71" fmla="val 1634"/>
              <a:gd name="f72" fmla="val 956"/>
              <a:gd name="f73" fmla="val 1656"/>
              <a:gd name="f74" fmla="val 1027"/>
              <a:gd name="f75" fmla="val 1678"/>
              <a:gd name="f76" fmla="val 1107"/>
              <a:gd name="f77" fmla="val 1700"/>
              <a:gd name="f78" fmla="val 1722"/>
              <a:gd name="f79" fmla="val 1294"/>
              <a:gd name="f80" fmla="val 1747"/>
              <a:gd name="f81" fmla="val 1403"/>
              <a:gd name="f82" fmla="val 1756"/>
              <a:gd name="f83" fmla="val 1450"/>
              <a:gd name="f84" fmla="val 1765"/>
              <a:gd name="f85" fmla="val 1500"/>
              <a:gd name="f86" fmla="val 1771"/>
              <a:gd name="f87" fmla="val 1549"/>
              <a:gd name="f88" fmla="val 1774"/>
              <a:gd name="f89" fmla="val 1598"/>
              <a:gd name="f90" fmla="val 1645"/>
              <a:gd name="f91" fmla="val 1690"/>
              <a:gd name="f92" fmla="val 1767"/>
              <a:gd name="f93" fmla="val 1734"/>
              <a:gd name="f94" fmla="val 1742"/>
              <a:gd name="f95" fmla="val 1809"/>
              <a:gd name="f96" fmla="val 1838"/>
              <a:gd name="f97" fmla="val 1694"/>
              <a:gd name="f98" fmla="val 1860"/>
              <a:gd name="f99" fmla="val 1674"/>
              <a:gd name="f100" fmla="val 1869"/>
              <a:gd name="f101" fmla="val 1649"/>
              <a:gd name="f102" fmla="val 1622"/>
              <a:gd name="f103" fmla="val 1863"/>
              <a:gd name="f104" fmla="val 1591"/>
              <a:gd name="f105" fmla="val 1854"/>
              <a:gd name="f106" fmla="val 1840"/>
              <a:gd name="f107" fmla="val 1821"/>
              <a:gd name="f108" fmla="val 1494"/>
              <a:gd name="f109" fmla="val 1801"/>
              <a:gd name="f110" fmla="val 1462"/>
              <a:gd name="f111" fmla="val 1781"/>
              <a:gd name="f112" fmla="val 1432"/>
              <a:gd name="f113" fmla="val 1760"/>
              <a:gd name="f114" fmla="val 1405"/>
              <a:gd name="f115" fmla="val 1740"/>
              <a:gd name="f116" fmla="val 1382"/>
              <a:gd name="f117" fmla="val 1723"/>
              <a:gd name="f118" fmla="val 1362"/>
              <a:gd name="f119" fmla="val 1707"/>
              <a:gd name="f120" fmla="val 1347"/>
              <a:gd name="f121" fmla="val 1696"/>
              <a:gd name="f122" fmla="val 1305"/>
              <a:gd name="f123" fmla="val 1663"/>
              <a:gd name="f124" fmla="val 1260"/>
              <a:gd name="f125" fmla="val 1632"/>
              <a:gd name="f126" fmla="val 1212"/>
              <a:gd name="f127" fmla="val 1605"/>
              <a:gd name="f128" fmla="val 1163"/>
              <a:gd name="f129" fmla="val 1580"/>
              <a:gd name="f130" fmla="val 1114"/>
              <a:gd name="f131" fmla="val 1554"/>
              <a:gd name="f132" fmla="val 1031"/>
              <a:gd name="f133" fmla="val 1000"/>
              <a:gd name="f134" fmla="val 1469"/>
              <a:gd name="f135" fmla="val 1420"/>
              <a:gd name="f136" fmla="val 985"/>
              <a:gd name="f137" fmla="val 1372"/>
              <a:gd name="f138" fmla="val 989"/>
              <a:gd name="f139" fmla="val 1327"/>
              <a:gd name="f140" fmla="val 996"/>
              <a:gd name="f141" fmla="val 1285"/>
              <a:gd name="f142" fmla="val 1003"/>
              <a:gd name="f143" fmla="val 1247"/>
              <a:gd name="f144" fmla="val 1011"/>
              <a:gd name="f145" fmla="val 1014"/>
              <a:gd name="f146" fmla="val 1176"/>
              <a:gd name="f147" fmla="val 1009"/>
              <a:gd name="f148" fmla="val 1143"/>
              <a:gd name="f149" fmla="val 1002"/>
              <a:gd name="f150" fmla="val 1089"/>
              <a:gd name="f151" fmla="val 1036"/>
              <a:gd name="f152" fmla="val 992"/>
              <a:gd name="f153" fmla="val 938"/>
              <a:gd name="f154" fmla="val 1018"/>
              <a:gd name="f155" fmla="val 896"/>
              <a:gd name="f156" fmla="val 1034"/>
              <a:gd name="f157" fmla="val 858"/>
              <a:gd name="f158" fmla="val 1051"/>
              <a:gd name="f159" fmla="val 825"/>
              <a:gd name="f160" fmla="val 810"/>
              <a:gd name="f161" fmla="val 1025"/>
              <a:gd name="f162" fmla="val 794"/>
              <a:gd name="f163" fmla="val 776"/>
              <a:gd name="f164" fmla="val 758"/>
              <a:gd name="f165" fmla="val 963"/>
              <a:gd name="f166" fmla="val 743"/>
              <a:gd name="f167" fmla="val 931"/>
              <a:gd name="f168" fmla="val 891"/>
              <a:gd name="f169" fmla="val 720"/>
              <a:gd name="f170" fmla="val 856"/>
              <a:gd name="f171" fmla="val 732"/>
              <a:gd name="f172" fmla="val 829"/>
              <a:gd name="f173" fmla="val 805"/>
              <a:gd name="f174" fmla="val 756"/>
              <a:gd name="f175" fmla="val 787"/>
              <a:gd name="f176" fmla="val 770"/>
              <a:gd name="f177" fmla="val 769"/>
              <a:gd name="f178" fmla="val 789"/>
              <a:gd name="f179" fmla="val 751"/>
              <a:gd name="f180" fmla="val 727"/>
              <a:gd name="f181" fmla="val 840"/>
              <a:gd name="f182" fmla="val 740"/>
              <a:gd name="f183" fmla="val 874"/>
              <a:gd name="f184" fmla="val 752"/>
              <a:gd name="f185" fmla="val 909"/>
              <a:gd name="f186" fmla="val 765"/>
              <a:gd name="f187" fmla="val 945"/>
              <a:gd name="f188" fmla="val 774"/>
              <a:gd name="f189" fmla="val 983"/>
              <a:gd name="f190" fmla="val 1021"/>
              <a:gd name="f191" fmla="val 762"/>
              <a:gd name="f192" fmla="val 1120"/>
              <a:gd name="f193" fmla="val 754"/>
              <a:gd name="f194" fmla="val 1149"/>
              <a:gd name="f195" fmla="val 1183"/>
              <a:gd name="f196" fmla="val 1220"/>
              <a:gd name="f197" fmla="val 760"/>
              <a:gd name="f198" fmla="val 1256"/>
              <a:gd name="f199" fmla="val 767"/>
              <a:gd name="f200" fmla="val 1292"/>
              <a:gd name="f201" fmla="val 1330"/>
              <a:gd name="f202" fmla="val 782"/>
              <a:gd name="f203" fmla="val 1365"/>
              <a:gd name="f204" fmla="val 785"/>
              <a:gd name="f205" fmla="val 1400"/>
              <a:gd name="f206" fmla="val 783"/>
              <a:gd name="f207" fmla="val 1461"/>
              <a:gd name="f208" fmla="val 1489"/>
              <a:gd name="f209" fmla="val 651"/>
              <a:gd name="f210" fmla="val 1556"/>
              <a:gd name="f211" fmla="val 540"/>
              <a:gd name="f212" fmla="val 1621"/>
              <a:gd name="f213" fmla="val 431"/>
              <a:gd name="f214" fmla="val 1689"/>
              <a:gd name="f215" fmla="val 416"/>
              <a:gd name="f216" fmla="val 396"/>
              <a:gd name="f217" fmla="val 1716"/>
              <a:gd name="f218" fmla="val 371"/>
              <a:gd name="f219" fmla="val 1736"/>
              <a:gd name="f220" fmla="val 343"/>
              <a:gd name="f221" fmla="val 1758"/>
              <a:gd name="f222" fmla="val 314"/>
              <a:gd name="f223" fmla="val 283"/>
              <a:gd name="f224" fmla="val 1805"/>
              <a:gd name="f225" fmla="val 252"/>
              <a:gd name="f226" fmla="val 1827"/>
              <a:gd name="f227" fmla="val 222"/>
              <a:gd name="f228" fmla="val 1847"/>
              <a:gd name="f229" fmla="val 192"/>
              <a:gd name="f230" fmla="val 167"/>
              <a:gd name="f231" fmla="val 1874"/>
              <a:gd name="f232" fmla="val 143"/>
              <a:gd name="f233" fmla="val 123"/>
              <a:gd name="f234" fmla="val 1880"/>
              <a:gd name="f235" fmla="val 92"/>
              <a:gd name="f236" fmla="val 1872"/>
              <a:gd name="f237" fmla="val 69"/>
              <a:gd name="f238" fmla="val 1856"/>
              <a:gd name="f239" fmla="val 47"/>
              <a:gd name="f240" fmla="val 1832"/>
              <a:gd name="f241" fmla="val 31"/>
              <a:gd name="f242" fmla="val 1803"/>
              <a:gd name="f243" fmla="val 18"/>
              <a:gd name="f244" fmla="val 1769"/>
              <a:gd name="f245" fmla="val 9"/>
              <a:gd name="f246" fmla="val 1730"/>
              <a:gd name="f247" fmla="val 1647"/>
              <a:gd name="f248" fmla="val 1601"/>
              <a:gd name="f249" fmla="val 2"/>
              <a:gd name="f250" fmla="val 5"/>
              <a:gd name="f251" fmla="val 1512"/>
              <a:gd name="f252" fmla="val 1470"/>
              <a:gd name="f253" fmla="val 16"/>
              <a:gd name="f254" fmla="val 1429"/>
              <a:gd name="f255" fmla="val 1392"/>
              <a:gd name="f256" fmla="val 72"/>
              <a:gd name="f257" fmla="val 100"/>
              <a:gd name="f258" fmla="val 1087"/>
              <a:gd name="f259" fmla="val 129"/>
              <a:gd name="f260" fmla="val 162"/>
              <a:gd name="f261" fmla="val 912"/>
              <a:gd name="f262" fmla="val 194"/>
              <a:gd name="f263" fmla="val 834"/>
              <a:gd name="f264" fmla="val 231"/>
              <a:gd name="f265" fmla="val 269"/>
              <a:gd name="f266" fmla="val 707"/>
              <a:gd name="f267" fmla="val 311"/>
              <a:gd name="f268" fmla="val 656"/>
              <a:gd name="f269" fmla="val 327"/>
              <a:gd name="f270" fmla="val 634"/>
              <a:gd name="f271" fmla="val 610"/>
              <a:gd name="f272" fmla="val 587"/>
              <a:gd name="f273" fmla="val 378"/>
              <a:gd name="f274" fmla="val 563"/>
              <a:gd name="f275" fmla="val 398"/>
              <a:gd name="f276" fmla="val 541"/>
              <a:gd name="f277" fmla="val 420"/>
              <a:gd name="f278" fmla="val 521"/>
              <a:gd name="f279" fmla="val 443"/>
              <a:gd name="f280" fmla="val 471"/>
              <a:gd name="f281" fmla="val 492"/>
              <a:gd name="f282" fmla="val 502"/>
              <a:gd name="f283" fmla="val 487"/>
              <a:gd name="f284" fmla="val 534"/>
              <a:gd name="f285" fmla="val 489"/>
              <a:gd name="f286" fmla="val 562"/>
              <a:gd name="f287" fmla="val 510"/>
              <a:gd name="f288" fmla="val 582"/>
              <a:gd name="f289" fmla="val 538"/>
              <a:gd name="f290" fmla="val 596"/>
              <a:gd name="f291" fmla="val 567"/>
              <a:gd name="f292" fmla="val 611"/>
              <a:gd name="f293" fmla="val 598"/>
              <a:gd name="f294" fmla="val 623"/>
              <a:gd name="f295" fmla="val 638"/>
              <a:gd name="f296" fmla="val 660"/>
              <a:gd name="f297" fmla="val 654"/>
              <a:gd name="f298" fmla="val 672"/>
              <a:gd name="f299" fmla="val 712"/>
              <a:gd name="f300" fmla="val 671"/>
              <a:gd name="f301" fmla="val 716"/>
              <a:gd name="f302" fmla="val 710"/>
              <a:gd name="f303" fmla="val 682"/>
              <a:gd name="f304" fmla="val 701"/>
              <a:gd name="f305" fmla="val 694"/>
              <a:gd name="f306" fmla="val 690"/>
              <a:gd name="f307" fmla="val 711"/>
              <a:gd name="f308" fmla="val 676"/>
              <a:gd name="f309" fmla="val 731"/>
              <a:gd name="f310" fmla="val 661"/>
              <a:gd name="f311" fmla="val 645"/>
              <a:gd name="f312" fmla="val 632"/>
              <a:gd name="f313" fmla="val 796"/>
              <a:gd name="f314" fmla="val 620"/>
              <a:gd name="f315" fmla="val 814"/>
              <a:gd name="f316" fmla="val 816"/>
              <a:gd name="f317" fmla="val 461"/>
              <a:gd name="f318" fmla="val 394"/>
              <a:gd name="f319" fmla="val 812"/>
              <a:gd name="f320" fmla="val 258"/>
              <a:gd name="f321" fmla="val 811"/>
              <a:gd name="f322" fmla="val 185"/>
              <a:gd name="f323" fmla="val 107"/>
              <a:gd name="f324" fmla="val 20"/>
              <a:gd name="f325" fmla="val 818"/>
              <a:gd name="f326" fmla="val 845"/>
              <a:gd name="f327" fmla="val 865"/>
              <a:gd name="f328" fmla="val 889"/>
              <a:gd name="f329" fmla="val 1"/>
              <a:gd name="f330" fmla="+- 0 0 -90"/>
              <a:gd name="f331" fmla="*/ f4 1 1776"/>
              <a:gd name="f332" fmla="*/ f5 1 1881"/>
              <a:gd name="f333" fmla="val f6"/>
              <a:gd name="f334" fmla="val f7"/>
              <a:gd name="f335" fmla="val f8"/>
              <a:gd name="f336" fmla="*/ f330 f0 1"/>
              <a:gd name="f337" fmla="+- f335 0 f333"/>
              <a:gd name="f338" fmla="+- f334 0 f333"/>
              <a:gd name="f339" fmla="*/ f336 1 f3"/>
              <a:gd name="f340" fmla="*/ f338 1 1776"/>
              <a:gd name="f341" fmla="*/ f337 1 1881"/>
              <a:gd name="f342" fmla="*/ 987 f338 1"/>
              <a:gd name="f343" fmla="*/ 23 f337 1"/>
              <a:gd name="f344" fmla="*/ 994 f338 1"/>
              <a:gd name="f345" fmla="*/ 296 f337 1"/>
              <a:gd name="f346" fmla="*/ 612 f337 1"/>
              <a:gd name="f347" fmla="*/ 1071 f338 1"/>
              <a:gd name="f348" fmla="*/ 663 f337 1"/>
              <a:gd name="f349" fmla="*/ 1145 f338 1"/>
              <a:gd name="f350" fmla="*/ 580 f337 1"/>
              <a:gd name="f351" fmla="*/ 1252 f338 1"/>
              <a:gd name="f352" fmla="*/ 490 f337 1"/>
              <a:gd name="f353" fmla="*/ 1380 f338 1"/>
              <a:gd name="f354" fmla="*/ 556 f337 1"/>
              <a:gd name="f355" fmla="*/ 1527 f338 1"/>
              <a:gd name="f356" fmla="*/ 729 f337 1"/>
              <a:gd name="f357" fmla="*/ 1634 f338 1"/>
              <a:gd name="f358" fmla="*/ 956 f337 1"/>
              <a:gd name="f359" fmla="*/ 1722 f338 1"/>
              <a:gd name="f360" fmla="*/ 1294 f337 1"/>
              <a:gd name="f361" fmla="*/ 1771 f338 1"/>
              <a:gd name="f362" fmla="*/ 1549 f337 1"/>
              <a:gd name="f363" fmla="*/ 1767 f338 1"/>
              <a:gd name="f364" fmla="*/ 1734 f337 1"/>
              <a:gd name="f365" fmla="*/ 1694 f338 1"/>
              <a:gd name="f366" fmla="*/ 1860 f337 1"/>
              <a:gd name="f367" fmla="*/ 1591 f338 1"/>
              <a:gd name="f368" fmla="*/ 1854 f337 1"/>
              <a:gd name="f369" fmla="*/ 1462 f338 1"/>
              <a:gd name="f370" fmla="*/ 1781 f337 1"/>
              <a:gd name="f371" fmla="*/ 1362 f338 1"/>
              <a:gd name="f372" fmla="*/ 1707 f337 1"/>
              <a:gd name="f373" fmla="*/ 1212 f338 1"/>
              <a:gd name="f374" fmla="*/ 1605 f337 1"/>
              <a:gd name="f375" fmla="*/ 1031 f338 1"/>
              <a:gd name="f376" fmla="*/ 1500 f337 1"/>
              <a:gd name="f377" fmla="*/ 989 f338 1"/>
              <a:gd name="f378" fmla="*/ 1327 f337 1"/>
              <a:gd name="f379" fmla="*/ 1014 f338 1"/>
              <a:gd name="f380" fmla="*/ 1176 f337 1"/>
              <a:gd name="f381" fmla="*/ 1036 f337 1"/>
              <a:gd name="f382" fmla="*/ 1034 f338 1"/>
              <a:gd name="f383" fmla="*/ 858 f337 1"/>
              <a:gd name="f384" fmla="*/ 1009 f338 1"/>
              <a:gd name="f385" fmla="*/ 776 f337 1"/>
              <a:gd name="f386" fmla="*/ 891 f338 1"/>
              <a:gd name="f387" fmla="*/ 720 f337 1"/>
              <a:gd name="f388" fmla="*/ 787 f338 1"/>
              <a:gd name="f389" fmla="*/ 770 f337 1"/>
              <a:gd name="f390" fmla="*/ 740 f338 1"/>
              <a:gd name="f391" fmla="*/ 874 f337 1"/>
              <a:gd name="f392" fmla="*/ 778 f338 1"/>
              <a:gd name="f393" fmla="*/ 1021 f337 1"/>
              <a:gd name="f394" fmla="*/ 754 f338 1"/>
              <a:gd name="f395" fmla="*/ 1149 f337 1"/>
              <a:gd name="f396" fmla="*/ 767 f338 1"/>
              <a:gd name="f397" fmla="*/ 1292 f337 1"/>
              <a:gd name="f398" fmla="*/ 783 f338 1"/>
              <a:gd name="f399" fmla="*/ 1432 f337 1"/>
              <a:gd name="f400" fmla="*/ 540 f338 1"/>
              <a:gd name="f401" fmla="*/ 1621 f337 1"/>
              <a:gd name="f402" fmla="*/ 371 f338 1"/>
              <a:gd name="f403" fmla="*/ 1736 f337 1"/>
              <a:gd name="f404" fmla="*/ 252 f338 1"/>
              <a:gd name="f405" fmla="*/ 1827 f337 1"/>
              <a:gd name="f406" fmla="*/ 143 f338 1"/>
              <a:gd name="f407" fmla="*/ 1881 f337 1"/>
              <a:gd name="f408" fmla="*/ 47 f338 1"/>
              <a:gd name="f409" fmla="*/ 1832 f337 1"/>
              <a:gd name="f410" fmla="*/ 3 f338 1"/>
              <a:gd name="f411" fmla="*/ 1690 f337 1"/>
              <a:gd name="f412" fmla="*/ 5 f338 1"/>
              <a:gd name="f413" fmla="*/ 1512 f337 1"/>
              <a:gd name="f414" fmla="*/ 1285 f337 1"/>
              <a:gd name="f415" fmla="*/ 162 f338 1"/>
              <a:gd name="f416" fmla="*/ 912 f337 1"/>
              <a:gd name="f417" fmla="*/ 311 f338 1"/>
              <a:gd name="f418" fmla="*/ 656 f337 1"/>
              <a:gd name="f419" fmla="*/ 378 f338 1"/>
              <a:gd name="f420" fmla="*/ 563 f337 1"/>
              <a:gd name="f421" fmla="*/ 471 f338 1"/>
              <a:gd name="f422" fmla="*/ 492 f337 1"/>
              <a:gd name="f423" fmla="*/ 582 f338 1"/>
              <a:gd name="f424" fmla="*/ 538 f337 1"/>
              <a:gd name="f425" fmla="*/ 638 f338 1"/>
              <a:gd name="f426" fmla="*/ 660 f337 1"/>
              <a:gd name="f427" fmla="*/ 674 f338 1"/>
              <a:gd name="f428" fmla="*/ 716 f337 1"/>
              <a:gd name="f429" fmla="*/ 694 f338 1"/>
              <a:gd name="f430" fmla="*/ 690 f337 1"/>
              <a:gd name="f431" fmla="*/ 774 f338 1"/>
              <a:gd name="f432" fmla="*/ 632 f337 1"/>
              <a:gd name="f433" fmla="*/ 816 f338 1"/>
              <a:gd name="f434" fmla="*/ 461 f337 1"/>
              <a:gd name="f435" fmla="*/ 811 f338 1"/>
              <a:gd name="f436" fmla="*/ 185 f337 1"/>
              <a:gd name="f437" fmla="*/ 829 f338 1"/>
              <a:gd name="f438" fmla="*/ 16 f337 1"/>
              <a:gd name="f439" fmla="*/ 914 f338 1"/>
              <a:gd name="f440" fmla="*/ 0 f337 1"/>
              <a:gd name="f441" fmla="+- f339 0 f1"/>
              <a:gd name="f442" fmla="*/ f342 1 1776"/>
              <a:gd name="f443" fmla="*/ f343 1 1881"/>
              <a:gd name="f444" fmla="*/ f344 1 1776"/>
              <a:gd name="f445" fmla="*/ f345 1 1881"/>
              <a:gd name="f446" fmla="*/ f346 1 1881"/>
              <a:gd name="f447" fmla="*/ f347 1 1776"/>
              <a:gd name="f448" fmla="*/ f348 1 1881"/>
              <a:gd name="f449" fmla="*/ f349 1 1776"/>
              <a:gd name="f450" fmla="*/ f350 1 1881"/>
              <a:gd name="f451" fmla="*/ f351 1 1776"/>
              <a:gd name="f452" fmla="*/ f352 1 1881"/>
              <a:gd name="f453" fmla="*/ f353 1 1776"/>
              <a:gd name="f454" fmla="*/ f354 1 1881"/>
              <a:gd name="f455" fmla="*/ f355 1 1776"/>
              <a:gd name="f456" fmla="*/ f356 1 1881"/>
              <a:gd name="f457" fmla="*/ f357 1 1776"/>
              <a:gd name="f458" fmla="*/ f358 1 1881"/>
              <a:gd name="f459" fmla="*/ f359 1 1776"/>
              <a:gd name="f460" fmla="*/ f360 1 1881"/>
              <a:gd name="f461" fmla="*/ f361 1 1776"/>
              <a:gd name="f462" fmla="*/ f362 1 1881"/>
              <a:gd name="f463" fmla="*/ f363 1 1776"/>
              <a:gd name="f464" fmla="*/ f364 1 1881"/>
              <a:gd name="f465" fmla="*/ f365 1 1776"/>
              <a:gd name="f466" fmla="*/ f366 1 1881"/>
              <a:gd name="f467" fmla="*/ f367 1 1776"/>
              <a:gd name="f468" fmla="*/ f368 1 1881"/>
              <a:gd name="f469" fmla="*/ f369 1 1776"/>
              <a:gd name="f470" fmla="*/ f370 1 1881"/>
              <a:gd name="f471" fmla="*/ f371 1 1776"/>
              <a:gd name="f472" fmla="*/ f372 1 1881"/>
              <a:gd name="f473" fmla="*/ f373 1 1776"/>
              <a:gd name="f474" fmla="*/ f374 1 1881"/>
              <a:gd name="f475" fmla="*/ f375 1 1776"/>
              <a:gd name="f476" fmla="*/ f376 1 1881"/>
              <a:gd name="f477" fmla="*/ f377 1 1776"/>
              <a:gd name="f478" fmla="*/ f378 1 1881"/>
              <a:gd name="f479" fmla="*/ f379 1 1776"/>
              <a:gd name="f480" fmla="*/ f380 1 1881"/>
              <a:gd name="f481" fmla="*/ f381 1 1881"/>
              <a:gd name="f482" fmla="*/ f382 1 1776"/>
              <a:gd name="f483" fmla="*/ f383 1 1881"/>
              <a:gd name="f484" fmla="*/ f384 1 1776"/>
              <a:gd name="f485" fmla="*/ f385 1 1881"/>
              <a:gd name="f486" fmla="*/ f386 1 1776"/>
              <a:gd name="f487" fmla="*/ f387 1 1881"/>
              <a:gd name="f488" fmla="*/ f388 1 1776"/>
              <a:gd name="f489" fmla="*/ f389 1 1881"/>
              <a:gd name="f490" fmla="*/ f390 1 1776"/>
              <a:gd name="f491" fmla="*/ f391 1 1881"/>
              <a:gd name="f492" fmla="*/ f392 1 1776"/>
              <a:gd name="f493" fmla="*/ f393 1 1881"/>
              <a:gd name="f494" fmla="*/ f394 1 1776"/>
              <a:gd name="f495" fmla="*/ f395 1 1881"/>
              <a:gd name="f496" fmla="*/ f396 1 1776"/>
              <a:gd name="f497" fmla="*/ f397 1 1881"/>
              <a:gd name="f498" fmla="*/ f398 1 1776"/>
              <a:gd name="f499" fmla="*/ f399 1 1881"/>
              <a:gd name="f500" fmla="*/ f400 1 1776"/>
              <a:gd name="f501" fmla="*/ f401 1 1881"/>
              <a:gd name="f502" fmla="*/ f402 1 1776"/>
              <a:gd name="f503" fmla="*/ f403 1 1881"/>
              <a:gd name="f504" fmla="*/ f404 1 1776"/>
              <a:gd name="f505" fmla="*/ f405 1 1881"/>
              <a:gd name="f506" fmla="*/ f406 1 1776"/>
              <a:gd name="f507" fmla="*/ f407 1 1881"/>
              <a:gd name="f508" fmla="*/ f408 1 1776"/>
              <a:gd name="f509" fmla="*/ f409 1 1881"/>
              <a:gd name="f510" fmla="*/ f410 1 1776"/>
              <a:gd name="f511" fmla="*/ f411 1 1881"/>
              <a:gd name="f512" fmla="*/ f412 1 1776"/>
              <a:gd name="f513" fmla="*/ f413 1 1881"/>
              <a:gd name="f514" fmla="*/ f414 1 1881"/>
              <a:gd name="f515" fmla="*/ f415 1 1776"/>
              <a:gd name="f516" fmla="*/ f416 1 1881"/>
              <a:gd name="f517" fmla="*/ f417 1 1776"/>
              <a:gd name="f518" fmla="*/ f418 1 1881"/>
              <a:gd name="f519" fmla="*/ f419 1 1776"/>
              <a:gd name="f520" fmla="*/ f420 1 1881"/>
              <a:gd name="f521" fmla="*/ f421 1 1776"/>
              <a:gd name="f522" fmla="*/ f422 1 1881"/>
              <a:gd name="f523" fmla="*/ f423 1 1776"/>
              <a:gd name="f524" fmla="*/ f424 1 1881"/>
              <a:gd name="f525" fmla="*/ f425 1 1776"/>
              <a:gd name="f526" fmla="*/ f426 1 1881"/>
              <a:gd name="f527" fmla="*/ f427 1 1776"/>
              <a:gd name="f528" fmla="*/ f428 1 1881"/>
              <a:gd name="f529" fmla="*/ f429 1 1776"/>
              <a:gd name="f530" fmla="*/ f430 1 1881"/>
              <a:gd name="f531" fmla="*/ f431 1 1776"/>
              <a:gd name="f532" fmla="*/ f432 1 1881"/>
              <a:gd name="f533" fmla="*/ f433 1 1776"/>
              <a:gd name="f534" fmla="*/ f434 1 1881"/>
              <a:gd name="f535" fmla="*/ f435 1 1776"/>
              <a:gd name="f536" fmla="*/ f436 1 1881"/>
              <a:gd name="f537" fmla="*/ f437 1 1776"/>
              <a:gd name="f538" fmla="*/ f438 1 1881"/>
              <a:gd name="f539" fmla="*/ f439 1 1776"/>
              <a:gd name="f540" fmla="*/ f440 1 1881"/>
              <a:gd name="f541" fmla="*/ 0 1 f340"/>
              <a:gd name="f542" fmla="*/ f334 1 f340"/>
              <a:gd name="f543" fmla="*/ 0 1 f341"/>
              <a:gd name="f544" fmla="*/ f335 1 f341"/>
              <a:gd name="f545" fmla="*/ f442 1 f340"/>
              <a:gd name="f546" fmla="*/ f443 1 f341"/>
              <a:gd name="f547" fmla="*/ f444 1 f340"/>
              <a:gd name="f548" fmla="*/ f445 1 f341"/>
              <a:gd name="f549" fmla="*/ f446 1 f341"/>
              <a:gd name="f550" fmla="*/ f447 1 f340"/>
              <a:gd name="f551" fmla="*/ f448 1 f341"/>
              <a:gd name="f552" fmla="*/ f449 1 f340"/>
              <a:gd name="f553" fmla="*/ f450 1 f341"/>
              <a:gd name="f554" fmla="*/ f451 1 f340"/>
              <a:gd name="f555" fmla="*/ f452 1 f341"/>
              <a:gd name="f556" fmla="*/ f453 1 f340"/>
              <a:gd name="f557" fmla="*/ f454 1 f341"/>
              <a:gd name="f558" fmla="*/ f455 1 f340"/>
              <a:gd name="f559" fmla="*/ f456 1 f341"/>
              <a:gd name="f560" fmla="*/ f457 1 f340"/>
              <a:gd name="f561" fmla="*/ f458 1 f341"/>
              <a:gd name="f562" fmla="*/ f459 1 f340"/>
              <a:gd name="f563" fmla="*/ f460 1 f341"/>
              <a:gd name="f564" fmla="*/ f461 1 f340"/>
              <a:gd name="f565" fmla="*/ f462 1 f341"/>
              <a:gd name="f566" fmla="*/ f463 1 f340"/>
              <a:gd name="f567" fmla="*/ f464 1 f341"/>
              <a:gd name="f568" fmla="*/ f465 1 f340"/>
              <a:gd name="f569" fmla="*/ f466 1 f341"/>
              <a:gd name="f570" fmla="*/ f467 1 f340"/>
              <a:gd name="f571" fmla="*/ f468 1 f341"/>
              <a:gd name="f572" fmla="*/ f469 1 f340"/>
              <a:gd name="f573" fmla="*/ f470 1 f341"/>
              <a:gd name="f574" fmla="*/ f471 1 f340"/>
              <a:gd name="f575" fmla="*/ f472 1 f341"/>
              <a:gd name="f576" fmla="*/ f473 1 f340"/>
              <a:gd name="f577" fmla="*/ f474 1 f341"/>
              <a:gd name="f578" fmla="*/ f475 1 f340"/>
              <a:gd name="f579" fmla="*/ f476 1 f341"/>
              <a:gd name="f580" fmla="*/ f477 1 f340"/>
              <a:gd name="f581" fmla="*/ f478 1 f341"/>
              <a:gd name="f582" fmla="*/ f479 1 f340"/>
              <a:gd name="f583" fmla="*/ f480 1 f341"/>
              <a:gd name="f584" fmla="*/ f481 1 f341"/>
              <a:gd name="f585" fmla="*/ f482 1 f340"/>
              <a:gd name="f586" fmla="*/ f483 1 f341"/>
              <a:gd name="f587" fmla="*/ f484 1 f340"/>
              <a:gd name="f588" fmla="*/ f485 1 f341"/>
              <a:gd name="f589" fmla="*/ f486 1 f340"/>
              <a:gd name="f590" fmla="*/ f487 1 f341"/>
              <a:gd name="f591" fmla="*/ f488 1 f340"/>
              <a:gd name="f592" fmla="*/ f489 1 f341"/>
              <a:gd name="f593" fmla="*/ f490 1 f340"/>
              <a:gd name="f594" fmla="*/ f491 1 f341"/>
              <a:gd name="f595" fmla="*/ f492 1 f340"/>
              <a:gd name="f596" fmla="*/ f493 1 f341"/>
              <a:gd name="f597" fmla="*/ f494 1 f340"/>
              <a:gd name="f598" fmla="*/ f495 1 f341"/>
              <a:gd name="f599" fmla="*/ f496 1 f340"/>
              <a:gd name="f600" fmla="*/ f497 1 f341"/>
              <a:gd name="f601" fmla="*/ f498 1 f340"/>
              <a:gd name="f602" fmla="*/ f499 1 f341"/>
              <a:gd name="f603" fmla="*/ f500 1 f340"/>
              <a:gd name="f604" fmla="*/ f501 1 f341"/>
              <a:gd name="f605" fmla="*/ f502 1 f340"/>
              <a:gd name="f606" fmla="*/ f503 1 f341"/>
              <a:gd name="f607" fmla="*/ f504 1 f340"/>
              <a:gd name="f608" fmla="*/ f505 1 f341"/>
              <a:gd name="f609" fmla="*/ f506 1 f340"/>
              <a:gd name="f610" fmla="*/ f507 1 f341"/>
              <a:gd name="f611" fmla="*/ f508 1 f340"/>
              <a:gd name="f612" fmla="*/ f509 1 f341"/>
              <a:gd name="f613" fmla="*/ f510 1 f340"/>
              <a:gd name="f614" fmla="*/ f511 1 f341"/>
              <a:gd name="f615" fmla="*/ f512 1 f340"/>
              <a:gd name="f616" fmla="*/ f513 1 f341"/>
              <a:gd name="f617" fmla="*/ f514 1 f341"/>
              <a:gd name="f618" fmla="*/ f515 1 f340"/>
              <a:gd name="f619" fmla="*/ f516 1 f341"/>
              <a:gd name="f620" fmla="*/ f517 1 f340"/>
              <a:gd name="f621" fmla="*/ f518 1 f341"/>
              <a:gd name="f622" fmla="*/ f519 1 f340"/>
              <a:gd name="f623" fmla="*/ f520 1 f341"/>
              <a:gd name="f624" fmla="*/ f521 1 f340"/>
              <a:gd name="f625" fmla="*/ f522 1 f341"/>
              <a:gd name="f626" fmla="*/ f523 1 f340"/>
              <a:gd name="f627" fmla="*/ f524 1 f341"/>
              <a:gd name="f628" fmla="*/ f525 1 f340"/>
              <a:gd name="f629" fmla="*/ f526 1 f341"/>
              <a:gd name="f630" fmla="*/ f527 1 f340"/>
              <a:gd name="f631" fmla="*/ f528 1 f341"/>
              <a:gd name="f632" fmla="*/ f529 1 f340"/>
              <a:gd name="f633" fmla="*/ f530 1 f341"/>
              <a:gd name="f634" fmla="*/ f531 1 f340"/>
              <a:gd name="f635" fmla="*/ f532 1 f341"/>
              <a:gd name="f636" fmla="*/ f533 1 f340"/>
              <a:gd name="f637" fmla="*/ f534 1 f341"/>
              <a:gd name="f638" fmla="*/ f535 1 f340"/>
              <a:gd name="f639" fmla="*/ f536 1 f341"/>
              <a:gd name="f640" fmla="*/ f537 1 f340"/>
              <a:gd name="f641" fmla="*/ f538 1 f341"/>
              <a:gd name="f642" fmla="*/ f539 1 f340"/>
              <a:gd name="f643" fmla="*/ f540 1 f341"/>
              <a:gd name="f644" fmla="*/ f541 f331 1"/>
              <a:gd name="f645" fmla="*/ f542 f331 1"/>
              <a:gd name="f646" fmla="*/ f544 f332 1"/>
              <a:gd name="f647" fmla="*/ f543 f332 1"/>
              <a:gd name="f648" fmla="*/ f545 f331 1"/>
              <a:gd name="f649" fmla="*/ f546 f332 1"/>
              <a:gd name="f650" fmla="*/ f547 f331 1"/>
              <a:gd name="f651" fmla="*/ f548 f332 1"/>
              <a:gd name="f652" fmla="*/ f549 f332 1"/>
              <a:gd name="f653" fmla="*/ f550 f331 1"/>
              <a:gd name="f654" fmla="*/ f551 f332 1"/>
              <a:gd name="f655" fmla="*/ f552 f331 1"/>
              <a:gd name="f656" fmla="*/ f553 f332 1"/>
              <a:gd name="f657" fmla="*/ f554 f331 1"/>
              <a:gd name="f658" fmla="*/ f555 f332 1"/>
              <a:gd name="f659" fmla="*/ f556 f331 1"/>
              <a:gd name="f660" fmla="*/ f557 f332 1"/>
              <a:gd name="f661" fmla="*/ f558 f331 1"/>
              <a:gd name="f662" fmla="*/ f559 f332 1"/>
              <a:gd name="f663" fmla="*/ f560 f331 1"/>
              <a:gd name="f664" fmla="*/ f561 f332 1"/>
              <a:gd name="f665" fmla="*/ f562 f331 1"/>
              <a:gd name="f666" fmla="*/ f563 f332 1"/>
              <a:gd name="f667" fmla="*/ f564 f331 1"/>
              <a:gd name="f668" fmla="*/ f565 f332 1"/>
              <a:gd name="f669" fmla="*/ f566 f331 1"/>
              <a:gd name="f670" fmla="*/ f567 f332 1"/>
              <a:gd name="f671" fmla="*/ f568 f331 1"/>
              <a:gd name="f672" fmla="*/ f569 f332 1"/>
              <a:gd name="f673" fmla="*/ f570 f331 1"/>
              <a:gd name="f674" fmla="*/ f571 f332 1"/>
              <a:gd name="f675" fmla="*/ f572 f331 1"/>
              <a:gd name="f676" fmla="*/ f573 f332 1"/>
              <a:gd name="f677" fmla="*/ f574 f331 1"/>
              <a:gd name="f678" fmla="*/ f575 f332 1"/>
              <a:gd name="f679" fmla="*/ f576 f331 1"/>
              <a:gd name="f680" fmla="*/ f577 f332 1"/>
              <a:gd name="f681" fmla="*/ f578 f331 1"/>
              <a:gd name="f682" fmla="*/ f579 f332 1"/>
              <a:gd name="f683" fmla="*/ f580 f331 1"/>
              <a:gd name="f684" fmla="*/ f581 f332 1"/>
              <a:gd name="f685" fmla="*/ f582 f331 1"/>
              <a:gd name="f686" fmla="*/ f583 f332 1"/>
              <a:gd name="f687" fmla="*/ f584 f332 1"/>
              <a:gd name="f688" fmla="*/ f585 f331 1"/>
              <a:gd name="f689" fmla="*/ f586 f332 1"/>
              <a:gd name="f690" fmla="*/ f587 f331 1"/>
              <a:gd name="f691" fmla="*/ f588 f332 1"/>
              <a:gd name="f692" fmla="*/ f589 f331 1"/>
              <a:gd name="f693" fmla="*/ f590 f332 1"/>
              <a:gd name="f694" fmla="*/ f591 f331 1"/>
              <a:gd name="f695" fmla="*/ f592 f332 1"/>
              <a:gd name="f696" fmla="*/ f593 f331 1"/>
              <a:gd name="f697" fmla="*/ f594 f332 1"/>
              <a:gd name="f698" fmla="*/ f595 f331 1"/>
              <a:gd name="f699" fmla="*/ f596 f332 1"/>
              <a:gd name="f700" fmla="*/ f597 f331 1"/>
              <a:gd name="f701" fmla="*/ f598 f332 1"/>
              <a:gd name="f702" fmla="*/ f599 f331 1"/>
              <a:gd name="f703" fmla="*/ f600 f332 1"/>
              <a:gd name="f704" fmla="*/ f601 f331 1"/>
              <a:gd name="f705" fmla="*/ f602 f332 1"/>
              <a:gd name="f706" fmla="*/ f603 f331 1"/>
              <a:gd name="f707" fmla="*/ f604 f332 1"/>
              <a:gd name="f708" fmla="*/ f605 f331 1"/>
              <a:gd name="f709" fmla="*/ f606 f332 1"/>
              <a:gd name="f710" fmla="*/ f607 f331 1"/>
              <a:gd name="f711" fmla="*/ f608 f332 1"/>
              <a:gd name="f712" fmla="*/ f609 f331 1"/>
              <a:gd name="f713" fmla="*/ f610 f332 1"/>
              <a:gd name="f714" fmla="*/ f611 f331 1"/>
              <a:gd name="f715" fmla="*/ f612 f332 1"/>
              <a:gd name="f716" fmla="*/ f613 f331 1"/>
              <a:gd name="f717" fmla="*/ f614 f332 1"/>
              <a:gd name="f718" fmla="*/ f615 f331 1"/>
              <a:gd name="f719" fmla="*/ f616 f332 1"/>
              <a:gd name="f720" fmla="*/ f617 f332 1"/>
              <a:gd name="f721" fmla="*/ f618 f331 1"/>
              <a:gd name="f722" fmla="*/ f619 f332 1"/>
              <a:gd name="f723" fmla="*/ f620 f331 1"/>
              <a:gd name="f724" fmla="*/ f621 f332 1"/>
              <a:gd name="f725" fmla="*/ f622 f331 1"/>
              <a:gd name="f726" fmla="*/ f623 f332 1"/>
              <a:gd name="f727" fmla="*/ f624 f331 1"/>
              <a:gd name="f728" fmla="*/ f625 f332 1"/>
              <a:gd name="f729" fmla="*/ f626 f331 1"/>
              <a:gd name="f730" fmla="*/ f627 f332 1"/>
              <a:gd name="f731" fmla="*/ f628 f331 1"/>
              <a:gd name="f732" fmla="*/ f629 f332 1"/>
              <a:gd name="f733" fmla="*/ f630 f331 1"/>
              <a:gd name="f734" fmla="*/ f631 f332 1"/>
              <a:gd name="f735" fmla="*/ f632 f331 1"/>
              <a:gd name="f736" fmla="*/ f633 f332 1"/>
              <a:gd name="f737" fmla="*/ f634 f331 1"/>
              <a:gd name="f738" fmla="*/ f635 f332 1"/>
              <a:gd name="f739" fmla="*/ f636 f331 1"/>
              <a:gd name="f740" fmla="*/ f637 f332 1"/>
              <a:gd name="f741" fmla="*/ f638 f331 1"/>
              <a:gd name="f742" fmla="*/ f639 f332 1"/>
              <a:gd name="f743" fmla="*/ f640 f331 1"/>
              <a:gd name="f744" fmla="*/ f641 f332 1"/>
              <a:gd name="f745" fmla="*/ f642 f331 1"/>
              <a:gd name="f746" fmla="*/ f643 f3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41">
                <a:pos x="f648" y="f649"/>
              </a:cxn>
              <a:cxn ang="f441">
                <a:pos x="f650" y="f651"/>
              </a:cxn>
              <a:cxn ang="f441">
                <a:pos x="f650" y="f652"/>
              </a:cxn>
              <a:cxn ang="f441">
                <a:pos x="f653" y="f654"/>
              </a:cxn>
              <a:cxn ang="f441">
                <a:pos x="f655" y="f656"/>
              </a:cxn>
              <a:cxn ang="f441">
                <a:pos x="f657" y="f658"/>
              </a:cxn>
              <a:cxn ang="f441">
                <a:pos x="f659" y="f660"/>
              </a:cxn>
              <a:cxn ang="f441">
                <a:pos x="f661" y="f662"/>
              </a:cxn>
              <a:cxn ang="f441">
                <a:pos x="f663" y="f664"/>
              </a:cxn>
              <a:cxn ang="f441">
                <a:pos x="f665" y="f666"/>
              </a:cxn>
              <a:cxn ang="f441">
                <a:pos x="f667" y="f668"/>
              </a:cxn>
              <a:cxn ang="f441">
                <a:pos x="f669" y="f670"/>
              </a:cxn>
              <a:cxn ang="f441">
                <a:pos x="f671" y="f672"/>
              </a:cxn>
              <a:cxn ang="f441">
                <a:pos x="f673" y="f674"/>
              </a:cxn>
              <a:cxn ang="f441">
                <a:pos x="f675" y="f676"/>
              </a:cxn>
              <a:cxn ang="f441">
                <a:pos x="f677" y="f678"/>
              </a:cxn>
              <a:cxn ang="f441">
                <a:pos x="f679" y="f680"/>
              </a:cxn>
              <a:cxn ang="f441">
                <a:pos x="f681" y="f682"/>
              </a:cxn>
              <a:cxn ang="f441">
                <a:pos x="f683" y="f684"/>
              </a:cxn>
              <a:cxn ang="f441">
                <a:pos x="f685" y="f686"/>
              </a:cxn>
              <a:cxn ang="f441">
                <a:pos x="f683" y="f687"/>
              </a:cxn>
              <a:cxn ang="f441">
                <a:pos x="f688" y="f689"/>
              </a:cxn>
              <a:cxn ang="f441">
                <a:pos x="f690" y="f691"/>
              </a:cxn>
              <a:cxn ang="f441">
                <a:pos x="f692" y="f693"/>
              </a:cxn>
              <a:cxn ang="f441">
                <a:pos x="f694" y="f695"/>
              </a:cxn>
              <a:cxn ang="f441">
                <a:pos x="f696" y="f697"/>
              </a:cxn>
              <a:cxn ang="f441">
                <a:pos x="f698" y="f699"/>
              </a:cxn>
              <a:cxn ang="f441">
                <a:pos x="f700" y="f701"/>
              </a:cxn>
              <a:cxn ang="f441">
                <a:pos x="f702" y="f703"/>
              </a:cxn>
              <a:cxn ang="f441">
                <a:pos x="f704" y="f705"/>
              </a:cxn>
              <a:cxn ang="f441">
                <a:pos x="f706" y="f707"/>
              </a:cxn>
              <a:cxn ang="f441">
                <a:pos x="f708" y="f709"/>
              </a:cxn>
              <a:cxn ang="f441">
                <a:pos x="f710" y="f711"/>
              </a:cxn>
              <a:cxn ang="f441">
                <a:pos x="f712" y="f713"/>
              </a:cxn>
              <a:cxn ang="f441">
                <a:pos x="f714" y="f715"/>
              </a:cxn>
              <a:cxn ang="f441">
                <a:pos x="f716" y="f717"/>
              </a:cxn>
              <a:cxn ang="f441">
                <a:pos x="f718" y="f719"/>
              </a:cxn>
              <a:cxn ang="f441">
                <a:pos x="f714" y="f720"/>
              </a:cxn>
              <a:cxn ang="f441">
                <a:pos x="f721" y="f722"/>
              </a:cxn>
              <a:cxn ang="f441">
                <a:pos x="f723" y="f724"/>
              </a:cxn>
              <a:cxn ang="f441">
                <a:pos x="f725" y="f726"/>
              </a:cxn>
              <a:cxn ang="f441">
                <a:pos x="f727" y="f728"/>
              </a:cxn>
              <a:cxn ang="f441">
                <a:pos x="f729" y="f730"/>
              </a:cxn>
              <a:cxn ang="f441">
                <a:pos x="f731" y="f732"/>
              </a:cxn>
              <a:cxn ang="f441">
                <a:pos x="f733" y="f734"/>
              </a:cxn>
              <a:cxn ang="f441">
                <a:pos x="f735" y="f736"/>
              </a:cxn>
              <a:cxn ang="f441">
                <a:pos x="f737" y="f738"/>
              </a:cxn>
              <a:cxn ang="f441">
                <a:pos x="f739" y="f740"/>
              </a:cxn>
              <a:cxn ang="f441">
                <a:pos x="f741" y="f742"/>
              </a:cxn>
              <a:cxn ang="f441">
                <a:pos x="f743" y="f744"/>
              </a:cxn>
              <a:cxn ang="f441">
                <a:pos x="f745" y="f746"/>
              </a:cxn>
            </a:cxnLst>
            <a:rect l="f644" t="f647" r="f645" b="f646"/>
            <a:pathLst>
              <a:path w="1776" h="1881">
                <a:moveTo>
                  <a:pt x="f9" y="f6"/>
                </a:moveTo>
                <a:lnTo>
                  <a:pt x="f10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18" y="f20"/>
                </a:lnTo>
                <a:lnTo>
                  <a:pt x="f18" y="f21"/>
                </a:lnTo>
                <a:lnTo>
                  <a:pt x="f18" y="f22"/>
                </a:lnTo>
                <a:lnTo>
                  <a:pt x="f18" y="f23"/>
                </a:lnTo>
                <a:lnTo>
                  <a:pt x="f18" y="f24"/>
                </a:lnTo>
                <a:lnTo>
                  <a:pt x="f18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27"/>
                </a:lnTo>
                <a:lnTo>
                  <a:pt x="f39" y="f40"/>
                </a:lnTo>
                <a:lnTo>
                  <a:pt x="f41" y="f42"/>
                </a:lnTo>
                <a:lnTo>
                  <a:pt x="f43" y="f44"/>
                </a:lnTo>
                <a:lnTo>
                  <a:pt x="f45" y="f46"/>
                </a:lnTo>
                <a:lnTo>
                  <a:pt x="f47" y="f48"/>
                </a:lnTo>
                <a:lnTo>
                  <a:pt x="f49" y="f50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43"/>
                </a:lnTo>
                <a:lnTo>
                  <a:pt x="f78" y="f79"/>
                </a:lnTo>
                <a:lnTo>
                  <a:pt x="f80" y="f81"/>
                </a:lnTo>
                <a:lnTo>
                  <a:pt x="f82" y="f83"/>
                </a:lnTo>
                <a:lnTo>
                  <a:pt x="f84" y="f85"/>
                </a:lnTo>
                <a:lnTo>
                  <a:pt x="f86" y="f87"/>
                </a:lnTo>
                <a:lnTo>
                  <a:pt x="f88" y="f89"/>
                </a:lnTo>
                <a:lnTo>
                  <a:pt x="f7" y="f90"/>
                </a:lnTo>
                <a:lnTo>
                  <a:pt x="f88" y="f91"/>
                </a:lnTo>
                <a:lnTo>
                  <a:pt x="f92" y="f93"/>
                </a:lnTo>
                <a:lnTo>
                  <a:pt x="f82" y="f88"/>
                </a:lnTo>
                <a:lnTo>
                  <a:pt x="f94" y="f95"/>
                </a:lnTo>
                <a:lnTo>
                  <a:pt x="f78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0"/>
                </a:lnTo>
                <a:lnTo>
                  <a:pt x="f102" y="f103"/>
                </a:lnTo>
                <a:lnTo>
                  <a:pt x="f104" y="f105"/>
                </a:lnTo>
                <a:lnTo>
                  <a:pt x="f65" y="f106"/>
                </a:lnTo>
                <a:lnTo>
                  <a:pt x="f6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lnTo>
                  <a:pt x="f126" y="f127"/>
                </a:lnTo>
                <a:lnTo>
                  <a:pt x="f128" y="f129"/>
                </a:lnTo>
                <a:lnTo>
                  <a:pt x="f130" y="f131"/>
                </a:lnTo>
                <a:lnTo>
                  <a:pt x="f32" y="f63"/>
                </a:lnTo>
                <a:lnTo>
                  <a:pt x="f132" y="f85"/>
                </a:lnTo>
                <a:lnTo>
                  <a:pt x="f133" y="f134"/>
                </a:lnTo>
                <a:lnTo>
                  <a:pt x="f14" y="f135"/>
                </a:lnTo>
                <a:lnTo>
                  <a:pt x="f136" y="f137"/>
                </a:lnTo>
                <a:lnTo>
                  <a:pt x="f138" y="f139"/>
                </a:lnTo>
                <a:lnTo>
                  <a:pt x="f140" y="f141"/>
                </a:lnTo>
                <a:lnTo>
                  <a:pt x="f142" y="f143"/>
                </a:lnTo>
                <a:lnTo>
                  <a:pt x="f144" y="f126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30"/>
                </a:lnTo>
                <a:lnTo>
                  <a:pt x="f18" y="f150"/>
                </a:lnTo>
                <a:lnTo>
                  <a:pt x="f138" y="f151"/>
                </a:lnTo>
                <a:lnTo>
                  <a:pt x="f152" y="f136"/>
                </a:lnTo>
                <a:lnTo>
                  <a:pt x="f142" y="f153"/>
                </a:lnTo>
                <a:lnTo>
                  <a:pt x="f154" y="f155"/>
                </a:lnTo>
                <a:lnTo>
                  <a:pt x="f156" y="f157"/>
                </a:lnTo>
                <a:lnTo>
                  <a:pt x="f158" y="f159"/>
                </a:lnTo>
                <a:lnTo>
                  <a:pt x="f28" y="f160"/>
                </a:lnTo>
                <a:lnTo>
                  <a:pt x="f161" y="f162"/>
                </a:lnTo>
                <a:lnTo>
                  <a:pt x="f147" y="f163"/>
                </a:lnTo>
                <a:lnTo>
                  <a:pt x="f138" y="f164"/>
                </a:lnTo>
                <a:lnTo>
                  <a:pt x="f165" y="f166"/>
                </a:lnTo>
                <a:lnTo>
                  <a:pt x="f167" y="f64"/>
                </a:lnTo>
                <a:lnTo>
                  <a:pt x="f168" y="f169"/>
                </a:lnTo>
                <a:lnTo>
                  <a:pt x="f170" y="f171"/>
                </a:lnTo>
                <a:lnTo>
                  <a:pt x="f172" y="f166"/>
                </a:lnTo>
                <a:lnTo>
                  <a:pt x="f173" y="f174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60"/>
                </a:lnTo>
                <a:lnTo>
                  <a:pt x="f180" y="f181"/>
                </a:lnTo>
                <a:lnTo>
                  <a:pt x="f182" y="f183"/>
                </a:lnTo>
                <a:lnTo>
                  <a:pt x="f184" y="f185"/>
                </a:lnTo>
                <a:lnTo>
                  <a:pt x="f186" y="f187"/>
                </a:lnTo>
                <a:lnTo>
                  <a:pt x="f188" y="f189"/>
                </a:lnTo>
                <a:lnTo>
                  <a:pt x="f66" y="f190"/>
                </a:lnTo>
                <a:lnTo>
                  <a:pt x="f163" y="f30"/>
                </a:lnTo>
                <a:lnTo>
                  <a:pt x="f177" y="f150"/>
                </a:lnTo>
                <a:lnTo>
                  <a:pt x="f191" y="f192"/>
                </a:lnTo>
                <a:lnTo>
                  <a:pt x="f193" y="f194"/>
                </a:lnTo>
                <a:lnTo>
                  <a:pt x="f184" y="f195"/>
                </a:lnTo>
                <a:lnTo>
                  <a:pt x="f193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188" y="f201"/>
                </a:lnTo>
                <a:lnTo>
                  <a:pt x="f202" y="f203"/>
                </a:lnTo>
                <a:lnTo>
                  <a:pt x="f204" y="f205"/>
                </a:lnTo>
                <a:lnTo>
                  <a:pt x="f206" y="f112"/>
                </a:lnTo>
                <a:lnTo>
                  <a:pt x="f188" y="f207"/>
                </a:lnTo>
                <a:lnTo>
                  <a:pt x="f197" y="f208"/>
                </a:lnTo>
                <a:lnTo>
                  <a:pt x="f209" y="f210"/>
                </a:lnTo>
                <a:lnTo>
                  <a:pt x="f211" y="f212"/>
                </a:lnTo>
                <a:lnTo>
                  <a:pt x="f213" y="f214"/>
                </a:lnTo>
                <a:lnTo>
                  <a:pt x="f215" y="f77"/>
                </a:lnTo>
                <a:lnTo>
                  <a:pt x="f216" y="f217"/>
                </a:lnTo>
                <a:lnTo>
                  <a:pt x="f218" y="f219"/>
                </a:lnTo>
                <a:lnTo>
                  <a:pt x="f220" y="f221"/>
                </a:lnTo>
                <a:lnTo>
                  <a:pt x="f222" y="f111"/>
                </a:lnTo>
                <a:lnTo>
                  <a:pt x="f223" y="f224"/>
                </a:lnTo>
                <a:lnTo>
                  <a:pt x="f225" y="f226"/>
                </a:lnTo>
                <a:lnTo>
                  <a:pt x="f227" y="f228"/>
                </a:lnTo>
                <a:lnTo>
                  <a:pt x="f229" y="f103"/>
                </a:lnTo>
                <a:lnTo>
                  <a:pt x="f230" y="f231"/>
                </a:lnTo>
                <a:lnTo>
                  <a:pt x="f232" y="f8"/>
                </a:lnTo>
                <a:lnTo>
                  <a:pt x="f233" y="f234"/>
                </a:lnTo>
                <a:lnTo>
                  <a:pt x="f235" y="f236"/>
                </a:lnTo>
                <a:lnTo>
                  <a:pt x="f237" y="f238"/>
                </a:lnTo>
                <a:lnTo>
                  <a:pt x="f239" y="f240"/>
                </a:lnTo>
                <a:lnTo>
                  <a:pt x="f241" y="f242"/>
                </a:lnTo>
                <a:lnTo>
                  <a:pt x="f243" y="f244"/>
                </a:lnTo>
                <a:lnTo>
                  <a:pt x="f245" y="f246"/>
                </a:lnTo>
                <a:lnTo>
                  <a:pt x="f11" y="f91"/>
                </a:lnTo>
                <a:lnTo>
                  <a:pt x="f6" y="f247"/>
                </a:lnTo>
                <a:lnTo>
                  <a:pt x="f6" y="f248"/>
                </a:lnTo>
                <a:lnTo>
                  <a:pt x="f249" y="f65"/>
                </a:lnTo>
                <a:lnTo>
                  <a:pt x="f250" y="f251"/>
                </a:lnTo>
                <a:lnTo>
                  <a:pt x="f245" y="f252"/>
                </a:lnTo>
                <a:lnTo>
                  <a:pt x="f253" y="f254"/>
                </a:lnTo>
                <a:lnTo>
                  <a:pt x="f15" y="f255"/>
                </a:lnTo>
                <a:lnTo>
                  <a:pt x="f239" y="f141"/>
                </a:lnTo>
                <a:lnTo>
                  <a:pt x="f256" y="f195"/>
                </a:lnTo>
                <a:lnTo>
                  <a:pt x="f257" y="f258"/>
                </a:lnTo>
                <a:lnTo>
                  <a:pt x="f259" y="f140"/>
                </a:lnTo>
                <a:lnTo>
                  <a:pt x="f260" y="f261"/>
                </a:lnTo>
                <a:lnTo>
                  <a:pt x="f262" y="f263"/>
                </a:lnTo>
                <a:lnTo>
                  <a:pt x="f264" y="f199"/>
                </a:lnTo>
                <a:lnTo>
                  <a:pt x="f265" y="f266"/>
                </a:lnTo>
                <a:lnTo>
                  <a:pt x="f267" y="f268"/>
                </a:lnTo>
                <a:lnTo>
                  <a:pt x="f269" y="f270"/>
                </a:lnTo>
                <a:lnTo>
                  <a:pt x="f220" y="f271"/>
                </a:lnTo>
                <a:lnTo>
                  <a:pt x="f2" y="f272"/>
                </a:lnTo>
                <a:lnTo>
                  <a:pt x="f273" y="f274"/>
                </a:lnTo>
                <a:lnTo>
                  <a:pt x="f275" y="f276"/>
                </a:lnTo>
                <a:lnTo>
                  <a:pt x="f277" y="f278"/>
                </a:lnTo>
                <a:lnTo>
                  <a:pt x="f279" y="f52"/>
                </a:lnTo>
                <a:lnTo>
                  <a:pt x="f280" y="f281"/>
                </a:lnTo>
                <a:lnTo>
                  <a:pt x="f282" y="f283"/>
                </a:lnTo>
                <a:lnTo>
                  <a:pt x="f284" y="f285"/>
                </a:lnTo>
                <a:lnTo>
                  <a:pt x="f286" y="f287"/>
                </a:lnTo>
                <a:lnTo>
                  <a:pt x="f288" y="f289"/>
                </a:lnTo>
                <a:lnTo>
                  <a:pt x="f290" y="f291"/>
                </a:lnTo>
                <a:lnTo>
                  <a:pt x="f292" y="f293"/>
                </a:lnTo>
                <a:lnTo>
                  <a:pt x="f294" y="f27"/>
                </a:lnTo>
                <a:lnTo>
                  <a:pt x="f295" y="f296"/>
                </a:lnTo>
                <a:lnTo>
                  <a:pt x="f297" y="f37"/>
                </a:lnTo>
                <a:lnTo>
                  <a:pt x="f298" y="f299"/>
                </a:lnTo>
                <a:lnTo>
                  <a:pt x="f300" y="f301"/>
                </a:lnTo>
                <a:lnTo>
                  <a:pt x="f35" y="f301"/>
                </a:lnTo>
                <a:lnTo>
                  <a:pt x="f298" y="f299"/>
                </a:lnTo>
                <a:lnTo>
                  <a:pt x="f298" y="f302"/>
                </a:lnTo>
                <a:lnTo>
                  <a:pt x="f303" y="f304"/>
                </a:lnTo>
                <a:lnTo>
                  <a:pt x="f305" y="f306"/>
                </a:lnTo>
                <a:lnTo>
                  <a:pt x="f307" y="f308"/>
                </a:lnTo>
                <a:lnTo>
                  <a:pt x="f309" y="f310"/>
                </a:lnTo>
                <a:lnTo>
                  <a:pt x="f184" y="f311"/>
                </a:lnTo>
                <a:lnTo>
                  <a:pt x="f188" y="f312"/>
                </a:lnTo>
                <a:lnTo>
                  <a:pt x="f313" y="f314"/>
                </a:lnTo>
                <a:lnTo>
                  <a:pt x="f315" y="f25"/>
                </a:lnTo>
                <a:lnTo>
                  <a:pt x="f316" y="f284"/>
                </a:lnTo>
                <a:lnTo>
                  <a:pt x="f316" y="f317"/>
                </a:lnTo>
                <a:lnTo>
                  <a:pt x="f315" y="f318"/>
                </a:lnTo>
                <a:lnTo>
                  <a:pt x="f319" y="f269"/>
                </a:lnTo>
                <a:lnTo>
                  <a:pt x="f319" y="f320"/>
                </a:lnTo>
                <a:lnTo>
                  <a:pt x="f321" y="f322"/>
                </a:lnTo>
                <a:lnTo>
                  <a:pt x="f319" y="f323"/>
                </a:lnTo>
                <a:lnTo>
                  <a:pt x="f315" y="f324"/>
                </a:lnTo>
                <a:lnTo>
                  <a:pt x="f325" y="f324"/>
                </a:lnTo>
                <a:lnTo>
                  <a:pt x="f172" y="f253"/>
                </a:lnTo>
                <a:lnTo>
                  <a:pt x="f326" y="f13"/>
                </a:lnTo>
                <a:lnTo>
                  <a:pt x="f327" y="f250"/>
                </a:lnTo>
                <a:lnTo>
                  <a:pt x="f328" y="f329"/>
                </a:lnTo>
                <a:lnTo>
                  <a:pt x="f9" y="f6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7">
            <a:extLst>
              <a:ext uri="{FF2B5EF4-FFF2-40B4-BE49-F238E27FC236}">
                <a16:creationId xmlns:a16="http://schemas.microsoft.com/office/drawing/2014/main" id="{58AC9483-251F-44C3-9A33-AB24EA4248AE}"/>
              </a:ext>
            </a:extLst>
          </p:cNvPr>
          <p:cNvSpPr txBox="1"/>
          <p:nvPr/>
        </p:nvSpPr>
        <p:spPr>
          <a:xfrm>
            <a:off x="4080153" y="1619566"/>
            <a:ext cx="4742151" cy="359871"/>
          </a:xfrm>
          <a:prstGeom prst="rect">
            <a:avLst/>
          </a:prstGeom>
          <a:solidFill>
            <a:srgbClr val="FFFFFF"/>
          </a:solidFill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rtl="1">
              <a:lnSpc>
                <a:spcPct val="90000"/>
              </a:lnSpc>
              <a:spcBef>
                <a:spcPts val="10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b="1" dirty="0">
                <a:solidFill>
                  <a:srgbClr val="3494BA"/>
                </a:solidFill>
                <a:latin typeface="Arial"/>
                <a:ea typeface="맑은 고딕" pitchFamily="34"/>
                <a:cs typeface="B Nazanin" panose="00000400000000000000" pitchFamily="2" charset="-78"/>
              </a:rPr>
              <a:t>مایکل دو</a:t>
            </a:r>
            <a:endParaRPr lang="en-US" sz="3200" b="1" i="0" u="none" strike="noStrike" kern="1200" cap="none" spc="0" baseline="0" dirty="0">
              <a:solidFill>
                <a:srgbClr val="3494BA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" name="직사각형 1">
            <a:extLst>
              <a:ext uri="{FF2B5EF4-FFF2-40B4-BE49-F238E27FC236}">
                <a16:creationId xmlns:a16="http://schemas.microsoft.com/office/drawing/2014/main" id="{C8FE9944-0679-40DB-8772-5A722FC4DD57}"/>
              </a:ext>
            </a:extLst>
          </p:cNvPr>
          <p:cNvSpPr/>
          <p:nvPr/>
        </p:nvSpPr>
        <p:spPr>
          <a:xfrm>
            <a:off x="4080153" y="2068601"/>
            <a:ext cx="4742151" cy="62324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" name="Text Placeholder 27">
            <a:extLst>
              <a:ext uri="{FF2B5EF4-FFF2-40B4-BE49-F238E27FC236}">
                <a16:creationId xmlns:a16="http://schemas.microsoft.com/office/drawing/2014/main" id="{0A8E6B56-7C08-4B55-AFB0-41BB510E70B4}"/>
              </a:ext>
            </a:extLst>
          </p:cNvPr>
          <p:cNvSpPr txBox="1"/>
          <p:nvPr/>
        </p:nvSpPr>
        <p:spPr>
          <a:xfrm>
            <a:off x="5539764" y="3345972"/>
            <a:ext cx="3282540" cy="2399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rtl="1">
              <a:spcBef>
                <a:spcPts val="4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dirty="0">
                <a:solidFill>
                  <a:srgbClr val="404040"/>
                </a:solidFill>
                <a:latin typeface="Arial"/>
                <a:ea typeface="맑은 고딕" pitchFamily="34"/>
                <a:cs typeface="B Nazanin" panose="00000400000000000000" pitchFamily="2" charset="-78"/>
              </a:rPr>
              <a:t>تجربه کاری</a:t>
            </a:r>
            <a:endParaRPr lang="en-US" sz="1600" b="1" i="0" u="none" strike="noStrike" kern="1200" cap="none" spc="0" baseline="0" dirty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" name="직사각형 22">
            <a:extLst>
              <a:ext uri="{FF2B5EF4-FFF2-40B4-BE49-F238E27FC236}">
                <a16:creationId xmlns:a16="http://schemas.microsoft.com/office/drawing/2014/main" id="{265A32B5-9E40-4673-A1DF-989DA5AE9B32}"/>
              </a:ext>
            </a:extLst>
          </p:cNvPr>
          <p:cNvSpPr/>
          <p:nvPr/>
        </p:nvSpPr>
        <p:spPr>
          <a:xfrm>
            <a:off x="5539764" y="3620091"/>
            <a:ext cx="3282540" cy="6463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2013 ~ 2014 متن را اینجا بنویسید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4BC0D6D-F20B-4DCD-9386-46E0A30C2B00}"/>
              </a:ext>
            </a:extLst>
          </p:cNvPr>
          <p:cNvSpPr/>
          <p:nvPr/>
        </p:nvSpPr>
        <p:spPr>
          <a:xfrm>
            <a:off x="5539764" y="4192661"/>
            <a:ext cx="3282540" cy="6463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2014 ~ 2016 متن را اینجا بنویسید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629974BB-9A79-435D-9053-77BA79066375}"/>
              </a:ext>
            </a:extLst>
          </p:cNvPr>
          <p:cNvSpPr txBox="1"/>
          <p:nvPr/>
        </p:nvSpPr>
        <p:spPr>
          <a:xfrm>
            <a:off x="3967517" y="3500512"/>
            <a:ext cx="1313178" cy="95410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طرح بندی </a:t>
            </a:r>
            <a:r>
              <a:rPr lang="en-GB" sz="1400" kern="0" dirty="0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ALLPPT</a:t>
            </a:r>
          </a:p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1400" b="0" i="0" u="none" strike="noStrike" kern="0" cap="none" spc="0" baseline="0" dirty="0">
              <a:solidFill>
                <a:srgbClr val="58B6C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D3E3232A-5C11-4490-863C-E7FF53700E3D}"/>
              </a:ext>
            </a:extLst>
          </p:cNvPr>
          <p:cNvSpPr txBox="1"/>
          <p:nvPr/>
        </p:nvSpPr>
        <p:spPr>
          <a:xfrm>
            <a:off x="4080153" y="512530"/>
            <a:ext cx="5063846" cy="60326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 algn="r" rtl="1">
              <a:lnSpc>
                <a:spcPct val="90000"/>
              </a:lnSpc>
              <a:spcBef>
                <a:spcPts val="10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5400" dirty="0">
                <a:solidFill>
                  <a:srgbClr val="AAA7BC"/>
                </a:solidFill>
                <a:latin typeface="Arial"/>
                <a:cs typeface="B Nazanin" panose="00000400000000000000" pitchFamily="2" charset="-78"/>
              </a:rPr>
              <a:t>سبک تیمی ما</a:t>
            </a:r>
            <a:endParaRPr lang="en-US" sz="5400" b="0" i="0" u="none" strike="noStrike" kern="1200" cap="none" spc="0" baseline="0" dirty="0">
              <a:solidFill>
                <a:srgbClr val="AAA7BC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9" name="Grupo 19">
            <a:extLst>
              <a:ext uri="{FF2B5EF4-FFF2-40B4-BE49-F238E27FC236}">
                <a16:creationId xmlns:a16="http://schemas.microsoft.com/office/drawing/2014/main" id="{AE48CD6F-9715-4F08-B14A-78E7D97FF017}"/>
              </a:ext>
            </a:extLst>
          </p:cNvPr>
          <p:cNvGrpSpPr/>
          <p:nvPr/>
        </p:nvGrpSpPr>
        <p:grpSpPr>
          <a:xfrm>
            <a:off x="321695" y="4013237"/>
            <a:ext cx="3758467" cy="695574"/>
            <a:chOff x="321695" y="4013237"/>
            <a:chExt cx="3758467" cy="695574"/>
          </a:xfrm>
        </p:grpSpPr>
        <p:sp>
          <p:nvSpPr>
            <p:cNvPr id="11" name="TextBox 28">
              <a:extLst>
                <a:ext uri="{FF2B5EF4-FFF2-40B4-BE49-F238E27FC236}">
                  <a16:creationId xmlns:a16="http://schemas.microsoft.com/office/drawing/2014/main" id="{C7A2258A-0232-42B3-B98D-E89FBB79AE2F}"/>
                </a:ext>
              </a:extLst>
            </p:cNvPr>
            <p:cNvSpPr txBox="1"/>
            <p:nvPr/>
          </p:nvSpPr>
          <p:spPr>
            <a:xfrm>
              <a:off x="1793330" y="4447201"/>
              <a:ext cx="2286832" cy="26161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نمونه متن نمونه متن نمونه متن</a:t>
              </a:r>
              <a:endParaRPr lang="en-US" sz="11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TextBox 30">
              <a:extLst>
                <a:ext uri="{FF2B5EF4-FFF2-40B4-BE49-F238E27FC236}">
                  <a16:creationId xmlns:a16="http://schemas.microsoft.com/office/drawing/2014/main" id="{7878B939-36F1-40D0-8900-8610C426D18A}"/>
                </a:ext>
              </a:extLst>
            </p:cNvPr>
            <p:cNvSpPr txBox="1"/>
            <p:nvPr/>
          </p:nvSpPr>
          <p:spPr>
            <a:xfrm>
              <a:off x="580104" y="4013237"/>
              <a:ext cx="1015560" cy="26160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/فیس بوک</a:t>
              </a:r>
              <a:endParaRPr lang="en-US" sz="11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id="{CA59E744-B9FB-4C10-B27F-641C1E0E04EE}"/>
                </a:ext>
              </a:extLst>
            </p:cNvPr>
            <p:cNvSpPr txBox="1"/>
            <p:nvPr/>
          </p:nvSpPr>
          <p:spPr>
            <a:xfrm>
              <a:off x="608304" y="4441240"/>
              <a:ext cx="1015560" cy="26160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@توییتر</a:t>
              </a:r>
              <a:endParaRPr lang="en-US" sz="11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Rounded Rectangle 2">
              <a:extLst>
                <a:ext uri="{FF2B5EF4-FFF2-40B4-BE49-F238E27FC236}">
                  <a16:creationId xmlns:a16="http://schemas.microsoft.com/office/drawing/2014/main" id="{6C5A27C6-D87E-42D2-85BD-C9F58BD6F828}"/>
                </a:ext>
              </a:extLst>
            </p:cNvPr>
            <p:cNvSpPr/>
            <p:nvPr/>
          </p:nvSpPr>
          <p:spPr>
            <a:xfrm>
              <a:off x="321695" y="4440582"/>
              <a:ext cx="258409" cy="2584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960000"/>
                <a:gd name="f4" fmla="val 3160999"/>
                <a:gd name="f5" fmla="val 1374274"/>
                <a:gd name="f6" fmla="val 3161390"/>
                <a:gd name="f7" fmla="val 1371268"/>
                <a:gd name="f8" fmla="val 3160138"/>
                <a:gd name="f9" fmla="val 1380887"/>
                <a:gd name="f10" fmla="val 3155132"/>
                <a:gd name="f11" fmla="val 1419362"/>
                <a:gd name="f12" fmla="val 3155131"/>
                <a:gd name="f13" fmla="val 3155133"/>
                <a:gd name="f14" fmla="val 1419346"/>
                <a:gd name="f15" fmla="val 3160347"/>
                <a:gd name="f16" fmla="val 1379282"/>
                <a:gd name="f17" fmla="val 2538382"/>
                <a:gd name="f18" fmla="val 802616"/>
                <a:gd name="f19" fmla="val 2197761"/>
                <a:gd name="f20" fmla="val 1921633"/>
                <a:gd name="f21" fmla="val 1078744"/>
                <a:gd name="f22" fmla="val 1419365"/>
                <a:gd name="f23" fmla="val 1471638"/>
                <a:gd name="f24" fmla="val 1928136"/>
                <a:gd name="f25" fmla="val 1522392"/>
                <a:gd name="f26" fmla="val 1942445"/>
                <a:gd name="f27" fmla="val 1570340"/>
                <a:gd name="f28" fmla="val 1547199"/>
                <a:gd name="f29" fmla="val 1510736"/>
                <a:gd name="f30" fmla="val 1173928"/>
                <a:gd name="f31" fmla="val 1425572"/>
                <a:gd name="f32" fmla="val 752016"/>
                <a:gd name="f33" fmla="val 931012"/>
                <a:gd name="f34" fmla="val 555558"/>
                <a:gd name="f35" fmla="val 1323929"/>
                <a:gd name="f36" fmla="val 701457"/>
                <a:gd name="f37" fmla="val 1569504"/>
                <a:gd name="f38" fmla="val 934030"/>
                <a:gd name="f39" fmla="val 1745738"/>
                <a:gd name="f40" fmla="val 832912"/>
                <a:gd name="f41" fmla="val 1726959"/>
                <a:gd name="f42" fmla="val 757794"/>
                <a:gd name="f43" fmla="val 1716846"/>
                <a:gd name="f44" fmla="val 665343"/>
                <a:gd name="f45" fmla="val 1650397"/>
                <a:gd name="f46" fmla="val 692788"/>
                <a:gd name="f47" fmla="val 2037537"/>
                <a:gd name="f48" fmla="val 906583"/>
                <a:gd name="f49" fmla="val 2177657"/>
                <a:gd name="f50" fmla="val 1111709"/>
                <a:gd name="f51" fmla="val 2257108"/>
                <a:gd name="f52" fmla="val 1029370"/>
                <a:gd name="f53" fmla="val 2275887"/>
                <a:gd name="f54" fmla="val 986032"/>
                <a:gd name="f55" fmla="val 2268664"/>
                <a:gd name="f56" fmla="val 856023"/>
                <a:gd name="f57" fmla="val 2244108"/>
                <a:gd name="f58" fmla="val 968698"/>
                <a:gd name="f59" fmla="val 2582132"/>
                <a:gd name="f60" fmla="val 1241718"/>
                <a:gd name="f61" fmla="val 2664472"/>
                <a:gd name="f62" fmla="val 1402064"/>
                <a:gd name="f63" fmla="val 2660137"/>
                <a:gd name="f64" fmla="val 1212828"/>
                <a:gd name="f65" fmla="val 2802425"/>
                <a:gd name="f66" fmla="val 1063318"/>
                <a:gd name="f67" fmla="val 2869598"/>
                <a:gd name="f68" fmla="val 552668"/>
                <a:gd name="f69" fmla="val 2902822"/>
                <a:gd name="f70" fmla="val 978087"/>
                <a:gd name="f71" fmla="val 3213400"/>
                <a:gd name="f72" fmla="val 1650526"/>
                <a:gd name="f73" fmla="val 3189564"/>
                <a:gd name="f74" fmla="val 1978439"/>
                <a:gd name="f75" fmla="val 3093502"/>
                <a:gd name="f76" fmla="val 2679046"/>
                <a:gd name="f77" fmla="val 2850818"/>
                <a:gd name="f78" fmla="val 2894283"/>
                <a:gd name="f79" fmla="val 2547463"/>
                <a:gd name="f80" fmla="val 3053184"/>
                <a:gd name="f81" fmla="val 2031759"/>
                <a:gd name="f82" fmla="val 3132291"/>
                <a:gd name="f83" fmla="val 1592391"/>
                <a:gd name="f84" fmla="val 3116471"/>
                <a:gd name="f85" fmla="val 1716445"/>
                <a:gd name="f86" fmla="val 1419364"/>
                <a:gd name="f87" fmla="val 1419363"/>
                <a:gd name="f88" fmla="val 3257477"/>
                <a:gd name="f89" fmla="val 1315095"/>
                <a:gd name="f90" fmla="val 3372036"/>
                <a:gd name="f91" fmla="val 1223751"/>
                <a:gd name="f92" fmla="val 3407333"/>
                <a:gd name="f93" fmla="val 1117847"/>
                <a:gd name="f94" fmla="val 3307709"/>
                <a:gd name="f95" fmla="val 1140260"/>
                <a:gd name="f96" fmla="val 3221086"/>
                <a:gd name="f97" fmla="val 1197342"/>
                <a:gd name="f98" fmla="val 3108461"/>
                <a:gd name="f99" fmla="val 1185086"/>
                <a:gd name="f100" fmla="val 3188365"/>
                <a:gd name="f101" fmla="val 1141325"/>
                <a:gd name="f102" fmla="val 3284860"/>
                <a:gd name="f103" fmla="val 1028153"/>
                <a:gd name="f104" fmla="val 3334650"/>
                <a:gd name="f105" fmla="val 883134"/>
                <a:gd name="f106" fmla="val 3225580"/>
                <a:gd name="f107" fmla="val 952795"/>
                <a:gd name="f108" fmla="val 3152155"/>
                <a:gd name="f109" fmla="val 998691"/>
                <a:gd name="f110" fmla="val 2995677"/>
                <a:gd name="f111" fmla="val 1008938"/>
                <a:gd name="f112" fmla="val 2884471"/>
                <a:gd name="f113" fmla="val 881691"/>
                <a:gd name="f114" fmla="val 2720661"/>
                <a:gd name="f115" fmla="val 308009"/>
                <a:gd name="f116" fmla="val 3651991"/>
                <a:gd name="f117" fmla="val 3822100"/>
                <a:gd name="f118" fmla="val 137900"/>
                <a:gd name="f119" fmla="*/ f0 1 3960000"/>
                <a:gd name="f120" fmla="*/ f1 1 3960000"/>
                <a:gd name="f121" fmla="val f2"/>
                <a:gd name="f122" fmla="val f3"/>
                <a:gd name="f123" fmla="+- f122 0 f121"/>
                <a:gd name="f124" fmla="*/ f123 1 3960000"/>
                <a:gd name="f125" fmla="*/ f121 1 f124"/>
                <a:gd name="f126" fmla="*/ f122 1 f124"/>
                <a:gd name="f127" fmla="*/ f125 f119 1"/>
                <a:gd name="f128" fmla="*/ f126 f119 1"/>
                <a:gd name="f129" fmla="*/ f126 f120 1"/>
                <a:gd name="f130" fmla="*/ f125 f1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7" t="f130" r="f128" b="f129"/>
              <a:pathLst>
                <a:path w="3960000" h="3960000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1"/>
                    <a:pt x="f12" y="f11"/>
                    <a:pt x="f12" y="f11"/>
                  </a:cubicBezTo>
                  <a:cubicBezTo>
                    <a:pt x="f13" y="f14"/>
                    <a:pt x="f15" y="f16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cubicBezTo>
                    <a:pt x="f20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12" y="f22"/>
                  </a:cubicBezTo>
                  <a:cubicBezTo>
                    <a:pt x="f12" y="f86"/>
                    <a:pt x="f10" y="f87"/>
                    <a:pt x="f10" y="f11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8"/>
                    <a:pt x="f17" y="f18"/>
                  </a:cubicBezTo>
                  <a:close/>
                  <a:moveTo>
                    <a:pt x="f115" y="f2"/>
                  </a:moveTo>
                  <a:lnTo>
                    <a:pt x="f116" y="f2"/>
                  </a:lnTo>
                  <a:cubicBezTo>
                    <a:pt x="f117" y="f2"/>
                    <a:pt x="f3" y="f118"/>
                    <a:pt x="f3" y="f115"/>
                  </a:cubicBezTo>
                  <a:lnTo>
                    <a:pt x="f3" y="f116"/>
                  </a:lnTo>
                  <a:cubicBezTo>
                    <a:pt x="f3" y="f117"/>
                    <a:pt x="f117" y="f3"/>
                    <a:pt x="f116" y="f3"/>
                  </a:cubicBezTo>
                  <a:lnTo>
                    <a:pt x="f115" y="f3"/>
                  </a:lnTo>
                  <a:cubicBezTo>
                    <a:pt x="f118" y="f3"/>
                    <a:pt x="f2" y="f117"/>
                    <a:pt x="f2" y="f116"/>
                  </a:cubicBezTo>
                  <a:lnTo>
                    <a:pt x="f2" y="f115"/>
                  </a:lnTo>
                  <a:cubicBezTo>
                    <a:pt x="f2" y="f118"/>
                    <a:pt x="f118" y="f2"/>
                    <a:pt x="f115" y="f2"/>
                  </a:cubicBez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5" name="Rounded Rectangle 3">
              <a:extLst>
                <a:ext uri="{FF2B5EF4-FFF2-40B4-BE49-F238E27FC236}">
                  <a16:creationId xmlns:a16="http://schemas.microsoft.com/office/drawing/2014/main" id="{C38F6B20-533D-4FA2-8619-D11332A9C6CF}"/>
                </a:ext>
              </a:extLst>
            </p:cNvPr>
            <p:cNvSpPr/>
            <p:nvPr/>
          </p:nvSpPr>
          <p:spPr>
            <a:xfrm>
              <a:off x="321695" y="4014837"/>
              <a:ext cx="258409" cy="2584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960000"/>
                <a:gd name="f4" fmla="val 2841893"/>
                <a:gd name="f5" fmla="val 181064"/>
                <a:gd name="f6" fmla="val 2485731"/>
                <a:gd name="f7" fmla="val 190239"/>
                <a:gd name="f8" fmla="val 2106781"/>
                <a:gd name="f9" fmla="val 339266"/>
                <a:gd name="f10" fmla="val 2105790"/>
                <a:gd name="f11" fmla="val 859562"/>
                <a:gd name="f12" fmla="val 2106860"/>
                <a:gd name="f13" fmla="val 863292"/>
                <a:gd name="f14" fmla="val 1248172"/>
                <a:gd name="f15" fmla="val 1691968"/>
                <a:gd name="f16" fmla="val 1824236"/>
                <a:gd name="f17" fmla="val 3779396"/>
                <a:gd name="f18" fmla="val 2754932"/>
                <a:gd name="f19" fmla="val 3305869"/>
                <a:gd name="f20" fmla="val 1813665"/>
                <a:gd name="f21" fmla="val 3348152"/>
                <a:gd name="f22" fmla="val 907124"/>
                <a:gd name="f23" fmla="val 2746287"/>
                <a:gd name="f24" fmla="val 682909"/>
                <a:gd name="f25" fmla="val 3148643"/>
                <a:gd name="f26" fmla="val 674567"/>
                <a:gd name="f27" fmla="val 3369037"/>
                <a:gd name="f28" fmla="val 759137"/>
                <a:gd name="f29" fmla="val 3391941"/>
                <a:gd name="f30" fmla="val 611142"/>
                <a:gd name="f31" fmla="val 3398988"/>
                <a:gd name="f32" fmla="val 447290"/>
                <a:gd name="f33" fmla="val 3443034"/>
                <a:gd name="f34" fmla="val 304580"/>
                <a:gd name="f35" fmla="val 3382140"/>
                <a:gd name="f36" fmla="val 251394"/>
                <a:gd name="f37" fmla="val 3118909"/>
                <a:gd name="f38" fmla="val 173928"/>
                <a:gd name="f39" fmla="val 308009"/>
                <a:gd name="f40" fmla="val 3651991"/>
                <a:gd name="f41" fmla="val 3822100"/>
                <a:gd name="f42" fmla="val 137900"/>
                <a:gd name="f43" fmla="*/ f0 1 3960000"/>
                <a:gd name="f44" fmla="*/ f1 1 3960000"/>
                <a:gd name="f45" fmla="val f2"/>
                <a:gd name="f46" fmla="val f3"/>
                <a:gd name="f47" fmla="+- f46 0 f45"/>
                <a:gd name="f48" fmla="*/ f47 1 3960000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3960000" h="3960000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2" y="f14"/>
                  </a:lnTo>
                  <a:lnTo>
                    <a:pt x="f15" y="f14"/>
                  </a:lnTo>
                  <a:lnTo>
                    <a:pt x="f15" y="f16"/>
                  </a:lnTo>
                  <a:lnTo>
                    <a:pt x="f12" y="f16"/>
                  </a:lnTo>
                  <a:lnTo>
                    <a:pt x="f12" y="f17"/>
                  </a:lnTo>
                  <a:lnTo>
                    <a:pt x="f18" y="f17"/>
                  </a:lnTo>
                  <a:lnTo>
                    <a:pt x="f18" y="f16"/>
                  </a:lnTo>
                  <a:lnTo>
                    <a:pt x="f19" y="f20"/>
                  </a:lnTo>
                  <a:lnTo>
                    <a:pt x="f21" y="f14"/>
                  </a:lnTo>
                  <a:lnTo>
                    <a:pt x="f18" y="f14"/>
                  </a:lnTo>
                  <a:lnTo>
                    <a:pt x="f18" y="f22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4" y="f5"/>
                  </a:cubicBezTo>
                  <a:close/>
                  <a:moveTo>
                    <a:pt x="f39" y="f2"/>
                  </a:moveTo>
                  <a:lnTo>
                    <a:pt x="f40" y="f2"/>
                  </a:lnTo>
                  <a:cubicBezTo>
                    <a:pt x="f41" y="f2"/>
                    <a:pt x="f3" y="f42"/>
                    <a:pt x="f3" y="f39"/>
                  </a:cubicBezTo>
                  <a:lnTo>
                    <a:pt x="f3" y="f40"/>
                  </a:lnTo>
                  <a:cubicBezTo>
                    <a:pt x="f3" y="f41"/>
                    <a:pt x="f41" y="f3"/>
                    <a:pt x="f40" y="f3"/>
                  </a:cubicBezTo>
                  <a:lnTo>
                    <a:pt x="f39" y="f3"/>
                  </a:lnTo>
                  <a:cubicBezTo>
                    <a:pt x="f42" y="f3"/>
                    <a:pt x="f2" y="f41"/>
                    <a:pt x="f2" y="f40"/>
                  </a:cubicBezTo>
                  <a:lnTo>
                    <a:pt x="f2" y="f39"/>
                  </a:lnTo>
                  <a:cubicBezTo>
                    <a:pt x="f2" y="f42"/>
                    <a:pt x="f42" y="f2"/>
                    <a:pt x="f39" y="f2"/>
                  </a:cubicBez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4">
            <a:extLst>
              <a:ext uri="{FF2B5EF4-FFF2-40B4-BE49-F238E27FC236}">
                <a16:creationId xmlns:a16="http://schemas.microsoft.com/office/drawing/2014/main" id="{A24EB9AC-952B-FFED-B25F-7330ABB39E4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7863" y="703263"/>
            <a:ext cx="3173413" cy="3171825"/>
            <a:chOff x="427" y="443"/>
            <a:chExt cx="1999" cy="1998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17A3AB5D-54C1-0652-46AA-2CCB74CF5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" y="443"/>
              <a:ext cx="1999" cy="1998"/>
            </a:xfrm>
            <a:custGeom>
              <a:avLst/>
              <a:gdLst>
                <a:gd name="T0" fmla="*/ 210 w 210"/>
                <a:gd name="T1" fmla="*/ 106 h 210"/>
                <a:gd name="T2" fmla="*/ 105 w 210"/>
                <a:gd name="T3" fmla="*/ 210 h 210"/>
                <a:gd name="T4" fmla="*/ 1 w 210"/>
                <a:gd name="T5" fmla="*/ 105 h 210"/>
                <a:gd name="T6" fmla="*/ 106 w 210"/>
                <a:gd name="T7" fmla="*/ 1 h 210"/>
                <a:gd name="T8" fmla="*/ 210 w 210"/>
                <a:gd name="T9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10">
                  <a:moveTo>
                    <a:pt x="210" y="106"/>
                  </a:moveTo>
                  <a:cubicBezTo>
                    <a:pt x="209" y="164"/>
                    <a:pt x="163" y="210"/>
                    <a:pt x="105" y="210"/>
                  </a:cubicBezTo>
                  <a:cubicBezTo>
                    <a:pt x="47" y="209"/>
                    <a:pt x="0" y="162"/>
                    <a:pt x="1" y="105"/>
                  </a:cubicBezTo>
                  <a:cubicBezTo>
                    <a:pt x="2" y="47"/>
                    <a:pt x="49" y="0"/>
                    <a:pt x="106" y="1"/>
                  </a:cubicBezTo>
                  <a:cubicBezTo>
                    <a:pt x="164" y="1"/>
                    <a:pt x="210" y="48"/>
                    <a:pt x="210" y="106"/>
                  </a:cubicBezTo>
                  <a:close/>
                </a:path>
              </a:pathLst>
            </a:custGeom>
            <a:solidFill>
              <a:srgbClr val="858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AF5810A5-B69C-113C-1CAA-509182B5D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" y="1128"/>
              <a:ext cx="1370" cy="799"/>
            </a:xfrm>
            <a:custGeom>
              <a:avLst/>
              <a:gdLst>
                <a:gd name="T0" fmla="*/ 97 w 144"/>
                <a:gd name="T1" fmla="*/ 1 h 84"/>
                <a:gd name="T2" fmla="*/ 130 w 144"/>
                <a:gd name="T3" fmla="*/ 3 h 84"/>
                <a:gd name="T4" fmla="*/ 144 w 144"/>
                <a:gd name="T5" fmla="*/ 16 h 84"/>
                <a:gd name="T6" fmla="*/ 144 w 144"/>
                <a:gd name="T7" fmla="*/ 72 h 84"/>
                <a:gd name="T8" fmla="*/ 131 w 144"/>
                <a:gd name="T9" fmla="*/ 84 h 84"/>
                <a:gd name="T10" fmla="*/ 11 w 144"/>
                <a:gd name="T11" fmla="*/ 84 h 84"/>
                <a:gd name="T12" fmla="*/ 0 w 144"/>
                <a:gd name="T13" fmla="*/ 73 h 84"/>
                <a:gd name="T14" fmla="*/ 0 w 144"/>
                <a:gd name="T15" fmla="*/ 15 h 84"/>
                <a:gd name="T16" fmla="*/ 13 w 144"/>
                <a:gd name="T17" fmla="*/ 3 h 84"/>
                <a:gd name="T18" fmla="*/ 47 w 144"/>
                <a:gd name="T19" fmla="*/ 1 h 84"/>
                <a:gd name="T20" fmla="*/ 57 w 144"/>
                <a:gd name="T21" fmla="*/ 0 h 84"/>
                <a:gd name="T22" fmla="*/ 85 w 144"/>
                <a:gd name="T23" fmla="*/ 0 h 84"/>
                <a:gd name="T24" fmla="*/ 97 w 144"/>
                <a:gd name="T25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84">
                  <a:moveTo>
                    <a:pt x="97" y="1"/>
                  </a:moveTo>
                  <a:cubicBezTo>
                    <a:pt x="108" y="5"/>
                    <a:pt x="119" y="3"/>
                    <a:pt x="130" y="3"/>
                  </a:cubicBezTo>
                  <a:cubicBezTo>
                    <a:pt x="140" y="3"/>
                    <a:pt x="144" y="5"/>
                    <a:pt x="144" y="16"/>
                  </a:cubicBezTo>
                  <a:cubicBezTo>
                    <a:pt x="144" y="34"/>
                    <a:pt x="144" y="53"/>
                    <a:pt x="144" y="72"/>
                  </a:cubicBezTo>
                  <a:cubicBezTo>
                    <a:pt x="144" y="80"/>
                    <a:pt x="140" y="84"/>
                    <a:pt x="131" y="84"/>
                  </a:cubicBezTo>
                  <a:cubicBezTo>
                    <a:pt x="91" y="84"/>
                    <a:pt x="51" y="84"/>
                    <a:pt x="11" y="84"/>
                  </a:cubicBezTo>
                  <a:cubicBezTo>
                    <a:pt x="3" y="84"/>
                    <a:pt x="0" y="81"/>
                    <a:pt x="0" y="73"/>
                  </a:cubicBezTo>
                  <a:cubicBezTo>
                    <a:pt x="0" y="53"/>
                    <a:pt x="0" y="34"/>
                    <a:pt x="0" y="15"/>
                  </a:cubicBezTo>
                  <a:cubicBezTo>
                    <a:pt x="0" y="6"/>
                    <a:pt x="4" y="3"/>
                    <a:pt x="13" y="3"/>
                  </a:cubicBezTo>
                  <a:cubicBezTo>
                    <a:pt x="24" y="2"/>
                    <a:pt x="36" y="5"/>
                    <a:pt x="47" y="1"/>
                  </a:cubicBezTo>
                  <a:cubicBezTo>
                    <a:pt x="50" y="1"/>
                    <a:pt x="54" y="0"/>
                    <a:pt x="57" y="0"/>
                  </a:cubicBezTo>
                  <a:cubicBezTo>
                    <a:pt x="66" y="1"/>
                    <a:pt x="76" y="1"/>
                    <a:pt x="85" y="0"/>
                  </a:cubicBezTo>
                  <a:cubicBezTo>
                    <a:pt x="89" y="0"/>
                    <a:pt x="93" y="1"/>
                    <a:pt x="97" y="1"/>
                  </a:cubicBezTo>
                  <a:close/>
                </a:path>
              </a:pathLst>
            </a:custGeom>
            <a:solidFill>
              <a:srgbClr val="98D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AFBF7A2-4205-7C91-0EA1-1D5B15773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" y="928"/>
              <a:ext cx="590" cy="162"/>
            </a:xfrm>
            <a:custGeom>
              <a:avLst/>
              <a:gdLst>
                <a:gd name="T0" fmla="*/ 7 w 62"/>
                <a:gd name="T1" fmla="*/ 15 h 17"/>
                <a:gd name="T2" fmla="*/ 2 w 62"/>
                <a:gd name="T3" fmla="*/ 5 h 17"/>
                <a:gd name="T4" fmla="*/ 13 w 62"/>
                <a:gd name="T5" fmla="*/ 2 h 17"/>
                <a:gd name="T6" fmla="*/ 52 w 62"/>
                <a:gd name="T7" fmla="*/ 2 h 17"/>
                <a:gd name="T8" fmla="*/ 60 w 62"/>
                <a:gd name="T9" fmla="*/ 5 h 17"/>
                <a:gd name="T10" fmla="*/ 56 w 62"/>
                <a:gd name="T11" fmla="*/ 15 h 17"/>
                <a:gd name="T12" fmla="*/ 48 w 62"/>
                <a:gd name="T13" fmla="*/ 16 h 17"/>
                <a:gd name="T14" fmla="*/ 16 w 62"/>
                <a:gd name="T15" fmla="*/ 16 h 17"/>
                <a:gd name="T16" fmla="*/ 7 w 62"/>
                <a:gd name="T1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7">
                  <a:moveTo>
                    <a:pt x="7" y="15"/>
                  </a:moveTo>
                  <a:cubicBezTo>
                    <a:pt x="4" y="12"/>
                    <a:pt x="0" y="10"/>
                    <a:pt x="2" y="5"/>
                  </a:cubicBezTo>
                  <a:cubicBezTo>
                    <a:pt x="5" y="0"/>
                    <a:pt x="9" y="2"/>
                    <a:pt x="13" y="2"/>
                  </a:cubicBezTo>
                  <a:cubicBezTo>
                    <a:pt x="26" y="2"/>
                    <a:pt x="39" y="2"/>
                    <a:pt x="52" y="2"/>
                  </a:cubicBezTo>
                  <a:cubicBezTo>
                    <a:pt x="55" y="2"/>
                    <a:pt x="59" y="1"/>
                    <a:pt x="60" y="5"/>
                  </a:cubicBezTo>
                  <a:cubicBezTo>
                    <a:pt x="62" y="10"/>
                    <a:pt x="59" y="12"/>
                    <a:pt x="56" y="15"/>
                  </a:cubicBezTo>
                  <a:cubicBezTo>
                    <a:pt x="54" y="17"/>
                    <a:pt x="51" y="16"/>
                    <a:pt x="48" y="16"/>
                  </a:cubicBezTo>
                  <a:cubicBezTo>
                    <a:pt x="37" y="15"/>
                    <a:pt x="26" y="15"/>
                    <a:pt x="16" y="16"/>
                  </a:cubicBezTo>
                  <a:cubicBezTo>
                    <a:pt x="13" y="17"/>
                    <a:pt x="10" y="17"/>
                    <a:pt x="7" y="15"/>
                  </a:cubicBezTo>
                  <a:close/>
                </a:path>
              </a:pathLst>
            </a:custGeom>
            <a:solidFill>
              <a:srgbClr val="E4C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06D21A55-1C0B-9E7B-B1C9-BE9B777C6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" y="1061"/>
              <a:ext cx="124" cy="114"/>
            </a:xfrm>
            <a:custGeom>
              <a:avLst/>
              <a:gdLst>
                <a:gd name="T0" fmla="*/ 5 w 13"/>
                <a:gd name="T1" fmla="*/ 0 h 12"/>
                <a:gd name="T2" fmla="*/ 12 w 13"/>
                <a:gd name="T3" fmla="*/ 1 h 12"/>
                <a:gd name="T4" fmla="*/ 13 w 13"/>
                <a:gd name="T5" fmla="*/ 8 h 12"/>
                <a:gd name="T6" fmla="*/ 3 w 13"/>
                <a:gd name="T7" fmla="*/ 8 h 12"/>
                <a:gd name="T8" fmla="*/ 5 w 1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cubicBezTo>
                    <a:pt x="7" y="0"/>
                    <a:pt x="10" y="0"/>
                    <a:pt x="12" y="1"/>
                  </a:cubicBezTo>
                  <a:cubicBezTo>
                    <a:pt x="12" y="3"/>
                    <a:pt x="13" y="6"/>
                    <a:pt x="13" y="8"/>
                  </a:cubicBezTo>
                  <a:cubicBezTo>
                    <a:pt x="10" y="12"/>
                    <a:pt x="6" y="10"/>
                    <a:pt x="3" y="8"/>
                  </a:cubicBezTo>
                  <a:cubicBezTo>
                    <a:pt x="0" y="5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E6EA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53443159-09F6-DA7F-C73A-96238C207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" y="1071"/>
              <a:ext cx="95" cy="95"/>
            </a:xfrm>
            <a:custGeom>
              <a:avLst/>
              <a:gdLst>
                <a:gd name="T0" fmla="*/ 0 w 10"/>
                <a:gd name="T1" fmla="*/ 0 h 10"/>
                <a:gd name="T2" fmla="*/ 8 w 10"/>
                <a:gd name="T3" fmla="*/ 0 h 10"/>
                <a:gd name="T4" fmla="*/ 9 w 10"/>
                <a:gd name="T5" fmla="*/ 7 h 10"/>
                <a:gd name="T6" fmla="*/ 0 w 10"/>
                <a:gd name="T7" fmla="*/ 7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10" y="2"/>
                    <a:pt x="10" y="4"/>
                    <a:pt x="9" y="7"/>
                  </a:cubicBezTo>
                  <a:cubicBezTo>
                    <a:pt x="6" y="10"/>
                    <a:pt x="3" y="10"/>
                    <a:pt x="0" y="7"/>
                  </a:cubicBezTo>
                  <a:cubicBezTo>
                    <a:pt x="0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ED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C177E661-58C5-3B70-C589-BF7154D46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7" y="1309"/>
              <a:ext cx="438" cy="437"/>
            </a:xfrm>
            <a:custGeom>
              <a:avLst/>
              <a:gdLst>
                <a:gd name="T0" fmla="*/ 23 w 46"/>
                <a:gd name="T1" fmla="*/ 45 h 46"/>
                <a:gd name="T2" fmla="*/ 16 w 46"/>
                <a:gd name="T3" fmla="*/ 38 h 46"/>
                <a:gd name="T4" fmla="*/ 7 w 46"/>
                <a:gd name="T5" fmla="*/ 29 h 46"/>
                <a:gd name="T6" fmla="*/ 0 w 46"/>
                <a:gd name="T7" fmla="*/ 23 h 46"/>
                <a:gd name="T8" fmla="*/ 7 w 46"/>
                <a:gd name="T9" fmla="*/ 16 h 46"/>
                <a:gd name="T10" fmla="*/ 16 w 46"/>
                <a:gd name="T11" fmla="*/ 7 h 46"/>
                <a:gd name="T12" fmla="*/ 23 w 46"/>
                <a:gd name="T13" fmla="*/ 0 h 46"/>
                <a:gd name="T14" fmla="*/ 30 w 46"/>
                <a:gd name="T15" fmla="*/ 7 h 46"/>
                <a:gd name="T16" fmla="*/ 39 w 46"/>
                <a:gd name="T17" fmla="*/ 16 h 46"/>
                <a:gd name="T18" fmla="*/ 46 w 46"/>
                <a:gd name="T19" fmla="*/ 22 h 46"/>
                <a:gd name="T20" fmla="*/ 38 w 46"/>
                <a:gd name="T21" fmla="*/ 29 h 46"/>
                <a:gd name="T22" fmla="*/ 30 w 46"/>
                <a:gd name="T23" fmla="*/ 38 h 46"/>
                <a:gd name="T24" fmla="*/ 23 w 46"/>
                <a:gd name="T25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6">
                  <a:moveTo>
                    <a:pt x="23" y="45"/>
                  </a:moveTo>
                  <a:cubicBezTo>
                    <a:pt x="17" y="46"/>
                    <a:pt x="16" y="43"/>
                    <a:pt x="16" y="38"/>
                  </a:cubicBezTo>
                  <a:cubicBezTo>
                    <a:pt x="17" y="32"/>
                    <a:pt x="14" y="29"/>
                    <a:pt x="7" y="29"/>
                  </a:cubicBezTo>
                  <a:cubicBezTo>
                    <a:pt x="2" y="30"/>
                    <a:pt x="0" y="28"/>
                    <a:pt x="0" y="23"/>
                  </a:cubicBezTo>
                  <a:cubicBezTo>
                    <a:pt x="0" y="18"/>
                    <a:pt x="1" y="15"/>
                    <a:pt x="7" y="16"/>
                  </a:cubicBezTo>
                  <a:cubicBezTo>
                    <a:pt x="13" y="16"/>
                    <a:pt x="17" y="14"/>
                    <a:pt x="16" y="7"/>
                  </a:cubicBezTo>
                  <a:cubicBezTo>
                    <a:pt x="16" y="2"/>
                    <a:pt x="17" y="0"/>
                    <a:pt x="23" y="0"/>
                  </a:cubicBezTo>
                  <a:cubicBezTo>
                    <a:pt x="28" y="0"/>
                    <a:pt x="31" y="2"/>
                    <a:pt x="30" y="7"/>
                  </a:cubicBezTo>
                  <a:cubicBezTo>
                    <a:pt x="29" y="14"/>
                    <a:pt x="33" y="16"/>
                    <a:pt x="39" y="16"/>
                  </a:cubicBezTo>
                  <a:cubicBezTo>
                    <a:pt x="44" y="15"/>
                    <a:pt x="46" y="17"/>
                    <a:pt x="46" y="22"/>
                  </a:cubicBezTo>
                  <a:cubicBezTo>
                    <a:pt x="46" y="28"/>
                    <a:pt x="43" y="30"/>
                    <a:pt x="38" y="29"/>
                  </a:cubicBezTo>
                  <a:cubicBezTo>
                    <a:pt x="32" y="29"/>
                    <a:pt x="29" y="31"/>
                    <a:pt x="30" y="38"/>
                  </a:cubicBezTo>
                  <a:cubicBezTo>
                    <a:pt x="30" y="43"/>
                    <a:pt x="29" y="46"/>
                    <a:pt x="23" y="45"/>
                  </a:cubicBezTo>
                  <a:close/>
                </a:path>
              </a:pathLst>
            </a:custGeom>
            <a:solidFill>
              <a:srgbClr val="F6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7F5CFD97-C61D-15D1-D32E-7E7D36F4F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" y="1023"/>
              <a:ext cx="324" cy="143"/>
            </a:xfrm>
            <a:custGeom>
              <a:avLst/>
              <a:gdLst>
                <a:gd name="T0" fmla="*/ 1 w 34"/>
                <a:gd name="T1" fmla="*/ 12 h 15"/>
                <a:gd name="T2" fmla="*/ 0 w 34"/>
                <a:gd name="T3" fmla="*/ 5 h 15"/>
                <a:gd name="T4" fmla="*/ 34 w 34"/>
                <a:gd name="T5" fmla="*/ 4 h 15"/>
                <a:gd name="T6" fmla="*/ 32 w 34"/>
                <a:gd name="T7" fmla="*/ 12 h 15"/>
                <a:gd name="T8" fmla="*/ 1 w 3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">
                  <a:moveTo>
                    <a:pt x="1" y="12"/>
                  </a:moveTo>
                  <a:cubicBezTo>
                    <a:pt x="1" y="10"/>
                    <a:pt x="0" y="7"/>
                    <a:pt x="0" y="5"/>
                  </a:cubicBezTo>
                  <a:cubicBezTo>
                    <a:pt x="11" y="0"/>
                    <a:pt x="23" y="2"/>
                    <a:pt x="34" y="4"/>
                  </a:cubicBezTo>
                  <a:cubicBezTo>
                    <a:pt x="32" y="7"/>
                    <a:pt x="32" y="9"/>
                    <a:pt x="32" y="12"/>
                  </a:cubicBezTo>
                  <a:cubicBezTo>
                    <a:pt x="22" y="15"/>
                    <a:pt x="11" y="15"/>
                    <a:pt x="1" y="12"/>
                  </a:cubicBezTo>
                  <a:close/>
                </a:path>
              </a:pathLst>
            </a:custGeom>
            <a:solidFill>
              <a:srgbClr val="828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7E631EFF-9A93-4E08-AB7F-7D2E834779D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id="{D9DEC27C-466A-4495-A353-6873D9E42387}"/>
              </a:ext>
            </a:extLst>
          </p:cNvPr>
          <p:cNvSpPr txBox="1"/>
          <p:nvPr/>
        </p:nvSpPr>
        <p:spPr>
          <a:xfrm>
            <a:off x="8674098" y="4673598"/>
            <a:ext cx="469901" cy="4699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100" b="1" i="0" u="none" strike="noStrike" kern="0" cap="none" spc="0" baseline="0">
              <a:solidFill>
                <a:srgbClr val="3494BA"/>
              </a:solidFill>
              <a:uFillTx/>
              <a:latin typeface="DM Sans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8FE84A4E-8A86-4507-B264-EEEC297F7CC8}"/>
              </a:ext>
            </a:extLst>
          </p:cNvPr>
          <p:cNvGrpSpPr/>
          <p:nvPr/>
        </p:nvGrpSpPr>
        <p:grpSpPr>
          <a:xfrm>
            <a:off x="315001" y="1670581"/>
            <a:ext cx="8513996" cy="714932"/>
            <a:chOff x="315001" y="1670581"/>
            <a:chExt cx="8513996" cy="714932"/>
          </a:xfrm>
        </p:grpSpPr>
        <p:sp>
          <p:nvSpPr>
            <p:cNvPr id="5" name="Round Same Side Corner Rectangle 8">
              <a:extLst>
                <a:ext uri="{FF2B5EF4-FFF2-40B4-BE49-F238E27FC236}">
                  <a16:creationId xmlns:a16="http://schemas.microsoft.com/office/drawing/2014/main" id="{E88B070B-2B7B-4BB4-B53A-513C9C20E039}"/>
                </a:ext>
              </a:extLst>
            </p:cNvPr>
            <p:cNvSpPr/>
            <p:nvPr/>
          </p:nvSpPr>
          <p:spPr>
            <a:xfrm flipH="1">
              <a:off x="315001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" name="Round Same Side Corner Rectangle 20">
              <a:extLst>
                <a:ext uri="{FF2B5EF4-FFF2-40B4-BE49-F238E27FC236}">
                  <a16:creationId xmlns:a16="http://schemas.microsoft.com/office/drawing/2014/main" id="{AF18FE20-F5EE-49EA-A229-F8D3BD4E098A}"/>
                </a:ext>
              </a:extLst>
            </p:cNvPr>
            <p:cNvSpPr/>
            <p:nvPr/>
          </p:nvSpPr>
          <p:spPr>
            <a:xfrm rot="10799991">
              <a:off x="673473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" name="Round Same Side Corner Rectangle 8">
              <a:extLst>
                <a:ext uri="{FF2B5EF4-FFF2-40B4-BE49-F238E27FC236}">
                  <a16:creationId xmlns:a16="http://schemas.microsoft.com/office/drawing/2014/main" id="{0E229607-76A0-4ADA-86BF-CCB638B22B26}"/>
                </a:ext>
              </a:extLst>
            </p:cNvPr>
            <p:cNvSpPr/>
            <p:nvPr/>
          </p:nvSpPr>
          <p:spPr>
            <a:xfrm flipH="1">
              <a:off x="1097042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8" name="Round Same Side Corner Rectangle 20">
              <a:extLst>
                <a:ext uri="{FF2B5EF4-FFF2-40B4-BE49-F238E27FC236}">
                  <a16:creationId xmlns:a16="http://schemas.microsoft.com/office/drawing/2014/main" id="{D7138B1F-E205-45DF-8A00-77EB81AE9C2D}"/>
                </a:ext>
              </a:extLst>
            </p:cNvPr>
            <p:cNvSpPr/>
            <p:nvPr/>
          </p:nvSpPr>
          <p:spPr>
            <a:xfrm rot="10799991">
              <a:off x="1455505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34E66E0F-FCE5-40E3-A928-9853A7EFDFE7}"/>
                </a:ext>
              </a:extLst>
            </p:cNvPr>
            <p:cNvSpPr/>
            <p:nvPr/>
          </p:nvSpPr>
          <p:spPr>
            <a:xfrm flipH="1">
              <a:off x="1879082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0" name="Round Same Side Corner Rectangle 20">
              <a:extLst>
                <a:ext uri="{FF2B5EF4-FFF2-40B4-BE49-F238E27FC236}">
                  <a16:creationId xmlns:a16="http://schemas.microsoft.com/office/drawing/2014/main" id="{B58FAA0C-2EC2-4198-AE15-C9A11837EBD1}"/>
                </a:ext>
              </a:extLst>
            </p:cNvPr>
            <p:cNvSpPr/>
            <p:nvPr/>
          </p:nvSpPr>
          <p:spPr>
            <a:xfrm rot="10799991">
              <a:off x="2237545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1" name="Round Same Side Corner Rectangle 8">
              <a:extLst>
                <a:ext uri="{FF2B5EF4-FFF2-40B4-BE49-F238E27FC236}">
                  <a16:creationId xmlns:a16="http://schemas.microsoft.com/office/drawing/2014/main" id="{BE7F9883-639B-429C-80B3-4BDBD8D2BD21}"/>
                </a:ext>
              </a:extLst>
            </p:cNvPr>
            <p:cNvSpPr/>
            <p:nvPr/>
          </p:nvSpPr>
          <p:spPr>
            <a:xfrm flipH="1">
              <a:off x="2661123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2" name="Round Same Side Corner Rectangle 20">
              <a:extLst>
                <a:ext uri="{FF2B5EF4-FFF2-40B4-BE49-F238E27FC236}">
                  <a16:creationId xmlns:a16="http://schemas.microsoft.com/office/drawing/2014/main" id="{49C557D0-1B87-4384-9F82-57B46B4EE0AD}"/>
                </a:ext>
              </a:extLst>
            </p:cNvPr>
            <p:cNvSpPr/>
            <p:nvPr/>
          </p:nvSpPr>
          <p:spPr>
            <a:xfrm rot="10799991">
              <a:off x="3019586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3" name="Round Same Side Corner Rectangle 8">
              <a:extLst>
                <a:ext uri="{FF2B5EF4-FFF2-40B4-BE49-F238E27FC236}">
                  <a16:creationId xmlns:a16="http://schemas.microsoft.com/office/drawing/2014/main" id="{FAFB930F-245E-4CAF-9BF5-9DF4D3E01695}"/>
                </a:ext>
              </a:extLst>
            </p:cNvPr>
            <p:cNvSpPr/>
            <p:nvPr/>
          </p:nvSpPr>
          <p:spPr>
            <a:xfrm flipH="1">
              <a:off x="3443164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4" name="Round Same Side Corner Rectangle 20">
              <a:extLst>
                <a:ext uri="{FF2B5EF4-FFF2-40B4-BE49-F238E27FC236}">
                  <a16:creationId xmlns:a16="http://schemas.microsoft.com/office/drawing/2014/main" id="{8425D380-EE89-42F2-8DEA-FAA8AD1AD254}"/>
                </a:ext>
              </a:extLst>
            </p:cNvPr>
            <p:cNvSpPr/>
            <p:nvPr/>
          </p:nvSpPr>
          <p:spPr>
            <a:xfrm rot="10799991">
              <a:off x="3801626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5" name="Round Same Side Corner Rectangle 8">
              <a:extLst>
                <a:ext uri="{FF2B5EF4-FFF2-40B4-BE49-F238E27FC236}">
                  <a16:creationId xmlns:a16="http://schemas.microsoft.com/office/drawing/2014/main" id="{AB5813C2-ED33-45A7-85C7-F8C7778BD8C0}"/>
                </a:ext>
              </a:extLst>
            </p:cNvPr>
            <p:cNvSpPr/>
            <p:nvPr/>
          </p:nvSpPr>
          <p:spPr>
            <a:xfrm flipH="1">
              <a:off x="5007236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6" name="Round Same Side Corner Rectangle 20">
              <a:extLst>
                <a:ext uri="{FF2B5EF4-FFF2-40B4-BE49-F238E27FC236}">
                  <a16:creationId xmlns:a16="http://schemas.microsoft.com/office/drawing/2014/main" id="{2A477C60-44BD-4FB8-9D76-C24FFCBD9F00}"/>
                </a:ext>
              </a:extLst>
            </p:cNvPr>
            <p:cNvSpPr/>
            <p:nvPr/>
          </p:nvSpPr>
          <p:spPr>
            <a:xfrm rot="10799991">
              <a:off x="5365708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7" name="Round Same Side Corner Rectangle 8">
              <a:extLst>
                <a:ext uri="{FF2B5EF4-FFF2-40B4-BE49-F238E27FC236}">
                  <a16:creationId xmlns:a16="http://schemas.microsoft.com/office/drawing/2014/main" id="{FB2BBCA8-5614-4A15-9643-DC268CC65741}"/>
                </a:ext>
              </a:extLst>
            </p:cNvPr>
            <p:cNvSpPr/>
            <p:nvPr/>
          </p:nvSpPr>
          <p:spPr>
            <a:xfrm flipH="1">
              <a:off x="5789276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8" name="Round Same Side Corner Rectangle 20">
              <a:extLst>
                <a:ext uri="{FF2B5EF4-FFF2-40B4-BE49-F238E27FC236}">
                  <a16:creationId xmlns:a16="http://schemas.microsoft.com/office/drawing/2014/main" id="{B3B82AC8-8290-48C3-B5C9-F81BC2CFA6BF}"/>
                </a:ext>
              </a:extLst>
            </p:cNvPr>
            <p:cNvSpPr/>
            <p:nvPr/>
          </p:nvSpPr>
          <p:spPr>
            <a:xfrm rot="10799991">
              <a:off x="6147739" y="1670590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9" name="Round Same Side Corner Rectangle 8">
              <a:extLst>
                <a:ext uri="{FF2B5EF4-FFF2-40B4-BE49-F238E27FC236}">
                  <a16:creationId xmlns:a16="http://schemas.microsoft.com/office/drawing/2014/main" id="{3A6B5711-1301-4135-B93A-68E403F1ED31}"/>
                </a:ext>
              </a:extLst>
            </p:cNvPr>
            <p:cNvSpPr/>
            <p:nvPr/>
          </p:nvSpPr>
          <p:spPr>
            <a:xfrm flipH="1">
              <a:off x="6571317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0" name="Round Same Side Corner Rectangle 20">
              <a:extLst>
                <a:ext uri="{FF2B5EF4-FFF2-40B4-BE49-F238E27FC236}">
                  <a16:creationId xmlns:a16="http://schemas.microsoft.com/office/drawing/2014/main" id="{54085C4B-1F4B-4D6E-8651-AE02FC57A9D9}"/>
                </a:ext>
              </a:extLst>
            </p:cNvPr>
            <p:cNvSpPr/>
            <p:nvPr/>
          </p:nvSpPr>
          <p:spPr>
            <a:xfrm rot="10799991">
              <a:off x="6929780" y="1670590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1" name="Round Same Side Corner Rectangle 8">
              <a:extLst>
                <a:ext uri="{FF2B5EF4-FFF2-40B4-BE49-F238E27FC236}">
                  <a16:creationId xmlns:a16="http://schemas.microsoft.com/office/drawing/2014/main" id="{57D1AAA9-1725-4927-A629-8DDDCB9C38E5}"/>
                </a:ext>
              </a:extLst>
            </p:cNvPr>
            <p:cNvSpPr/>
            <p:nvPr/>
          </p:nvSpPr>
          <p:spPr>
            <a:xfrm flipH="1">
              <a:off x="7353357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2" name="Round Same Side Corner Rectangle 20">
              <a:extLst>
                <a:ext uri="{FF2B5EF4-FFF2-40B4-BE49-F238E27FC236}">
                  <a16:creationId xmlns:a16="http://schemas.microsoft.com/office/drawing/2014/main" id="{65DE68F4-614D-4147-922D-BB429EBB637F}"/>
                </a:ext>
              </a:extLst>
            </p:cNvPr>
            <p:cNvSpPr/>
            <p:nvPr/>
          </p:nvSpPr>
          <p:spPr>
            <a:xfrm rot="10799991">
              <a:off x="7711820" y="1670590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3" name="Round Same Side Corner Rectangle 8">
              <a:extLst>
                <a:ext uri="{FF2B5EF4-FFF2-40B4-BE49-F238E27FC236}">
                  <a16:creationId xmlns:a16="http://schemas.microsoft.com/office/drawing/2014/main" id="{B6CB6122-9C5B-4480-B11F-566C9CB36091}"/>
                </a:ext>
              </a:extLst>
            </p:cNvPr>
            <p:cNvSpPr/>
            <p:nvPr/>
          </p:nvSpPr>
          <p:spPr>
            <a:xfrm flipH="1">
              <a:off x="8135398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4" name="Round Same Side Corner Rectangle 20">
              <a:extLst>
                <a:ext uri="{FF2B5EF4-FFF2-40B4-BE49-F238E27FC236}">
                  <a16:creationId xmlns:a16="http://schemas.microsoft.com/office/drawing/2014/main" id="{BBE3302E-DE69-450D-B6B8-A1CFBF57D3EF}"/>
                </a:ext>
              </a:extLst>
            </p:cNvPr>
            <p:cNvSpPr/>
            <p:nvPr/>
          </p:nvSpPr>
          <p:spPr>
            <a:xfrm rot="10799991">
              <a:off x="8493861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3">
            <a:extLst>
              <a:ext uri="{FF2B5EF4-FFF2-40B4-BE49-F238E27FC236}">
                <a16:creationId xmlns:a16="http://schemas.microsoft.com/office/drawing/2014/main" id="{A1B3A2C7-EF85-4774-90C9-B44B409D04A7}"/>
              </a:ext>
            </a:extLst>
          </p:cNvPr>
          <p:cNvGrpSpPr/>
          <p:nvPr/>
        </p:nvGrpSpPr>
        <p:grpSpPr>
          <a:xfrm>
            <a:off x="4135694" y="1578327"/>
            <a:ext cx="872621" cy="899440"/>
            <a:chOff x="4135694" y="1578327"/>
            <a:chExt cx="872621" cy="899440"/>
          </a:xfrm>
        </p:grpSpPr>
        <p:sp>
          <p:nvSpPr>
            <p:cNvPr id="26" name="Round Same Side Corner Rectangle 8">
              <a:extLst>
                <a:ext uri="{FF2B5EF4-FFF2-40B4-BE49-F238E27FC236}">
                  <a16:creationId xmlns:a16="http://schemas.microsoft.com/office/drawing/2014/main" id="{71FAEFA2-E8C8-45FC-9F9F-A77C9E2939A2}"/>
                </a:ext>
              </a:extLst>
            </p:cNvPr>
            <p:cNvSpPr/>
            <p:nvPr/>
          </p:nvSpPr>
          <p:spPr>
            <a:xfrm flipH="1">
              <a:off x="4135694" y="1578327"/>
              <a:ext cx="339717" cy="8947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7" name="Round Same Side Corner Rectangle 20">
              <a:extLst>
                <a:ext uri="{FF2B5EF4-FFF2-40B4-BE49-F238E27FC236}">
                  <a16:creationId xmlns:a16="http://schemas.microsoft.com/office/drawing/2014/main" id="{6EA2795A-FC96-43F7-998F-BD3B957CCE3C}"/>
                </a:ext>
              </a:extLst>
            </p:cNvPr>
            <p:cNvSpPr/>
            <p:nvPr/>
          </p:nvSpPr>
          <p:spPr>
            <a:xfrm rot="10799991">
              <a:off x="4586677" y="1578327"/>
              <a:ext cx="421638" cy="89944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sp>
        <p:nvSpPr>
          <p:cNvPr id="28" name="Circle: Hollow 26">
            <a:extLst>
              <a:ext uri="{FF2B5EF4-FFF2-40B4-BE49-F238E27FC236}">
                <a16:creationId xmlns:a16="http://schemas.microsoft.com/office/drawing/2014/main" id="{B0E2781B-BBE0-46E8-B823-C7F363A27028}"/>
              </a:ext>
            </a:extLst>
          </p:cNvPr>
          <p:cNvSpPr/>
          <p:nvPr/>
        </p:nvSpPr>
        <p:spPr>
          <a:xfrm>
            <a:off x="3823051" y="1276749"/>
            <a:ext cx="1497887" cy="1497887"/>
          </a:xfrm>
          <a:custGeom>
            <a:avLst>
              <a:gd name="f11" fmla="val 5179"/>
            </a:avLst>
            <a:gdLst>
              <a:gd name="f1" fmla="val 21600000"/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+- 0 0 21600000"/>
              <a:gd name="f11" fmla="val 5179"/>
              <a:gd name="f12" fmla="+- 0 0 -360"/>
              <a:gd name="f13" fmla="+- 0 0 -180"/>
              <a:gd name="f14" fmla="abs f5"/>
              <a:gd name="f15" fmla="abs f6"/>
              <a:gd name="f16" fmla="abs f7"/>
              <a:gd name="f17" fmla="val f8"/>
              <a:gd name="f18" fmla="val f11"/>
              <a:gd name="f19" fmla="+- 2700000 f3 0"/>
              <a:gd name="f20" fmla="*/ f12 f2 1"/>
              <a:gd name="f21" fmla="*/ f13 f2 1"/>
              <a:gd name="f22" fmla="?: f14 f5 1"/>
              <a:gd name="f23" fmla="?: f15 f6 1"/>
              <a:gd name="f24" fmla="?: f16 f7 1"/>
              <a:gd name="f25" fmla="*/ f19 f9 1"/>
              <a:gd name="f26" fmla="*/ f20 1 f4"/>
              <a:gd name="f27" fmla="*/ f21 1 f4"/>
              <a:gd name="f28" fmla="*/ f22 1 21600"/>
              <a:gd name="f29" fmla="*/ f23 1 21600"/>
              <a:gd name="f30" fmla="*/ 21600 f22 1"/>
              <a:gd name="f31" fmla="*/ 21600 f23 1"/>
              <a:gd name="f32" fmla="*/ f25 1 f2"/>
              <a:gd name="f33" fmla="+- f26 0 f3"/>
              <a:gd name="f34" fmla="+- f27 0 f3"/>
              <a:gd name="f35" fmla="min f29 f28"/>
              <a:gd name="f36" fmla="*/ f30 1 f24"/>
              <a:gd name="f37" fmla="*/ f31 1 f24"/>
              <a:gd name="f38" fmla="+- 0 0 f32"/>
              <a:gd name="f39" fmla="val f36"/>
              <a:gd name="f40" fmla="val f37"/>
              <a:gd name="f41" fmla="+- 0 0 f38"/>
              <a:gd name="f42" fmla="*/ f17 f35 1"/>
              <a:gd name="f43" fmla="+- f40 0 f17"/>
              <a:gd name="f44" fmla="+- f39 0 f17"/>
              <a:gd name="f45" fmla="*/ f41 f2 1"/>
              <a:gd name="f46" fmla="*/ f43 1 2"/>
              <a:gd name="f47" fmla="*/ f44 1 2"/>
              <a:gd name="f48" fmla="min f44 f43"/>
              <a:gd name="f49" fmla="*/ f45 1 f9"/>
              <a:gd name="f50" fmla="+- f17 f46 0"/>
              <a:gd name="f51" fmla="+- f17 f47 0"/>
              <a:gd name="f52" fmla="*/ f48 f18 1"/>
              <a:gd name="f53" fmla="+- f49 0 f3"/>
              <a:gd name="f54" fmla="*/ f47 f35 1"/>
              <a:gd name="f55" fmla="*/ f46 f35 1"/>
              <a:gd name="f56" fmla="*/ f52 1 100000"/>
              <a:gd name="f57" fmla="cos 1 f53"/>
              <a:gd name="f58" fmla="sin 1 f53"/>
              <a:gd name="f59" fmla="*/ f50 f35 1"/>
              <a:gd name="f60" fmla="+- f47 0 f56"/>
              <a:gd name="f61" fmla="+- f46 0 f56"/>
              <a:gd name="f62" fmla="+- 0 0 f57"/>
              <a:gd name="f63" fmla="+- 0 0 f58"/>
              <a:gd name="f64" fmla="*/ f56 f35 1"/>
              <a:gd name="f65" fmla="+- 0 0 f62"/>
              <a:gd name="f66" fmla="+- 0 0 f63"/>
              <a:gd name="f67" fmla="*/ f60 f35 1"/>
              <a:gd name="f68" fmla="*/ f61 f35 1"/>
              <a:gd name="f69" fmla="*/ f65 f47 1"/>
              <a:gd name="f70" fmla="*/ f66 f46 1"/>
              <a:gd name="f71" fmla="+- f51 0 f69"/>
              <a:gd name="f72" fmla="+- f51 f69 0"/>
              <a:gd name="f73" fmla="+- f50 0 f70"/>
              <a:gd name="f74" fmla="+- f50 f70 0"/>
              <a:gd name="f75" fmla="*/ f71 f35 1"/>
              <a:gd name="f76" fmla="*/ f73 f35 1"/>
              <a:gd name="f77" fmla="*/ f72 f35 1"/>
              <a:gd name="f78" fmla="*/ f74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75" y="f76"/>
              </a:cxn>
              <a:cxn ang="f34">
                <a:pos x="f75" y="f78"/>
              </a:cxn>
              <a:cxn ang="f34">
                <a:pos x="f77" y="f78"/>
              </a:cxn>
              <a:cxn ang="f33">
                <a:pos x="f77" y="f76"/>
              </a:cxn>
            </a:cxnLst>
            <a:rect l="f75" t="f76" r="f77" b="f78"/>
            <a:pathLst>
              <a:path>
                <a:moveTo>
                  <a:pt x="f42" y="f59"/>
                </a:moveTo>
                <a:arcTo wR="f54" hR="f55" stAng="f2" swAng="f1"/>
                <a:close/>
                <a:moveTo>
                  <a:pt x="f64" y="f59"/>
                </a:moveTo>
                <a:arcTo wR="f67" hR="f68" stAng="f2" swAng="f10"/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9" name="TextBox 27">
            <a:extLst>
              <a:ext uri="{FF2B5EF4-FFF2-40B4-BE49-F238E27FC236}">
                <a16:creationId xmlns:a16="http://schemas.microsoft.com/office/drawing/2014/main" id="{7BAAC6B9-000D-48B4-BF02-78DDF9BE7B44}"/>
              </a:ext>
            </a:extLst>
          </p:cNvPr>
          <p:cNvSpPr txBox="1"/>
          <p:nvPr/>
        </p:nvSpPr>
        <p:spPr>
          <a:xfrm>
            <a:off x="813989" y="1082096"/>
            <a:ext cx="1287532" cy="523220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800" b="1" kern="0" dirty="0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یک مورد</a:t>
            </a:r>
            <a:endParaRPr lang="en-US" sz="2800" b="1" i="0" u="none" strike="noStrike" kern="0" cap="none" spc="0" baseline="0" dirty="0">
              <a:solidFill>
                <a:srgbClr val="58B6C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0" name="TextBox 28">
            <a:extLst>
              <a:ext uri="{FF2B5EF4-FFF2-40B4-BE49-F238E27FC236}">
                <a16:creationId xmlns:a16="http://schemas.microsoft.com/office/drawing/2014/main" id="{63E2D566-FF62-4141-9BFD-DEE8FC4D56CE}"/>
              </a:ext>
            </a:extLst>
          </p:cNvPr>
          <p:cNvSpPr txBox="1"/>
          <p:nvPr/>
        </p:nvSpPr>
        <p:spPr>
          <a:xfrm>
            <a:off x="7196356" y="1082096"/>
            <a:ext cx="1133644" cy="523220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ctr" anchorCtr="0" compatLnSpc="1">
            <a:spAutoFit/>
          </a:bodyPr>
          <a:lstStyle/>
          <a:p>
            <a:pPr lvl="0" algn="l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800" b="1" kern="0" dirty="0">
                <a:solidFill>
                  <a:srgbClr val="3494BA"/>
                </a:solidFill>
                <a:latin typeface="Arial"/>
                <a:ea typeface="Arial"/>
                <a:cs typeface="B Nazanin" panose="00000400000000000000" pitchFamily="2" charset="-78"/>
              </a:rPr>
              <a:t>مورد </a:t>
            </a:r>
            <a:r>
              <a:rPr lang="en-US" sz="2800" b="1" kern="0" dirty="0">
                <a:solidFill>
                  <a:srgbClr val="3494BA"/>
                </a:solidFill>
                <a:latin typeface="Arial"/>
                <a:ea typeface="Arial"/>
                <a:cs typeface="B Nazanin" panose="00000400000000000000" pitchFamily="2" charset="-78"/>
              </a:rPr>
              <a:t>B</a:t>
            </a:r>
            <a:endParaRPr lang="en-US" sz="2800" b="1" i="0" u="none" strike="noStrike" kern="0" cap="none" spc="0" baseline="0" dirty="0">
              <a:solidFill>
                <a:srgbClr val="3494BA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31" name="Group 29">
            <a:extLst>
              <a:ext uri="{FF2B5EF4-FFF2-40B4-BE49-F238E27FC236}">
                <a16:creationId xmlns:a16="http://schemas.microsoft.com/office/drawing/2014/main" id="{30C49113-F13D-4C1B-A6CE-A1B548BDEB14}"/>
              </a:ext>
            </a:extLst>
          </p:cNvPr>
          <p:cNvGrpSpPr/>
          <p:nvPr/>
        </p:nvGrpSpPr>
        <p:grpSpPr>
          <a:xfrm>
            <a:off x="5720170" y="2506060"/>
            <a:ext cx="2698326" cy="609032"/>
            <a:chOff x="5720170" y="2506060"/>
            <a:chExt cx="2698326" cy="609032"/>
          </a:xfrm>
        </p:grpSpPr>
        <p:sp>
          <p:nvSpPr>
            <p:cNvPr id="32" name="TextBox 30">
              <a:extLst>
                <a:ext uri="{FF2B5EF4-FFF2-40B4-BE49-F238E27FC236}">
                  <a16:creationId xmlns:a16="http://schemas.microsoft.com/office/drawing/2014/main" id="{00E02DB5-D815-44C7-8699-14DDF2637544}"/>
                </a:ext>
              </a:extLst>
            </p:cNvPr>
            <p:cNvSpPr txBox="1"/>
            <p:nvPr/>
          </p:nvSpPr>
          <p:spPr>
            <a:xfrm>
              <a:off x="5720170" y="2506060"/>
              <a:ext cx="1058303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순서도: 처리 6">
              <a:extLst>
                <a:ext uri="{FF2B5EF4-FFF2-40B4-BE49-F238E27FC236}">
                  <a16:creationId xmlns:a16="http://schemas.microsoft.com/office/drawing/2014/main" id="{35E0829C-78CF-4968-A363-EC6A329427CB}"/>
                </a:ext>
              </a:extLst>
            </p:cNvPr>
            <p:cNvSpPr/>
            <p:nvPr/>
          </p:nvSpPr>
          <p:spPr>
            <a:xfrm>
              <a:off x="573404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4" name="순서도: 처리 56">
              <a:extLst>
                <a:ext uri="{FF2B5EF4-FFF2-40B4-BE49-F238E27FC236}">
                  <a16:creationId xmlns:a16="http://schemas.microsoft.com/office/drawing/2014/main" id="{7FBC83F5-5FF8-47AE-9C1E-6F9FAEDDCE87}"/>
                </a:ext>
              </a:extLst>
            </p:cNvPr>
            <p:cNvSpPr/>
            <p:nvPr/>
          </p:nvSpPr>
          <p:spPr>
            <a:xfrm>
              <a:off x="5841315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5" name="순서도: 처리 57">
              <a:extLst>
                <a:ext uri="{FF2B5EF4-FFF2-40B4-BE49-F238E27FC236}">
                  <a16:creationId xmlns:a16="http://schemas.microsoft.com/office/drawing/2014/main" id="{4F997FED-6868-4C37-B816-3E579CB70CAB}"/>
                </a:ext>
              </a:extLst>
            </p:cNvPr>
            <p:cNvSpPr/>
            <p:nvPr/>
          </p:nvSpPr>
          <p:spPr>
            <a:xfrm>
              <a:off x="594857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6" name="순서도: 처리 58">
              <a:extLst>
                <a:ext uri="{FF2B5EF4-FFF2-40B4-BE49-F238E27FC236}">
                  <a16:creationId xmlns:a16="http://schemas.microsoft.com/office/drawing/2014/main" id="{8579F42B-7731-4FBE-B35C-3477CFBD7CC9}"/>
                </a:ext>
              </a:extLst>
            </p:cNvPr>
            <p:cNvSpPr/>
            <p:nvPr/>
          </p:nvSpPr>
          <p:spPr>
            <a:xfrm>
              <a:off x="6055842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7" name="순서도: 처리 59">
              <a:extLst>
                <a:ext uri="{FF2B5EF4-FFF2-40B4-BE49-F238E27FC236}">
                  <a16:creationId xmlns:a16="http://schemas.microsoft.com/office/drawing/2014/main" id="{530D82E4-D511-4DCF-A4C5-CCD0281E9627}"/>
                </a:ext>
              </a:extLst>
            </p:cNvPr>
            <p:cNvSpPr/>
            <p:nvPr/>
          </p:nvSpPr>
          <p:spPr>
            <a:xfrm>
              <a:off x="616311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8" name="순서도: 처리 60">
              <a:extLst>
                <a:ext uri="{FF2B5EF4-FFF2-40B4-BE49-F238E27FC236}">
                  <a16:creationId xmlns:a16="http://schemas.microsoft.com/office/drawing/2014/main" id="{CE863AD6-B0E7-4676-B3CD-37073830C3F5}"/>
                </a:ext>
              </a:extLst>
            </p:cNvPr>
            <p:cNvSpPr/>
            <p:nvPr/>
          </p:nvSpPr>
          <p:spPr>
            <a:xfrm>
              <a:off x="6270379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9" name="순서도: 처리 61">
              <a:extLst>
                <a:ext uri="{FF2B5EF4-FFF2-40B4-BE49-F238E27FC236}">
                  <a16:creationId xmlns:a16="http://schemas.microsoft.com/office/drawing/2014/main" id="{5F3E613A-00A2-40FC-8B77-EC4F5C8A5BED}"/>
                </a:ext>
              </a:extLst>
            </p:cNvPr>
            <p:cNvSpPr/>
            <p:nvPr/>
          </p:nvSpPr>
          <p:spPr>
            <a:xfrm>
              <a:off x="6377647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0" name="순서도: 처리 62">
              <a:extLst>
                <a:ext uri="{FF2B5EF4-FFF2-40B4-BE49-F238E27FC236}">
                  <a16:creationId xmlns:a16="http://schemas.microsoft.com/office/drawing/2014/main" id="{CF999DDC-8E10-4281-BD77-65063A114DC1}"/>
                </a:ext>
              </a:extLst>
            </p:cNvPr>
            <p:cNvSpPr/>
            <p:nvPr/>
          </p:nvSpPr>
          <p:spPr>
            <a:xfrm>
              <a:off x="648490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1" name="순서도: 처리 63">
              <a:extLst>
                <a:ext uri="{FF2B5EF4-FFF2-40B4-BE49-F238E27FC236}">
                  <a16:creationId xmlns:a16="http://schemas.microsoft.com/office/drawing/2014/main" id="{F54A25E3-BE39-4F82-8978-9D23CC745108}"/>
                </a:ext>
              </a:extLst>
            </p:cNvPr>
            <p:cNvSpPr/>
            <p:nvPr/>
          </p:nvSpPr>
          <p:spPr>
            <a:xfrm>
              <a:off x="659217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2" name="순서도: 처리 64">
              <a:extLst>
                <a:ext uri="{FF2B5EF4-FFF2-40B4-BE49-F238E27FC236}">
                  <a16:creationId xmlns:a16="http://schemas.microsoft.com/office/drawing/2014/main" id="{04B3E20B-1011-4083-8A85-09ED330F6A14}"/>
                </a:ext>
              </a:extLst>
            </p:cNvPr>
            <p:cNvSpPr/>
            <p:nvPr/>
          </p:nvSpPr>
          <p:spPr>
            <a:xfrm>
              <a:off x="6699443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3" name="순서도: 처리 65">
              <a:extLst>
                <a:ext uri="{FF2B5EF4-FFF2-40B4-BE49-F238E27FC236}">
                  <a16:creationId xmlns:a16="http://schemas.microsoft.com/office/drawing/2014/main" id="{CB7FE984-A00F-482C-A4AE-25A91153B36C}"/>
                </a:ext>
              </a:extLst>
            </p:cNvPr>
            <p:cNvSpPr/>
            <p:nvPr/>
          </p:nvSpPr>
          <p:spPr>
            <a:xfrm>
              <a:off x="6806711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4" name="순서도: 처리 66">
              <a:extLst>
                <a:ext uri="{FF2B5EF4-FFF2-40B4-BE49-F238E27FC236}">
                  <a16:creationId xmlns:a16="http://schemas.microsoft.com/office/drawing/2014/main" id="{EC2CDA87-0E62-4D53-AE04-D7DA563FFF43}"/>
                </a:ext>
              </a:extLst>
            </p:cNvPr>
            <p:cNvSpPr/>
            <p:nvPr/>
          </p:nvSpPr>
          <p:spPr>
            <a:xfrm>
              <a:off x="6913979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5" name="순서도: 처리 67">
              <a:extLst>
                <a:ext uri="{FF2B5EF4-FFF2-40B4-BE49-F238E27FC236}">
                  <a16:creationId xmlns:a16="http://schemas.microsoft.com/office/drawing/2014/main" id="{7B4E938D-E123-4071-95F5-2C8868CB2B20}"/>
                </a:ext>
              </a:extLst>
            </p:cNvPr>
            <p:cNvSpPr/>
            <p:nvPr/>
          </p:nvSpPr>
          <p:spPr>
            <a:xfrm>
              <a:off x="7021238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6" name="순서도: 처리 68">
              <a:extLst>
                <a:ext uri="{FF2B5EF4-FFF2-40B4-BE49-F238E27FC236}">
                  <a16:creationId xmlns:a16="http://schemas.microsoft.com/office/drawing/2014/main" id="{5E5351D4-AD40-4F3F-958F-61B4D936FD52}"/>
                </a:ext>
              </a:extLst>
            </p:cNvPr>
            <p:cNvSpPr/>
            <p:nvPr/>
          </p:nvSpPr>
          <p:spPr>
            <a:xfrm>
              <a:off x="712850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7" name="순서도: 처리 69">
              <a:extLst>
                <a:ext uri="{FF2B5EF4-FFF2-40B4-BE49-F238E27FC236}">
                  <a16:creationId xmlns:a16="http://schemas.microsoft.com/office/drawing/2014/main" id="{C30C7308-099B-43EF-8DC0-E1DF77934CC5}"/>
                </a:ext>
              </a:extLst>
            </p:cNvPr>
            <p:cNvSpPr/>
            <p:nvPr/>
          </p:nvSpPr>
          <p:spPr>
            <a:xfrm>
              <a:off x="7235775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8" name="순서도: 처리 71">
              <a:extLst>
                <a:ext uri="{FF2B5EF4-FFF2-40B4-BE49-F238E27FC236}">
                  <a16:creationId xmlns:a16="http://schemas.microsoft.com/office/drawing/2014/main" id="{AD0C4061-7B50-407B-B1C5-7E735A2457B2}"/>
                </a:ext>
              </a:extLst>
            </p:cNvPr>
            <p:cNvSpPr/>
            <p:nvPr/>
          </p:nvSpPr>
          <p:spPr>
            <a:xfrm>
              <a:off x="7343043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9" name="순서도: 처리 72">
              <a:extLst>
                <a:ext uri="{FF2B5EF4-FFF2-40B4-BE49-F238E27FC236}">
                  <a16:creationId xmlns:a16="http://schemas.microsoft.com/office/drawing/2014/main" id="{FA9412D9-6E3E-40F3-A397-A070A1CC0BBB}"/>
                </a:ext>
              </a:extLst>
            </p:cNvPr>
            <p:cNvSpPr/>
            <p:nvPr/>
          </p:nvSpPr>
          <p:spPr>
            <a:xfrm>
              <a:off x="7450302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0" name="순서도: 처리 73">
              <a:extLst>
                <a:ext uri="{FF2B5EF4-FFF2-40B4-BE49-F238E27FC236}">
                  <a16:creationId xmlns:a16="http://schemas.microsoft.com/office/drawing/2014/main" id="{656B6BAA-F41A-4E19-BC4F-474E0248EEFE}"/>
                </a:ext>
              </a:extLst>
            </p:cNvPr>
            <p:cNvSpPr/>
            <p:nvPr/>
          </p:nvSpPr>
          <p:spPr>
            <a:xfrm>
              <a:off x="755757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1" name="순서도: 처리 74">
              <a:extLst>
                <a:ext uri="{FF2B5EF4-FFF2-40B4-BE49-F238E27FC236}">
                  <a16:creationId xmlns:a16="http://schemas.microsoft.com/office/drawing/2014/main" id="{5B1988C9-22A3-4C4B-BC16-C481CBEB2DC9}"/>
                </a:ext>
              </a:extLst>
            </p:cNvPr>
            <p:cNvSpPr/>
            <p:nvPr/>
          </p:nvSpPr>
          <p:spPr>
            <a:xfrm>
              <a:off x="7664839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2" name="순서도: 처리 75">
              <a:extLst>
                <a:ext uri="{FF2B5EF4-FFF2-40B4-BE49-F238E27FC236}">
                  <a16:creationId xmlns:a16="http://schemas.microsoft.com/office/drawing/2014/main" id="{54F60F00-C738-4CA7-B45A-1A0E5F40B14E}"/>
                </a:ext>
              </a:extLst>
            </p:cNvPr>
            <p:cNvSpPr/>
            <p:nvPr/>
          </p:nvSpPr>
          <p:spPr>
            <a:xfrm>
              <a:off x="7772107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3" name="TextBox 51">
              <a:extLst>
                <a:ext uri="{FF2B5EF4-FFF2-40B4-BE49-F238E27FC236}">
                  <a16:creationId xmlns:a16="http://schemas.microsoft.com/office/drawing/2014/main" id="{D109E3F6-1018-4852-A963-031D9BA35A95}"/>
                </a:ext>
              </a:extLst>
            </p:cNvPr>
            <p:cNvSpPr txBox="1"/>
            <p:nvPr/>
          </p:nvSpPr>
          <p:spPr>
            <a:xfrm>
              <a:off x="7730486" y="2653427"/>
              <a:ext cx="688010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2400" b="1" i="0" u="none" strike="noStrike" kern="0" cap="none" spc="0" baseline="0">
                  <a:solidFill>
                    <a:srgbClr val="3494BA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50</a:t>
              </a:r>
              <a:r>
                <a:rPr lang="en-US" sz="1400" b="1" i="0" u="none" strike="noStrike" kern="0" cap="none" spc="0" baseline="0">
                  <a:solidFill>
                    <a:srgbClr val="3494BA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%</a:t>
              </a:r>
            </a:p>
          </p:txBody>
        </p:sp>
      </p:grpSp>
      <p:grpSp>
        <p:nvGrpSpPr>
          <p:cNvPr id="54" name="Group 52">
            <a:extLst>
              <a:ext uri="{FF2B5EF4-FFF2-40B4-BE49-F238E27FC236}">
                <a16:creationId xmlns:a16="http://schemas.microsoft.com/office/drawing/2014/main" id="{29397051-1E2B-4A4C-913E-124AD02F9F25}"/>
              </a:ext>
            </a:extLst>
          </p:cNvPr>
          <p:cNvGrpSpPr/>
          <p:nvPr/>
        </p:nvGrpSpPr>
        <p:grpSpPr>
          <a:xfrm>
            <a:off x="748001" y="2506060"/>
            <a:ext cx="2773353" cy="609032"/>
            <a:chOff x="748001" y="2506060"/>
            <a:chExt cx="2773353" cy="609032"/>
          </a:xfrm>
        </p:grpSpPr>
        <p:sp>
          <p:nvSpPr>
            <p:cNvPr id="55" name="TextBox 53">
              <a:extLst>
                <a:ext uri="{FF2B5EF4-FFF2-40B4-BE49-F238E27FC236}">
                  <a16:creationId xmlns:a16="http://schemas.microsoft.com/office/drawing/2014/main" id="{A793044E-110A-4548-AEA7-7FC7DE559F41}"/>
                </a:ext>
              </a:extLst>
            </p:cNvPr>
            <p:cNvSpPr txBox="1"/>
            <p:nvPr/>
          </p:nvSpPr>
          <p:spPr>
            <a:xfrm>
              <a:off x="748001" y="2506060"/>
              <a:ext cx="1058303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6" name="순서도: 처리 250">
              <a:extLst>
                <a:ext uri="{FF2B5EF4-FFF2-40B4-BE49-F238E27FC236}">
                  <a16:creationId xmlns:a16="http://schemas.microsoft.com/office/drawing/2014/main" id="{7697BA55-33E3-4036-91BB-ED619AB987EF}"/>
                </a:ext>
              </a:extLst>
            </p:cNvPr>
            <p:cNvSpPr/>
            <p:nvPr/>
          </p:nvSpPr>
          <p:spPr>
            <a:xfrm>
              <a:off x="83690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7" name="순서도: 처리 251">
              <a:extLst>
                <a:ext uri="{FF2B5EF4-FFF2-40B4-BE49-F238E27FC236}">
                  <a16:creationId xmlns:a16="http://schemas.microsoft.com/office/drawing/2014/main" id="{45782C46-F86A-4189-91E5-84E0812A4554}"/>
                </a:ext>
              </a:extLst>
            </p:cNvPr>
            <p:cNvSpPr/>
            <p:nvPr/>
          </p:nvSpPr>
          <p:spPr>
            <a:xfrm>
              <a:off x="944163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8" name="순서도: 처리 252">
              <a:extLst>
                <a:ext uri="{FF2B5EF4-FFF2-40B4-BE49-F238E27FC236}">
                  <a16:creationId xmlns:a16="http://schemas.microsoft.com/office/drawing/2014/main" id="{7DFFAE0F-B3BA-4D88-BC07-FBC9BDD5628E}"/>
                </a:ext>
              </a:extLst>
            </p:cNvPr>
            <p:cNvSpPr/>
            <p:nvPr/>
          </p:nvSpPr>
          <p:spPr>
            <a:xfrm>
              <a:off x="1051431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9" name="순서도: 처리 253">
              <a:extLst>
                <a:ext uri="{FF2B5EF4-FFF2-40B4-BE49-F238E27FC236}">
                  <a16:creationId xmlns:a16="http://schemas.microsoft.com/office/drawing/2014/main" id="{74B90E07-7636-4B50-A7DC-16A875375FA0}"/>
                </a:ext>
              </a:extLst>
            </p:cNvPr>
            <p:cNvSpPr/>
            <p:nvPr/>
          </p:nvSpPr>
          <p:spPr>
            <a:xfrm>
              <a:off x="115870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0" name="순서도: 처리 254">
              <a:extLst>
                <a:ext uri="{FF2B5EF4-FFF2-40B4-BE49-F238E27FC236}">
                  <a16:creationId xmlns:a16="http://schemas.microsoft.com/office/drawing/2014/main" id="{39D07913-F757-4EA6-952E-D2CBDBB25927}"/>
                </a:ext>
              </a:extLst>
            </p:cNvPr>
            <p:cNvSpPr/>
            <p:nvPr/>
          </p:nvSpPr>
          <p:spPr>
            <a:xfrm>
              <a:off x="1265968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1" name="순서도: 처리 255">
              <a:extLst>
                <a:ext uri="{FF2B5EF4-FFF2-40B4-BE49-F238E27FC236}">
                  <a16:creationId xmlns:a16="http://schemas.microsoft.com/office/drawing/2014/main" id="{F5B15581-0A01-4DA2-9F1F-85F7E0CE62B2}"/>
                </a:ext>
              </a:extLst>
            </p:cNvPr>
            <p:cNvSpPr/>
            <p:nvPr/>
          </p:nvSpPr>
          <p:spPr>
            <a:xfrm>
              <a:off x="1373227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2" name="순서도: 처리 256">
              <a:extLst>
                <a:ext uri="{FF2B5EF4-FFF2-40B4-BE49-F238E27FC236}">
                  <a16:creationId xmlns:a16="http://schemas.microsoft.com/office/drawing/2014/main" id="{F44E3F35-5B62-44C9-A2B0-E34651BB78B9}"/>
                </a:ext>
              </a:extLst>
            </p:cNvPr>
            <p:cNvSpPr/>
            <p:nvPr/>
          </p:nvSpPr>
          <p:spPr>
            <a:xfrm>
              <a:off x="1480495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3" name="순서도: 처리 257">
              <a:extLst>
                <a:ext uri="{FF2B5EF4-FFF2-40B4-BE49-F238E27FC236}">
                  <a16:creationId xmlns:a16="http://schemas.microsoft.com/office/drawing/2014/main" id="{B3716390-5791-4367-AD9A-532D4F62C3B1}"/>
                </a:ext>
              </a:extLst>
            </p:cNvPr>
            <p:cNvSpPr/>
            <p:nvPr/>
          </p:nvSpPr>
          <p:spPr>
            <a:xfrm>
              <a:off x="158776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4" name="순서도: 처리 258">
              <a:extLst>
                <a:ext uri="{FF2B5EF4-FFF2-40B4-BE49-F238E27FC236}">
                  <a16:creationId xmlns:a16="http://schemas.microsoft.com/office/drawing/2014/main" id="{F41D85BF-B711-45E2-8A0A-A155A749C2D4}"/>
                </a:ext>
              </a:extLst>
            </p:cNvPr>
            <p:cNvSpPr/>
            <p:nvPr/>
          </p:nvSpPr>
          <p:spPr>
            <a:xfrm>
              <a:off x="1695032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5" name="순서도: 처리 259">
              <a:extLst>
                <a:ext uri="{FF2B5EF4-FFF2-40B4-BE49-F238E27FC236}">
                  <a16:creationId xmlns:a16="http://schemas.microsoft.com/office/drawing/2014/main" id="{B56A805F-55CC-49FF-B3BF-4581E84338DC}"/>
                </a:ext>
              </a:extLst>
            </p:cNvPr>
            <p:cNvSpPr/>
            <p:nvPr/>
          </p:nvSpPr>
          <p:spPr>
            <a:xfrm>
              <a:off x="180230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6" name="순서도: 처리 260">
              <a:extLst>
                <a:ext uri="{FF2B5EF4-FFF2-40B4-BE49-F238E27FC236}">
                  <a16:creationId xmlns:a16="http://schemas.microsoft.com/office/drawing/2014/main" id="{9D96CF56-1A81-42AC-9689-D4A454D10D2A}"/>
                </a:ext>
              </a:extLst>
            </p:cNvPr>
            <p:cNvSpPr/>
            <p:nvPr/>
          </p:nvSpPr>
          <p:spPr>
            <a:xfrm>
              <a:off x="1909559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7" name="순서도: 처리 261">
              <a:extLst>
                <a:ext uri="{FF2B5EF4-FFF2-40B4-BE49-F238E27FC236}">
                  <a16:creationId xmlns:a16="http://schemas.microsoft.com/office/drawing/2014/main" id="{5280F694-79FB-48AB-BB53-37BE1754969B}"/>
                </a:ext>
              </a:extLst>
            </p:cNvPr>
            <p:cNvSpPr/>
            <p:nvPr/>
          </p:nvSpPr>
          <p:spPr>
            <a:xfrm>
              <a:off x="2016828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8" name="순서도: 처리 262">
              <a:extLst>
                <a:ext uri="{FF2B5EF4-FFF2-40B4-BE49-F238E27FC236}">
                  <a16:creationId xmlns:a16="http://schemas.microsoft.com/office/drawing/2014/main" id="{AC17FD5E-2F69-49E4-8892-64DBD399DB63}"/>
                </a:ext>
              </a:extLst>
            </p:cNvPr>
            <p:cNvSpPr/>
            <p:nvPr/>
          </p:nvSpPr>
          <p:spPr>
            <a:xfrm>
              <a:off x="212409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9" name="순서도: 처리 263">
              <a:extLst>
                <a:ext uri="{FF2B5EF4-FFF2-40B4-BE49-F238E27FC236}">
                  <a16:creationId xmlns:a16="http://schemas.microsoft.com/office/drawing/2014/main" id="{5F5F5670-DE43-406E-8EC3-75D6EE6BC2ED}"/>
                </a:ext>
              </a:extLst>
            </p:cNvPr>
            <p:cNvSpPr/>
            <p:nvPr/>
          </p:nvSpPr>
          <p:spPr>
            <a:xfrm>
              <a:off x="223136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0" name="순서도: 처리 264">
              <a:extLst>
                <a:ext uri="{FF2B5EF4-FFF2-40B4-BE49-F238E27FC236}">
                  <a16:creationId xmlns:a16="http://schemas.microsoft.com/office/drawing/2014/main" id="{F3808FE6-F21B-4724-B323-52FB713EC6C0}"/>
                </a:ext>
              </a:extLst>
            </p:cNvPr>
            <p:cNvSpPr/>
            <p:nvPr/>
          </p:nvSpPr>
          <p:spPr>
            <a:xfrm>
              <a:off x="2338632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1" name="순서도: 처리 265">
              <a:extLst>
                <a:ext uri="{FF2B5EF4-FFF2-40B4-BE49-F238E27FC236}">
                  <a16:creationId xmlns:a16="http://schemas.microsoft.com/office/drawing/2014/main" id="{D76D77ED-2ED8-41C5-B6B0-52D59C7456A4}"/>
                </a:ext>
              </a:extLst>
            </p:cNvPr>
            <p:cNvSpPr/>
            <p:nvPr/>
          </p:nvSpPr>
          <p:spPr>
            <a:xfrm>
              <a:off x="2445891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2" name="순서도: 처리 266">
              <a:extLst>
                <a:ext uri="{FF2B5EF4-FFF2-40B4-BE49-F238E27FC236}">
                  <a16:creationId xmlns:a16="http://schemas.microsoft.com/office/drawing/2014/main" id="{82E8F26B-77A2-4EDB-A422-D95C4EC700B5}"/>
                </a:ext>
              </a:extLst>
            </p:cNvPr>
            <p:cNvSpPr/>
            <p:nvPr/>
          </p:nvSpPr>
          <p:spPr>
            <a:xfrm>
              <a:off x="255316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3" name="순서도: 처리 267">
              <a:extLst>
                <a:ext uri="{FF2B5EF4-FFF2-40B4-BE49-F238E27FC236}">
                  <a16:creationId xmlns:a16="http://schemas.microsoft.com/office/drawing/2014/main" id="{3BBC2516-7E54-4A73-AED2-33B173612696}"/>
                </a:ext>
              </a:extLst>
            </p:cNvPr>
            <p:cNvSpPr/>
            <p:nvPr/>
          </p:nvSpPr>
          <p:spPr>
            <a:xfrm>
              <a:off x="2660428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4" name="순서도: 처리 268">
              <a:extLst>
                <a:ext uri="{FF2B5EF4-FFF2-40B4-BE49-F238E27FC236}">
                  <a16:creationId xmlns:a16="http://schemas.microsoft.com/office/drawing/2014/main" id="{2F7A1304-359E-4E79-A7CB-362A3957861C}"/>
                </a:ext>
              </a:extLst>
            </p:cNvPr>
            <p:cNvSpPr/>
            <p:nvPr/>
          </p:nvSpPr>
          <p:spPr>
            <a:xfrm>
              <a:off x="276769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5" name="순서도: 처리 269">
              <a:extLst>
                <a:ext uri="{FF2B5EF4-FFF2-40B4-BE49-F238E27FC236}">
                  <a16:creationId xmlns:a16="http://schemas.microsoft.com/office/drawing/2014/main" id="{28A8560E-85D9-48EA-9EC5-6C74255B7461}"/>
                </a:ext>
              </a:extLst>
            </p:cNvPr>
            <p:cNvSpPr/>
            <p:nvPr/>
          </p:nvSpPr>
          <p:spPr>
            <a:xfrm>
              <a:off x="2874965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6" name="TextBox 74">
              <a:extLst>
                <a:ext uri="{FF2B5EF4-FFF2-40B4-BE49-F238E27FC236}">
                  <a16:creationId xmlns:a16="http://schemas.microsoft.com/office/drawing/2014/main" id="{EEC9B675-3441-4A21-A8DF-3DAB4B2B738A}"/>
                </a:ext>
              </a:extLst>
            </p:cNvPr>
            <p:cNvSpPr txBox="1"/>
            <p:nvPr/>
          </p:nvSpPr>
          <p:spPr>
            <a:xfrm>
              <a:off x="2833344" y="2653427"/>
              <a:ext cx="688010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2400" b="1" i="0" u="none" strike="noStrike" kern="0" cap="none" spc="0" baseline="0">
                  <a:solidFill>
                    <a:srgbClr val="58B6C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60</a:t>
              </a:r>
              <a:r>
                <a:rPr lang="en-US" sz="1400" b="1" i="0" u="none" strike="noStrike" kern="0" cap="none" spc="0" baseline="0">
                  <a:solidFill>
                    <a:srgbClr val="58B6C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%</a:t>
              </a:r>
            </a:p>
          </p:txBody>
        </p:sp>
      </p:grpSp>
      <p:grpSp>
        <p:nvGrpSpPr>
          <p:cNvPr id="77" name="Grupo 4">
            <a:extLst>
              <a:ext uri="{FF2B5EF4-FFF2-40B4-BE49-F238E27FC236}">
                <a16:creationId xmlns:a16="http://schemas.microsoft.com/office/drawing/2014/main" id="{3F00E8F1-922C-468C-A117-B3BBEE475655}"/>
              </a:ext>
            </a:extLst>
          </p:cNvPr>
          <p:cNvGrpSpPr/>
          <p:nvPr/>
        </p:nvGrpSpPr>
        <p:grpSpPr>
          <a:xfrm>
            <a:off x="803574" y="3238054"/>
            <a:ext cx="3019476" cy="1468499"/>
            <a:chOff x="803574" y="3238054"/>
            <a:chExt cx="3019476" cy="1468499"/>
          </a:xfrm>
        </p:grpSpPr>
        <p:grpSp>
          <p:nvGrpSpPr>
            <p:cNvPr id="78" name="Group 75">
              <a:extLst>
                <a:ext uri="{FF2B5EF4-FFF2-40B4-BE49-F238E27FC236}">
                  <a16:creationId xmlns:a16="http://schemas.microsoft.com/office/drawing/2014/main" id="{05C27419-E72E-43EC-8141-BBAB9DE2168D}"/>
                </a:ext>
              </a:extLst>
            </p:cNvPr>
            <p:cNvGrpSpPr/>
            <p:nvPr/>
          </p:nvGrpSpPr>
          <p:grpSpPr>
            <a:xfrm>
              <a:off x="803574" y="3238054"/>
              <a:ext cx="3019476" cy="1468499"/>
              <a:chOff x="803574" y="3238054"/>
              <a:chExt cx="3019476" cy="1468499"/>
            </a:xfrm>
          </p:grpSpPr>
          <p:sp>
            <p:nvSpPr>
              <p:cNvPr id="79" name="Rectangle 76">
                <a:extLst>
                  <a:ext uri="{FF2B5EF4-FFF2-40B4-BE49-F238E27FC236}">
                    <a16:creationId xmlns:a16="http://schemas.microsoft.com/office/drawing/2014/main" id="{A1C8BAA4-A7D2-4824-B647-34293D559388}"/>
                  </a:ext>
                </a:extLst>
              </p:cNvPr>
              <p:cNvSpPr/>
              <p:nvPr/>
            </p:nvSpPr>
            <p:spPr>
              <a:xfrm>
                <a:off x="803574" y="3578733"/>
                <a:ext cx="3019476" cy="1127820"/>
              </a:xfrm>
              <a:prstGeom prst="rect">
                <a:avLst/>
              </a:prstGeom>
              <a:solidFill>
                <a:srgbClr val="FFFFFF"/>
              </a:solidFill>
              <a:ln w="63495" cap="flat">
                <a:solidFill>
                  <a:srgbClr val="58B6C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Round Same Side Corner Rectangle 23">
                <a:extLst>
                  <a:ext uri="{FF2B5EF4-FFF2-40B4-BE49-F238E27FC236}">
                    <a16:creationId xmlns:a16="http://schemas.microsoft.com/office/drawing/2014/main" id="{F8E38BEC-697D-4661-B4D3-99B3A0D9962A}"/>
                  </a:ext>
                </a:extLst>
              </p:cNvPr>
              <p:cNvSpPr/>
              <p:nvPr/>
            </p:nvSpPr>
            <p:spPr>
              <a:xfrm>
                <a:off x="803574" y="3238054"/>
                <a:ext cx="3019476" cy="483989"/>
              </a:xfrm>
              <a:custGeom>
                <a:avLst>
                  <a:gd name="f9" fmla="val 16667"/>
                  <a:gd name="f10" fmla="val 0"/>
                </a:avLst>
                <a:gdLst>
                  <a:gd name="f2" fmla="val 10800000"/>
                  <a:gd name="f3" fmla="val 5400000"/>
                  <a:gd name="f4" fmla="val 16200000"/>
                  <a:gd name="f5" fmla="val w"/>
                  <a:gd name="f6" fmla="val h"/>
                  <a:gd name="f7" fmla="val ss"/>
                  <a:gd name="f8" fmla="val 0"/>
                  <a:gd name="f9" fmla="val 16667"/>
                  <a:gd name="f10" fmla="val 0"/>
                  <a:gd name="f11" fmla="abs f5"/>
                  <a:gd name="f12" fmla="abs f6"/>
                  <a:gd name="f13" fmla="abs f7"/>
                  <a:gd name="f14" fmla="val f8"/>
                  <a:gd name="f15" fmla="val f9"/>
                  <a:gd name="f16" fmla="val f10"/>
                  <a:gd name="f17" fmla="?: f11 f5 1"/>
                  <a:gd name="f18" fmla="?: f12 f6 1"/>
                  <a:gd name="f19" fmla="?: f13 f7 1"/>
                  <a:gd name="f20" fmla="*/ f17 1 21600"/>
                  <a:gd name="f21" fmla="*/ f18 1 21600"/>
                  <a:gd name="f22" fmla="*/ 21600 f17 1"/>
                  <a:gd name="f23" fmla="*/ 21600 f18 1"/>
                  <a:gd name="f24" fmla="min f21 f20"/>
                  <a:gd name="f25" fmla="*/ f22 1 f19"/>
                  <a:gd name="f26" fmla="*/ f23 1 f19"/>
                  <a:gd name="f27" fmla="val f25"/>
                  <a:gd name="f28" fmla="val f26"/>
                  <a:gd name="f29" fmla="*/ f14 f24 1"/>
                  <a:gd name="f30" fmla="+- f28 0 f14"/>
                  <a:gd name="f31" fmla="+- f27 0 f14"/>
                  <a:gd name="f32" fmla="*/ f27 f24 1"/>
                  <a:gd name="f33" fmla="*/ f28 f24 1"/>
                  <a:gd name="f34" fmla="min f31 f30"/>
                  <a:gd name="f35" fmla="*/ f34 f15 1"/>
                  <a:gd name="f36" fmla="*/ f34 f16 1"/>
                  <a:gd name="f37" fmla="*/ f35 1 100000"/>
                  <a:gd name="f38" fmla="*/ f36 1 100000"/>
                  <a:gd name="f39" fmla="+- f27 0 f37"/>
                  <a:gd name="f40" fmla="+- f28 0 f38"/>
                  <a:gd name="f41" fmla="+- f37 0 f38"/>
                  <a:gd name="f42" fmla="*/ f37 29289 1"/>
                  <a:gd name="f43" fmla="*/ f38 29289 1"/>
                  <a:gd name="f44" fmla="*/ f37 f24 1"/>
                  <a:gd name="f45" fmla="*/ f38 f24 1"/>
                  <a:gd name="f46" fmla="*/ f42 1 100000"/>
                  <a:gd name="f47" fmla="*/ f43 1 100000"/>
                  <a:gd name="f48" fmla="*/ f39 f24 1"/>
                  <a:gd name="f49" fmla="*/ f40 f24 1"/>
                  <a:gd name="f50" fmla="?: f41 f46 f47"/>
                  <a:gd name="f51" fmla="+- f28 0 f47"/>
                  <a:gd name="f52" fmla="*/ f46 f24 1"/>
                  <a:gd name="f53" fmla="+- f27 0 f50"/>
                  <a:gd name="f54" fmla="*/ f50 f24 1"/>
                  <a:gd name="f55" fmla="*/ f51 f24 1"/>
                  <a:gd name="f56" fmla="*/ f53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54" t="f52" r="f56" b="f55"/>
                <a:pathLst>
                  <a:path>
                    <a:moveTo>
                      <a:pt x="f44" y="f29"/>
                    </a:moveTo>
                    <a:lnTo>
                      <a:pt x="f48" y="f29"/>
                    </a:lnTo>
                    <a:arcTo wR="f44" hR="f44" stAng="f4" swAng="f3"/>
                    <a:lnTo>
                      <a:pt x="f32" y="f49"/>
                    </a:lnTo>
                    <a:arcTo wR="f45" hR="f45" stAng="f8" swAng="f3"/>
                    <a:lnTo>
                      <a:pt x="f45" y="f33"/>
                    </a:lnTo>
                    <a:arcTo wR="f45" hR="f45" stAng="f3" swAng="f3"/>
                    <a:lnTo>
                      <a:pt x="f29" y="f44"/>
                    </a:lnTo>
                    <a:arcTo wR="f44" hR="f44" stAng="f2" swAng="f3"/>
                    <a:close/>
                  </a:path>
                </a:pathLst>
              </a:custGeom>
              <a:solidFill>
                <a:srgbClr val="58B6C0"/>
              </a:solidFill>
              <a:ln w="63495" cap="flat">
                <a:solidFill>
                  <a:srgbClr val="58B6C0"/>
                </a:solidFill>
                <a:prstDash val="solid"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400" b="1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1" name="TextBox 78">
              <a:extLst>
                <a:ext uri="{FF2B5EF4-FFF2-40B4-BE49-F238E27FC236}">
                  <a16:creationId xmlns:a16="http://schemas.microsoft.com/office/drawing/2014/main" id="{A3122D2A-9923-4732-8FD6-CB6FCDF7C6E5}"/>
                </a:ext>
              </a:extLst>
            </p:cNvPr>
            <p:cNvSpPr txBox="1"/>
            <p:nvPr/>
          </p:nvSpPr>
          <p:spPr>
            <a:xfrm>
              <a:off x="947985" y="3319015"/>
              <a:ext cx="2747689" cy="27952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ساده</a:t>
              </a:r>
              <a:endParaRPr lang="en-US" sz="12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2" name="TextBox 80">
              <a:extLst>
                <a:ext uri="{FF2B5EF4-FFF2-40B4-BE49-F238E27FC236}">
                  <a16:creationId xmlns:a16="http://schemas.microsoft.com/office/drawing/2014/main" id="{C6425876-BD45-4B75-A67E-196C6167C3A8}"/>
                </a:ext>
              </a:extLst>
            </p:cNvPr>
            <p:cNvSpPr txBox="1"/>
            <p:nvPr/>
          </p:nvSpPr>
          <p:spPr>
            <a:xfrm>
              <a:off x="947985" y="3775914"/>
              <a:ext cx="2573368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9" lvl="0" indent="-171459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l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262626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70FDC61D-76DE-4A3D-8557-8F9B713C8697}"/>
              </a:ext>
            </a:extLst>
          </p:cNvPr>
          <p:cNvGrpSpPr/>
          <p:nvPr/>
        </p:nvGrpSpPr>
        <p:grpSpPr>
          <a:xfrm>
            <a:off x="5043766" y="3238054"/>
            <a:ext cx="2802773" cy="1435544"/>
            <a:chOff x="5043766" y="3238054"/>
            <a:chExt cx="2802773" cy="1435544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91CCE5AF-84D1-4268-9383-BC03E6FC143E}"/>
                </a:ext>
              </a:extLst>
            </p:cNvPr>
            <p:cNvGrpSpPr/>
            <p:nvPr/>
          </p:nvGrpSpPr>
          <p:grpSpPr>
            <a:xfrm>
              <a:off x="5043766" y="3238054"/>
              <a:ext cx="2802773" cy="1435544"/>
              <a:chOff x="5043766" y="3238054"/>
              <a:chExt cx="2802773" cy="1435544"/>
            </a:xfrm>
          </p:grpSpPr>
          <p:sp>
            <p:nvSpPr>
              <p:cNvPr id="85" name="Rectangle 88">
                <a:extLst>
                  <a:ext uri="{FF2B5EF4-FFF2-40B4-BE49-F238E27FC236}">
                    <a16:creationId xmlns:a16="http://schemas.microsoft.com/office/drawing/2014/main" id="{028FC21A-76D2-4B57-B3A1-D8430815D17A}"/>
                  </a:ext>
                </a:extLst>
              </p:cNvPr>
              <p:cNvSpPr/>
              <p:nvPr/>
            </p:nvSpPr>
            <p:spPr>
              <a:xfrm>
                <a:off x="5043766" y="3571088"/>
                <a:ext cx="2802773" cy="1102510"/>
              </a:xfrm>
              <a:prstGeom prst="rect">
                <a:avLst/>
              </a:prstGeom>
              <a:solidFill>
                <a:srgbClr val="FFFFFF"/>
              </a:solidFill>
              <a:ln w="63495" cap="flat">
                <a:solidFill>
                  <a:srgbClr val="3494BA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Round Same Side Corner Rectangle 26">
                <a:extLst>
                  <a:ext uri="{FF2B5EF4-FFF2-40B4-BE49-F238E27FC236}">
                    <a16:creationId xmlns:a16="http://schemas.microsoft.com/office/drawing/2014/main" id="{B770F1DF-B7E5-41D2-A0B1-71BD73AB9237}"/>
                  </a:ext>
                </a:extLst>
              </p:cNvPr>
              <p:cNvSpPr/>
              <p:nvPr/>
            </p:nvSpPr>
            <p:spPr>
              <a:xfrm>
                <a:off x="5043766" y="3238054"/>
                <a:ext cx="2802773" cy="483989"/>
              </a:xfrm>
              <a:custGeom>
                <a:avLst>
                  <a:gd name="f9" fmla="val 16667"/>
                  <a:gd name="f10" fmla="val 0"/>
                </a:avLst>
                <a:gdLst>
                  <a:gd name="f2" fmla="val 10800000"/>
                  <a:gd name="f3" fmla="val 5400000"/>
                  <a:gd name="f4" fmla="val 16200000"/>
                  <a:gd name="f5" fmla="val w"/>
                  <a:gd name="f6" fmla="val h"/>
                  <a:gd name="f7" fmla="val ss"/>
                  <a:gd name="f8" fmla="val 0"/>
                  <a:gd name="f9" fmla="val 16667"/>
                  <a:gd name="f10" fmla="val 0"/>
                  <a:gd name="f11" fmla="abs f5"/>
                  <a:gd name="f12" fmla="abs f6"/>
                  <a:gd name="f13" fmla="abs f7"/>
                  <a:gd name="f14" fmla="val f8"/>
                  <a:gd name="f15" fmla="val f9"/>
                  <a:gd name="f16" fmla="val f10"/>
                  <a:gd name="f17" fmla="?: f11 f5 1"/>
                  <a:gd name="f18" fmla="?: f12 f6 1"/>
                  <a:gd name="f19" fmla="?: f13 f7 1"/>
                  <a:gd name="f20" fmla="*/ f17 1 21600"/>
                  <a:gd name="f21" fmla="*/ f18 1 21600"/>
                  <a:gd name="f22" fmla="*/ 21600 f17 1"/>
                  <a:gd name="f23" fmla="*/ 21600 f18 1"/>
                  <a:gd name="f24" fmla="min f21 f20"/>
                  <a:gd name="f25" fmla="*/ f22 1 f19"/>
                  <a:gd name="f26" fmla="*/ f23 1 f19"/>
                  <a:gd name="f27" fmla="val f25"/>
                  <a:gd name="f28" fmla="val f26"/>
                  <a:gd name="f29" fmla="*/ f14 f24 1"/>
                  <a:gd name="f30" fmla="+- f28 0 f14"/>
                  <a:gd name="f31" fmla="+- f27 0 f14"/>
                  <a:gd name="f32" fmla="*/ f27 f24 1"/>
                  <a:gd name="f33" fmla="*/ f28 f24 1"/>
                  <a:gd name="f34" fmla="min f31 f30"/>
                  <a:gd name="f35" fmla="*/ f34 f15 1"/>
                  <a:gd name="f36" fmla="*/ f34 f16 1"/>
                  <a:gd name="f37" fmla="*/ f35 1 100000"/>
                  <a:gd name="f38" fmla="*/ f36 1 100000"/>
                  <a:gd name="f39" fmla="+- f27 0 f37"/>
                  <a:gd name="f40" fmla="+- f28 0 f38"/>
                  <a:gd name="f41" fmla="+- f37 0 f38"/>
                  <a:gd name="f42" fmla="*/ f37 29289 1"/>
                  <a:gd name="f43" fmla="*/ f38 29289 1"/>
                  <a:gd name="f44" fmla="*/ f37 f24 1"/>
                  <a:gd name="f45" fmla="*/ f38 f24 1"/>
                  <a:gd name="f46" fmla="*/ f42 1 100000"/>
                  <a:gd name="f47" fmla="*/ f43 1 100000"/>
                  <a:gd name="f48" fmla="*/ f39 f24 1"/>
                  <a:gd name="f49" fmla="*/ f40 f24 1"/>
                  <a:gd name="f50" fmla="?: f41 f46 f47"/>
                  <a:gd name="f51" fmla="+- f28 0 f47"/>
                  <a:gd name="f52" fmla="*/ f46 f24 1"/>
                  <a:gd name="f53" fmla="+- f27 0 f50"/>
                  <a:gd name="f54" fmla="*/ f50 f24 1"/>
                  <a:gd name="f55" fmla="*/ f51 f24 1"/>
                  <a:gd name="f56" fmla="*/ f53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54" t="f52" r="f56" b="f55"/>
                <a:pathLst>
                  <a:path>
                    <a:moveTo>
                      <a:pt x="f44" y="f29"/>
                    </a:moveTo>
                    <a:lnTo>
                      <a:pt x="f48" y="f29"/>
                    </a:lnTo>
                    <a:arcTo wR="f44" hR="f44" stAng="f4" swAng="f3"/>
                    <a:lnTo>
                      <a:pt x="f32" y="f49"/>
                    </a:lnTo>
                    <a:arcTo wR="f45" hR="f45" stAng="f8" swAng="f3"/>
                    <a:lnTo>
                      <a:pt x="f45" y="f33"/>
                    </a:lnTo>
                    <a:arcTo wR="f45" hR="f45" stAng="f3" swAng="f3"/>
                    <a:lnTo>
                      <a:pt x="f29" y="f44"/>
                    </a:lnTo>
                    <a:arcTo wR="f44" hR="f44" stAng="f2" swAng="f3"/>
                    <a:close/>
                  </a:path>
                </a:pathLst>
              </a:custGeom>
              <a:solidFill>
                <a:srgbClr val="3494BA"/>
              </a:solidFill>
              <a:ln w="63495" cap="flat">
                <a:solidFill>
                  <a:srgbClr val="3494BA"/>
                </a:solidFill>
                <a:prstDash val="solid"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400" b="1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7" name="TextBox 84">
              <a:extLst>
                <a:ext uri="{FF2B5EF4-FFF2-40B4-BE49-F238E27FC236}">
                  <a16:creationId xmlns:a16="http://schemas.microsoft.com/office/drawing/2014/main" id="{A98D3ACD-CA57-4AD3-A76A-843155C0B23D}"/>
                </a:ext>
              </a:extLst>
            </p:cNvPr>
            <p:cNvSpPr txBox="1"/>
            <p:nvPr/>
          </p:nvSpPr>
          <p:spPr>
            <a:xfrm>
              <a:off x="5170685" y="3317205"/>
              <a:ext cx="2550490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ساده</a:t>
              </a:r>
              <a:endParaRPr lang="en-US" sz="12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8" name="TextBox 86">
              <a:extLst>
                <a:ext uri="{FF2B5EF4-FFF2-40B4-BE49-F238E27FC236}">
                  <a16:creationId xmlns:a16="http://schemas.microsoft.com/office/drawing/2014/main" id="{53B8CD29-4A91-4272-95ED-1B10A5C2D703}"/>
                </a:ext>
              </a:extLst>
            </p:cNvPr>
            <p:cNvSpPr txBox="1"/>
            <p:nvPr/>
          </p:nvSpPr>
          <p:spPr>
            <a:xfrm>
              <a:off x="5170685" y="3763844"/>
              <a:ext cx="2550490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9" lvl="0" indent="-171459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l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262626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61D1B816-70EF-4F67-B594-FA8B095AB15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محتوا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upo 3">
            <a:extLst>
              <a:ext uri="{FF2B5EF4-FFF2-40B4-BE49-F238E27FC236}">
                <a16:creationId xmlns:a16="http://schemas.microsoft.com/office/drawing/2014/main" id="{A5001652-8BE3-41DE-981F-1BDE989C1191}"/>
              </a:ext>
            </a:extLst>
          </p:cNvPr>
          <p:cNvGrpSpPr/>
          <p:nvPr/>
        </p:nvGrpSpPr>
        <p:grpSpPr>
          <a:xfrm>
            <a:off x="2666582" y="911081"/>
            <a:ext cx="5756486" cy="3724553"/>
            <a:chOff x="2666582" y="911081"/>
            <a:chExt cx="5756486" cy="3724553"/>
          </a:xfrm>
        </p:grpSpPr>
        <p:sp>
          <p:nvSpPr>
            <p:cNvPr id="4" name="막힌 원호 14">
              <a:extLst>
                <a:ext uri="{FF2B5EF4-FFF2-40B4-BE49-F238E27FC236}">
                  <a16:creationId xmlns:a16="http://schemas.microsoft.com/office/drawing/2014/main" id="{53CC40B1-BA3A-494F-A9C9-E36564A0ABFD}"/>
                </a:ext>
              </a:extLst>
            </p:cNvPr>
            <p:cNvSpPr/>
            <p:nvPr/>
          </p:nvSpPr>
          <p:spPr>
            <a:xfrm>
              <a:off x="2666582" y="928701"/>
              <a:ext cx="2937336" cy="2937336"/>
            </a:xfrm>
            <a:custGeom>
              <a:avLst>
                <a:gd name="f13" fmla="val 133"/>
                <a:gd name="f14" fmla="val 37"/>
                <a:gd name="f15" fmla="val 1399"/>
              </a:avLst>
              <a:gdLst>
                <a:gd name="f3" fmla="val 10800000"/>
                <a:gd name="f4" fmla="val 5400000"/>
                <a:gd name="f5" fmla="val 16200000"/>
                <a:gd name="f6" fmla="val 180"/>
                <a:gd name="f7" fmla="val w"/>
                <a:gd name="f8" fmla="val h"/>
                <a:gd name="f9" fmla="val ss"/>
                <a:gd name="f10" fmla="val 0"/>
                <a:gd name="f11" fmla="*/ 5419351 1 1725033"/>
                <a:gd name="f12" fmla="+- 0 0 1"/>
                <a:gd name="f13" fmla="val 133"/>
                <a:gd name="f14" fmla="val 37"/>
                <a:gd name="f15" fmla="val 1399"/>
                <a:gd name="f16" fmla="+- 0 0 -223"/>
                <a:gd name="f17" fmla="+- 0 0 -307"/>
                <a:gd name="f18" fmla="+- 0 0 -265"/>
                <a:gd name="f19" fmla="abs f7"/>
                <a:gd name="f20" fmla="abs f8"/>
                <a:gd name="f21" fmla="abs f9"/>
                <a:gd name="f22" fmla="val f10"/>
                <a:gd name="f23" fmla="val f15"/>
                <a:gd name="f24" fmla="+- 0 0 f13"/>
                <a:gd name="f25" fmla="+- 0 0 f14"/>
                <a:gd name="f26" fmla="*/ f16 f3 1"/>
                <a:gd name="f27" fmla="*/ f17 f3 1"/>
                <a:gd name="f28" fmla="*/ f18 f3 1"/>
                <a:gd name="f29" fmla="?: f19 f7 1"/>
                <a:gd name="f30" fmla="?: f20 f8 1"/>
                <a:gd name="f31" fmla="?: f21 f9 1"/>
                <a:gd name="f32" fmla="*/ f24 f3 1"/>
                <a:gd name="f33" fmla="*/ f25 f3 1"/>
                <a:gd name="f34" fmla="*/ f26 1 f6"/>
                <a:gd name="f35" fmla="*/ f27 1 f6"/>
                <a:gd name="f36" fmla="*/ f28 1 f6"/>
                <a:gd name="f37" fmla="*/ f29 1 21600"/>
                <a:gd name="f38" fmla="*/ f30 1 21600"/>
                <a:gd name="f39" fmla="*/ 21600 f29 1"/>
                <a:gd name="f40" fmla="*/ 21600 f30 1"/>
                <a:gd name="f41" fmla="*/ f32 1 f6"/>
                <a:gd name="f42" fmla="*/ f33 1 f6"/>
                <a:gd name="f43" fmla="+- f34 0 f4"/>
                <a:gd name="f44" fmla="+- f35 0 f4"/>
                <a:gd name="f45" fmla="+- f36 0 f4"/>
                <a:gd name="f46" fmla="min f38 f37"/>
                <a:gd name="f47" fmla="*/ f39 1 f31"/>
                <a:gd name="f48" fmla="*/ f40 1 f31"/>
                <a:gd name="f49" fmla="+- f41 0 f4"/>
                <a:gd name="f50" fmla="+- f42 0 f4"/>
                <a:gd name="f51" fmla="val f47"/>
                <a:gd name="f52" fmla="val f48"/>
                <a:gd name="f53" fmla="+- 0 0 f49"/>
                <a:gd name="f54" fmla="+- 0 0 f50"/>
                <a:gd name="f55" fmla="+- f52 0 f22"/>
                <a:gd name="f56" fmla="+- f51 0 f22"/>
                <a:gd name="f57" fmla="val f53"/>
                <a:gd name="f58" fmla="val f54"/>
                <a:gd name="f59" fmla="*/ f55 1 2"/>
                <a:gd name="f60" fmla="*/ f56 1 2"/>
                <a:gd name="f61" fmla="min f56 f55"/>
                <a:gd name="f62" fmla="+- f58 0 f57"/>
                <a:gd name="f63" fmla="+- f57 f4 0"/>
                <a:gd name="f64" fmla="+- f58 f4 0"/>
                <a:gd name="f65" fmla="+- 21600000 0 f57"/>
                <a:gd name="f66" fmla="+- f4 0 f57"/>
                <a:gd name="f67" fmla="+- 27000000 0 f57"/>
                <a:gd name="f68" fmla="+- f3 0 f57"/>
                <a:gd name="f69" fmla="+- 32400000 0 f57"/>
                <a:gd name="f70" fmla="+- f5 0 f57"/>
                <a:gd name="f71" fmla="+- 37800000 0 f57"/>
                <a:gd name="f72" fmla="+- f22 f59 0"/>
                <a:gd name="f73" fmla="+- f22 f60 0"/>
                <a:gd name="f74" fmla="+- f62 21600000 0"/>
                <a:gd name="f75" fmla="*/ f63 f11 1"/>
                <a:gd name="f76" fmla="*/ f64 f11 1"/>
                <a:gd name="f77" fmla="*/ f61 f23 1"/>
                <a:gd name="f78" fmla="?: f66 f66 f67"/>
                <a:gd name="f79" fmla="?: f68 f68 f69"/>
                <a:gd name="f80" fmla="?: f70 f70 f71"/>
                <a:gd name="f81" fmla="*/ f60 f46 1"/>
                <a:gd name="f82" fmla="*/ f59 f46 1"/>
                <a:gd name="f83" fmla="?: f62 f62 f74"/>
                <a:gd name="f84" fmla="*/ f75 1 f3"/>
                <a:gd name="f85" fmla="*/ f76 1 f3"/>
                <a:gd name="f86" fmla="*/ f77 1 100000"/>
                <a:gd name="f87" fmla="*/ f73 f46 1"/>
                <a:gd name="f88" fmla="*/ f72 f46 1"/>
                <a:gd name="f89" fmla="+- 0 0 f83"/>
                <a:gd name="f90" fmla="+- 0 0 f84"/>
                <a:gd name="f91" fmla="+- 0 0 f85"/>
                <a:gd name="f92" fmla="+- f60 0 f86"/>
                <a:gd name="f93" fmla="+- f59 0 f86"/>
                <a:gd name="f94" fmla="+- f83 0 f65"/>
                <a:gd name="f95" fmla="+- f83 0 f78"/>
                <a:gd name="f96" fmla="+- f83 0 f79"/>
                <a:gd name="f97" fmla="+- f83 0 f80"/>
                <a:gd name="f98" fmla="+- 0 0 f90"/>
                <a:gd name="f99" fmla="+- 0 0 f91"/>
                <a:gd name="f100" fmla="*/ f92 f46 1"/>
                <a:gd name="f101" fmla="*/ f93 f46 1"/>
                <a:gd name="f102" fmla="*/ f98 f3 1"/>
                <a:gd name="f103" fmla="*/ f99 f3 1"/>
                <a:gd name="f104" fmla="*/ f102 1 f11"/>
                <a:gd name="f105" fmla="*/ f103 1 f11"/>
                <a:gd name="f106" fmla="+- f104 0 f4"/>
                <a:gd name="f107" fmla="+- f105 0 f4"/>
                <a:gd name="f108" fmla="sin 1 f106"/>
                <a:gd name="f109" fmla="cos 1 f106"/>
                <a:gd name="f110" fmla="sin 1 f107"/>
                <a:gd name="f111" fmla="cos 1 f107"/>
                <a:gd name="f112" fmla="+- 0 0 f108"/>
                <a:gd name="f113" fmla="+- 0 0 f109"/>
                <a:gd name="f114" fmla="+- 0 0 f110"/>
                <a:gd name="f115" fmla="+- 0 0 f111"/>
                <a:gd name="f116" fmla="+- 0 0 f112"/>
                <a:gd name="f117" fmla="+- 0 0 f113"/>
                <a:gd name="f118" fmla="+- 0 0 f114"/>
                <a:gd name="f119" fmla="+- 0 0 f115"/>
                <a:gd name="f120" fmla="*/ f116 f60 1"/>
                <a:gd name="f121" fmla="*/ f117 f59 1"/>
                <a:gd name="f122" fmla="*/ f118 f60 1"/>
                <a:gd name="f123" fmla="*/ f119 f59 1"/>
                <a:gd name="f124" fmla="*/ f118 f92 1"/>
                <a:gd name="f125" fmla="*/ f119 f93 1"/>
                <a:gd name="f126" fmla="*/ f116 f92 1"/>
                <a:gd name="f127" fmla="*/ f117 f93 1"/>
                <a:gd name="f128" fmla="+- 0 0 f121"/>
                <a:gd name="f129" fmla="+- 0 0 f120"/>
                <a:gd name="f130" fmla="+- 0 0 f123"/>
                <a:gd name="f131" fmla="+- 0 0 f122"/>
                <a:gd name="f132" fmla="+- 0 0 f125"/>
                <a:gd name="f133" fmla="+- 0 0 f124"/>
                <a:gd name="f134" fmla="+- 0 0 f127"/>
                <a:gd name="f135" fmla="+- 0 0 f126"/>
                <a:gd name="f136" fmla="+- 0 0 f128"/>
                <a:gd name="f137" fmla="+- 0 0 f129"/>
                <a:gd name="f138" fmla="+- 0 0 f130"/>
                <a:gd name="f139" fmla="+- 0 0 f131"/>
                <a:gd name="f140" fmla="+- 0 0 f132"/>
                <a:gd name="f141" fmla="+- 0 0 f133"/>
                <a:gd name="f142" fmla="+- 0 0 f134"/>
                <a:gd name="f143" fmla="+- 0 0 f135"/>
                <a:gd name="f144" fmla="at2 f136 f137"/>
                <a:gd name="f145" fmla="at2 f138 f139"/>
                <a:gd name="f146" fmla="at2 f140 f141"/>
                <a:gd name="f147" fmla="at2 f142 f143"/>
                <a:gd name="f148" fmla="+- f144 f4 0"/>
                <a:gd name="f149" fmla="+- f145 f4 0"/>
                <a:gd name="f150" fmla="+- f146 f4 0"/>
                <a:gd name="f151" fmla="+- f147 f4 0"/>
                <a:gd name="f152" fmla="*/ f148 f11 1"/>
                <a:gd name="f153" fmla="*/ f149 f11 1"/>
                <a:gd name="f154" fmla="*/ f150 f11 1"/>
                <a:gd name="f155" fmla="*/ f151 f11 1"/>
                <a:gd name="f156" fmla="*/ f152 1 f3"/>
                <a:gd name="f157" fmla="*/ f153 1 f3"/>
                <a:gd name="f158" fmla="*/ f154 1 f3"/>
                <a:gd name="f159" fmla="*/ f155 1 f3"/>
                <a:gd name="f160" fmla="+- 0 0 f156"/>
                <a:gd name="f161" fmla="+- 0 0 f157"/>
                <a:gd name="f162" fmla="+- 0 0 f158"/>
                <a:gd name="f163" fmla="+- 0 0 f159"/>
                <a:gd name="f164" fmla="val f160"/>
                <a:gd name="f165" fmla="val f161"/>
                <a:gd name="f166" fmla="val f162"/>
                <a:gd name="f167" fmla="val f163"/>
                <a:gd name="f168" fmla="+- 0 0 f164"/>
                <a:gd name="f169" fmla="+- 0 0 f165"/>
                <a:gd name="f170" fmla="+- 0 0 f166"/>
                <a:gd name="f171" fmla="+- 0 0 f167"/>
                <a:gd name="f172" fmla="*/ f168 f3 1"/>
                <a:gd name="f173" fmla="*/ f169 f3 1"/>
                <a:gd name="f174" fmla="*/ f170 f3 1"/>
                <a:gd name="f175" fmla="*/ f171 f3 1"/>
                <a:gd name="f176" fmla="*/ f172 1 f11"/>
                <a:gd name="f177" fmla="*/ f173 1 f11"/>
                <a:gd name="f178" fmla="*/ f174 1 f11"/>
                <a:gd name="f179" fmla="*/ f175 1 f11"/>
                <a:gd name="f180" fmla="+- f176 0 f4"/>
                <a:gd name="f181" fmla="+- f177 0 f4"/>
                <a:gd name="f182" fmla="+- f178 0 f4"/>
                <a:gd name="f183" fmla="+- f179 0 f4"/>
                <a:gd name="f184" fmla="cos 1 f180"/>
                <a:gd name="f185" fmla="sin 1 f180"/>
                <a:gd name="f186" fmla="cos 1 f181"/>
                <a:gd name="f187" fmla="sin 1 f181"/>
                <a:gd name="f188" fmla="cos 1 f182"/>
                <a:gd name="f189" fmla="sin 1 f182"/>
                <a:gd name="f190" fmla="cos 1 f183"/>
                <a:gd name="f191" fmla="sin 1 f183"/>
                <a:gd name="f192" fmla="+- 0 0 f184"/>
                <a:gd name="f193" fmla="+- 0 0 f185"/>
                <a:gd name="f194" fmla="+- 0 0 f186"/>
                <a:gd name="f195" fmla="+- 0 0 f187"/>
                <a:gd name="f196" fmla="+- 0 0 f188"/>
                <a:gd name="f197" fmla="+- 0 0 f189"/>
                <a:gd name="f198" fmla="+- 0 0 f190"/>
                <a:gd name="f199" fmla="+- 0 0 f191"/>
                <a:gd name="f200" fmla="*/ f12 f192 1"/>
                <a:gd name="f201" fmla="*/ f12 f193 1"/>
                <a:gd name="f202" fmla="*/ f12 f194 1"/>
                <a:gd name="f203" fmla="*/ f12 f195 1"/>
                <a:gd name="f204" fmla="*/ f12 f196 1"/>
                <a:gd name="f205" fmla="*/ f12 f197 1"/>
                <a:gd name="f206" fmla="*/ f12 f198 1"/>
                <a:gd name="f207" fmla="*/ f12 f199 1"/>
                <a:gd name="f208" fmla="*/ f200 f60 1"/>
                <a:gd name="f209" fmla="*/ f201 f59 1"/>
                <a:gd name="f210" fmla="*/ f202 f60 1"/>
                <a:gd name="f211" fmla="*/ f203 f59 1"/>
                <a:gd name="f212" fmla="*/ f204 f92 1"/>
                <a:gd name="f213" fmla="*/ f205 f93 1"/>
                <a:gd name="f214" fmla="*/ f206 f92 1"/>
                <a:gd name="f215" fmla="*/ f207 f93 1"/>
                <a:gd name="f216" fmla="+- f73 f208 0"/>
                <a:gd name="f217" fmla="+- f72 f209 0"/>
                <a:gd name="f218" fmla="+- f73 f210 0"/>
                <a:gd name="f219" fmla="+- f72 f211 0"/>
                <a:gd name="f220" fmla="+- f73 f212 0"/>
                <a:gd name="f221" fmla="+- f72 f213 0"/>
                <a:gd name="f222" fmla="+- f73 f214 0"/>
                <a:gd name="f223" fmla="+- f72 f215 0"/>
                <a:gd name="f224" fmla="max f216 f220"/>
                <a:gd name="f225" fmla="max f218 f222"/>
                <a:gd name="f226" fmla="max f217 f221"/>
                <a:gd name="f227" fmla="max f219 f223"/>
                <a:gd name="f228" fmla="min f216 f220"/>
                <a:gd name="f229" fmla="min f218 f222"/>
                <a:gd name="f230" fmla="min f217 f221"/>
                <a:gd name="f231" fmla="min f219 f223"/>
                <a:gd name="f232" fmla="+- f216 f222 0"/>
                <a:gd name="f233" fmla="+- f217 f223 0"/>
                <a:gd name="f234" fmla="+- f218 f220 0"/>
                <a:gd name="f235" fmla="+- f219 f221 0"/>
                <a:gd name="f236" fmla="*/ f216 f46 1"/>
                <a:gd name="f237" fmla="*/ f217 f46 1"/>
                <a:gd name="f238" fmla="*/ f220 f46 1"/>
                <a:gd name="f239" fmla="*/ f221 f46 1"/>
                <a:gd name="f240" fmla="max f224 f225"/>
                <a:gd name="f241" fmla="max f226 f227"/>
                <a:gd name="f242" fmla="min f228 f229"/>
                <a:gd name="f243" fmla="min f230 f231"/>
                <a:gd name="f244" fmla="*/ f232 1 2"/>
                <a:gd name="f245" fmla="*/ f233 1 2"/>
                <a:gd name="f246" fmla="*/ f234 1 2"/>
                <a:gd name="f247" fmla="*/ f235 1 2"/>
                <a:gd name="f248" fmla="?: f94 f51 f240"/>
                <a:gd name="f249" fmla="?: f95 f52 f241"/>
                <a:gd name="f250" fmla="?: f96 f22 f242"/>
                <a:gd name="f251" fmla="?: f97 f22 f243"/>
                <a:gd name="f252" fmla="*/ f244 f46 1"/>
                <a:gd name="f253" fmla="*/ f245 f46 1"/>
                <a:gd name="f254" fmla="*/ f246 f46 1"/>
                <a:gd name="f255" fmla="*/ f247 f46 1"/>
                <a:gd name="f256" fmla="*/ f250 f46 1"/>
                <a:gd name="f257" fmla="*/ f251 f46 1"/>
                <a:gd name="f258" fmla="*/ f248 f46 1"/>
                <a:gd name="f259" fmla="*/ f249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">
                  <a:pos x="f252" y="f253"/>
                </a:cxn>
                <a:cxn ang="f44">
                  <a:pos x="f254" y="f255"/>
                </a:cxn>
                <a:cxn ang="f45">
                  <a:pos x="f87" y="f88"/>
                </a:cxn>
              </a:cxnLst>
              <a:rect l="f256" t="f257" r="f258" b="f259"/>
              <a:pathLst>
                <a:path>
                  <a:moveTo>
                    <a:pt x="f236" y="f237"/>
                  </a:moveTo>
                  <a:arcTo wR="f81" hR="f82" stAng="f57" swAng="f83"/>
                  <a:lnTo>
                    <a:pt x="f238" y="f239"/>
                  </a:lnTo>
                  <a:arcTo wR="f100" hR="f101" stAng="f58" swAng="f89"/>
                  <a:close/>
                </a:path>
              </a:pathLst>
            </a:custGeom>
            <a:solidFill>
              <a:srgbClr val="7F7F7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grpSp>
          <p:nvGrpSpPr>
            <p:cNvPr id="5" name="Group 23">
              <a:extLst>
                <a:ext uri="{FF2B5EF4-FFF2-40B4-BE49-F238E27FC236}">
                  <a16:creationId xmlns:a16="http://schemas.microsoft.com/office/drawing/2014/main" id="{FB715AF7-F654-4C55-91D3-DFF10E0A0D9A}"/>
                </a:ext>
              </a:extLst>
            </p:cNvPr>
            <p:cNvGrpSpPr/>
            <p:nvPr/>
          </p:nvGrpSpPr>
          <p:grpSpPr>
            <a:xfrm>
              <a:off x="5297027" y="911081"/>
              <a:ext cx="3126041" cy="1168283"/>
              <a:chOff x="5297027" y="911081"/>
              <a:chExt cx="3126041" cy="1168283"/>
            </a:xfrm>
          </p:grpSpPr>
          <p:sp>
            <p:nvSpPr>
              <p:cNvPr id="6" name="TextBox 4">
                <a:extLst>
                  <a:ext uri="{FF2B5EF4-FFF2-40B4-BE49-F238E27FC236}">
                    <a16:creationId xmlns:a16="http://schemas.microsoft.com/office/drawing/2014/main" id="{CC1F269F-55E7-40B1-9981-CF6189FA5C75}"/>
                  </a:ext>
                </a:extLst>
              </p:cNvPr>
              <p:cNvSpPr txBox="1"/>
              <p:nvPr/>
            </p:nvSpPr>
            <p:spPr>
              <a:xfrm>
                <a:off x="5297027" y="1179118"/>
                <a:ext cx="3126041" cy="900246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107999" tIns="45720" rIns="107999" bIns="45720" anchor="t" anchorCtr="0" compatLnSpc="1">
                <a:spAutoFit/>
              </a:bodyPr>
              <a:lstStyle/>
              <a:p>
                <a:pPr lvl="0" algn="r" rtl="1">
                  <a:lnSpc>
                    <a:spcPct val="150000"/>
                  </a:lnSpc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404040"/>
                    </a:solidFill>
                    <a:latin typeface="Arial"/>
                    <a:ea typeface="Arial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  </a:r>
                <a:endParaRPr lang="en-US" sz="1200" b="0" i="0" u="none" strike="noStrike" kern="0" cap="none" spc="0" baseline="0" dirty="0">
                  <a:solidFill>
                    <a:srgbClr val="40404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TextBox 5">
                <a:extLst>
                  <a:ext uri="{FF2B5EF4-FFF2-40B4-BE49-F238E27FC236}">
                    <a16:creationId xmlns:a16="http://schemas.microsoft.com/office/drawing/2014/main" id="{31587EA5-4ED3-491F-8B41-7533E6025030}"/>
                  </a:ext>
                </a:extLst>
              </p:cNvPr>
              <p:cNvSpPr txBox="1"/>
              <p:nvPr/>
            </p:nvSpPr>
            <p:spPr>
              <a:xfrm>
                <a:off x="5297027" y="911081"/>
                <a:ext cx="2883935" cy="307777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107999" tIns="45720" rIns="107999" bIns="45720" anchor="ctr" anchorCtr="0" compatLnSpc="1">
                <a:spAutoFit/>
              </a:bodyPr>
              <a:lstStyle/>
              <a:p>
                <a:pPr lvl="0" algn="r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b="1" kern="0" dirty="0">
                    <a:solidFill>
                      <a:srgbClr val="404040"/>
                    </a:solidFill>
                    <a:latin typeface="Arial"/>
                    <a:ea typeface="Arial"/>
                    <a:cs typeface="B Nazanin" panose="00000400000000000000" pitchFamily="2" charset="-78"/>
                  </a:rPr>
                  <a:t>مطالب در اینجا</a:t>
                </a:r>
                <a:endParaRPr lang="en-US" sz="1400" b="1" i="0" u="none" strike="noStrike" kern="0" cap="none" spc="0" baseline="0" dirty="0">
                  <a:solidFill>
                    <a:srgbClr val="40404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26">
              <a:extLst>
                <a:ext uri="{FF2B5EF4-FFF2-40B4-BE49-F238E27FC236}">
                  <a16:creationId xmlns:a16="http://schemas.microsoft.com/office/drawing/2014/main" id="{F2DD772F-B259-440E-AD1D-06350735BD23}"/>
                </a:ext>
              </a:extLst>
            </p:cNvPr>
            <p:cNvGrpSpPr/>
            <p:nvPr/>
          </p:nvGrpSpPr>
          <p:grpSpPr>
            <a:xfrm>
              <a:off x="6014164" y="2136871"/>
              <a:ext cx="2082838" cy="1283471"/>
              <a:chOff x="6014164" y="2136871"/>
              <a:chExt cx="2082838" cy="1283471"/>
            </a:xfrm>
          </p:grpSpPr>
          <p:sp>
            <p:nvSpPr>
              <p:cNvPr id="9" name="TextBox 7">
                <a:extLst>
                  <a:ext uri="{FF2B5EF4-FFF2-40B4-BE49-F238E27FC236}">
                    <a16:creationId xmlns:a16="http://schemas.microsoft.com/office/drawing/2014/main" id="{067808A2-9F15-4BD0-9DA7-509721F4C0DF}"/>
                  </a:ext>
                </a:extLst>
              </p:cNvPr>
              <p:cNvSpPr txBox="1"/>
              <p:nvPr/>
            </p:nvSpPr>
            <p:spPr>
              <a:xfrm>
                <a:off x="6014164" y="2404679"/>
                <a:ext cx="2082838" cy="1015663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107999" tIns="45720" rIns="107999" bIns="45720" anchor="t" anchorCtr="0" compatLnSpc="1">
                <a:spAutoFit/>
              </a:bodyPr>
              <a:lstStyle/>
              <a:p>
                <a:pPr lvl="0" algn="r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404040"/>
                    </a:solidFill>
                    <a:latin typeface="Arial"/>
                    <a:ea typeface="Arial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  </a:r>
                <a:endParaRPr lang="en-US" sz="1200" b="0" i="0" u="none" strike="noStrike" kern="0" cap="none" spc="0" baseline="0" dirty="0">
                  <a:solidFill>
                    <a:srgbClr val="40404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TextBox 8">
                <a:extLst>
                  <a:ext uri="{FF2B5EF4-FFF2-40B4-BE49-F238E27FC236}">
                    <a16:creationId xmlns:a16="http://schemas.microsoft.com/office/drawing/2014/main" id="{F506DACA-0756-4B05-BCB3-F356C6EF84CF}"/>
                  </a:ext>
                </a:extLst>
              </p:cNvPr>
              <p:cNvSpPr txBox="1"/>
              <p:nvPr/>
            </p:nvSpPr>
            <p:spPr>
              <a:xfrm>
                <a:off x="6014164" y="2136871"/>
                <a:ext cx="2082838" cy="307777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107999" tIns="45720" rIns="107999" bIns="45720" anchor="ctr" anchorCtr="0" compatLnSpc="1">
                <a:spAutoFit/>
              </a:bodyPr>
              <a:lstStyle/>
              <a:p>
                <a:pPr lvl="0" algn="r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b="1" kern="0" dirty="0">
                    <a:solidFill>
                      <a:srgbClr val="404040"/>
                    </a:solidFill>
                    <a:latin typeface="Arial"/>
                    <a:ea typeface="Arial"/>
                    <a:cs typeface="B Nazanin" panose="00000400000000000000" pitchFamily="2" charset="-78"/>
                  </a:rPr>
                  <a:t>مطالب در اینجا</a:t>
                </a:r>
                <a:endParaRPr lang="en-US" sz="1400" b="1" i="0" u="none" strike="noStrike" kern="0" cap="none" spc="0" baseline="0" dirty="0">
                  <a:solidFill>
                    <a:srgbClr val="40404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29">
              <a:extLst>
                <a:ext uri="{FF2B5EF4-FFF2-40B4-BE49-F238E27FC236}">
                  <a16:creationId xmlns:a16="http://schemas.microsoft.com/office/drawing/2014/main" id="{531E7728-A8F6-4D64-8314-5AEEB5971582}"/>
                </a:ext>
              </a:extLst>
            </p:cNvPr>
            <p:cNvGrpSpPr/>
            <p:nvPr/>
          </p:nvGrpSpPr>
          <p:grpSpPr>
            <a:xfrm>
              <a:off x="5297027" y="3499409"/>
              <a:ext cx="2883935" cy="1136225"/>
              <a:chOff x="5297027" y="3499409"/>
              <a:chExt cx="2883935" cy="1136225"/>
            </a:xfrm>
          </p:grpSpPr>
          <p:sp>
            <p:nvSpPr>
              <p:cNvPr id="12" name="TextBox 10">
                <a:extLst>
                  <a:ext uri="{FF2B5EF4-FFF2-40B4-BE49-F238E27FC236}">
                    <a16:creationId xmlns:a16="http://schemas.microsoft.com/office/drawing/2014/main" id="{AFF86E5F-B99E-43EE-9F3F-5C888DA3AB82}"/>
                  </a:ext>
                </a:extLst>
              </p:cNvPr>
              <p:cNvSpPr txBox="1"/>
              <p:nvPr/>
            </p:nvSpPr>
            <p:spPr>
              <a:xfrm>
                <a:off x="5297027" y="3735388"/>
                <a:ext cx="2883935" cy="900246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107999" tIns="45720" rIns="107999" bIns="45720" anchor="t" anchorCtr="0" compatLnSpc="1">
                <a:spAutoFit/>
              </a:bodyPr>
              <a:lstStyle/>
              <a:p>
                <a:pPr lvl="0" algn="r" rtl="1">
                  <a:lnSpc>
                    <a:spcPct val="150000"/>
                  </a:lnSpc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404040"/>
                    </a:solidFill>
                    <a:latin typeface="Arial"/>
                    <a:ea typeface="Arial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  </a:r>
                <a:endParaRPr lang="en-US" sz="1200" b="0" i="0" u="none" strike="noStrike" kern="0" cap="none" spc="0" baseline="0" dirty="0">
                  <a:solidFill>
                    <a:srgbClr val="40404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TextBox 11">
                <a:extLst>
                  <a:ext uri="{FF2B5EF4-FFF2-40B4-BE49-F238E27FC236}">
                    <a16:creationId xmlns:a16="http://schemas.microsoft.com/office/drawing/2014/main" id="{C987061F-1E42-449C-9137-E916FD3996DB}"/>
                  </a:ext>
                </a:extLst>
              </p:cNvPr>
              <p:cNvSpPr txBox="1"/>
              <p:nvPr/>
            </p:nvSpPr>
            <p:spPr>
              <a:xfrm>
                <a:off x="5297027" y="3499409"/>
                <a:ext cx="2883935" cy="307777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107999" tIns="45720" rIns="107999" bIns="45720" anchor="ctr" anchorCtr="0" compatLnSpc="1">
                <a:spAutoFit/>
              </a:bodyPr>
              <a:lstStyle/>
              <a:p>
                <a:pPr lvl="0" algn="r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b="1" kern="0" dirty="0">
                    <a:solidFill>
                      <a:srgbClr val="404040"/>
                    </a:solidFill>
                    <a:latin typeface="Arial"/>
                    <a:ea typeface="Arial"/>
                    <a:cs typeface="B Nazanin" panose="00000400000000000000" pitchFamily="2" charset="-78"/>
                  </a:rPr>
                  <a:t>مطالب در اینجا</a:t>
                </a:r>
                <a:endParaRPr lang="en-US" sz="1400" b="1" i="0" u="none" strike="noStrike" kern="0" cap="none" spc="0" baseline="0" dirty="0">
                  <a:solidFill>
                    <a:srgbClr val="40404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4" name="Group 12">
              <a:extLst>
                <a:ext uri="{FF2B5EF4-FFF2-40B4-BE49-F238E27FC236}">
                  <a16:creationId xmlns:a16="http://schemas.microsoft.com/office/drawing/2014/main" id="{0DDEB46D-87E6-4932-A1E5-1C48DB403124}"/>
                </a:ext>
              </a:extLst>
            </p:cNvPr>
            <p:cNvGrpSpPr/>
            <p:nvPr/>
          </p:nvGrpSpPr>
          <p:grpSpPr>
            <a:xfrm>
              <a:off x="3126142" y="1071091"/>
              <a:ext cx="2670010" cy="2936522"/>
              <a:chOff x="3126142" y="1071091"/>
              <a:chExt cx="2670010" cy="2936522"/>
            </a:xfrm>
          </p:grpSpPr>
          <p:sp>
            <p:nvSpPr>
              <p:cNvPr id="15" name="Heart 3">
                <a:extLst>
                  <a:ext uri="{FF2B5EF4-FFF2-40B4-BE49-F238E27FC236}">
                    <a16:creationId xmlns:a16="http://schemas.microsoft.com/office/drawing/2014/main" id="{51E46FA8-A6CB-4797-BC3E-B1E013059253}"/>
                  </a:ext>
                </a:extLst>
              </p:cNvPr>
              <p:cNvSpPr/>
              <p:nvPr/>
            </p:nvSpPr>
            <p:spPr>
              <a:xfrm>
                <a:off x="3909617" y="2083368"/>
                <a:ext cx="686952" cy="621682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3971393"/>
                  <a:gd name="f4" fmla="val 3594045"/>
                  <a:gd name="f5" fmla="val 2284446"/>
                  <a:gd name="f6" fmla="val 942229"/>
                  <a:gd name="f7" fmla="val 2231718"/>
                  <a:gd name="f8" fmla="val 946666"/>
                  <a:gd name="f9" fmla="val 2184212"/>
                  <a:gd name="f10" fmla="val 981897"/>
                  <a:gd name="f11" fmla="val 2166723"/>
                  <a:gd name="f12" fmla="val 1035351"/>
                  <a:gd name="f13" fmla="val 1818705"/>
                  <a:gd name="f14" fmla="val 2099054"/>
                  <a:gd name="f15" fmla="val 1630896"/>
                  <a:gd name="f16" fmla="val 1461099"/>
                  <a:gd name="f17" fmla="val 1625536"/>
                  <a:gd name="f18" fmla="val 1442893"/>
                  <a:gd name="f19" fmla="val 1616698"/>
                  <a:gd name="f20" fmla="val 1426659"/>
                  <a:gd name="f21" fmla="val 1605222"/>
                  <a:gd name="f22" fmla="val 1412988"/>
                  <a:gd name="f23" fmla="val 1592838"/>
                  <a:gd name="f24" fmla="val 1372092"/>
                  <a:gd name="f25" fmla="val 1559535"/>
                  <a:gd name="f26" fmla="val 1339590"/>
                  <a:gd name="f27" fmla="val 1515200"/>
                  <a:gd name="f28" fmla="val 1327710"/>
                  <a:gd name="f29" fmla="val 1442764"/>
                  <a:gd name="f30" fmla="val 1308302"/>
                  <a:gd name="f31" fmla="val 1368310"/>
                  <a:gd name="f32" fmla="val 1351289"/>
                  <a:gd name="f33" fmla="val 1348901"/>
                  <a:gd name="f34" fmla="val 1423723"/>
                  <a:gd name="f35" fmla="val 1175574"/>
                  <a:gd name="f36" fmla="val 2070589"/>
                  <a:gd name="f37" fmla="val 887391"/>
                  <a:gd name="f38" fmla="val 812401"/>
                  <a:gd name="f39" fmla="val 751610"/>
                  <a:gd name="f40" fmla="val 2131382"/>
                  <a:gd name="f41" fmla="val 2206372"/>
                  <a:gd name="f42" fmla="val 751609"/>
                  <a:gd name="f43" fmla="val 2281361"/>
                  <a:gd name="f44" fmla="val 812402"/>
                  <a:gd name="f45" fmla="val 2342153"/>
                  <a:gd name="f46" fmla="val 2342154"/>
                  <a:gd name="f47" fmla="val 1266160"/>
                  <a:gd name="f48" fmla="val 1309243"/>
                  <a:gd name="f49" fmla="val 1347639"/>
                  <a:gd name="f50" fmla="val 2322088"/>
                  <a:gd name="f51" fmla="val 1370869"/>
                  <a:gd name="f52" fmla="val 2289485"/>
                  <a:gd name="f53" fmla="val 1392914"/>
                  <a:gd name="f54" fmla="val 2274134"/>
                  <a:gd name="f55" fmla="val 1408463"/>
                  <a:gd name="f56" fmla="val 2250677"/>
                  <a:gd name="f57" fmla="val 1415910"/>
                  <a:gd name="f58" fmla="val 2222885"/>
                  <a:gd name="f59" fmla="val 1490320"/>
                  <a:gd name="f60" fmla="val 1945186"/>
                  <a:gd name="f61" fmla="val 1661817"/>
                  <a:gd name="f62" fmla="val 2527729"/>
                  <a:gd name="f63" fmla="val 1680716"/>
                  <a:gd name="f64" fmla="val 2591927"/>
                  <a:gd name="f65" fmla="val 1742866"/>
                  <a:gd name="f66" fmla="val 2631605"/>
                  <a:gd name="f67" fmla="val 1806849"/>
                  <a:gd name="f68" fmla="val 2621696"/>
                  <a:gd name="f69" fmla="val 1873057"/>
                  <a:gd name="f70" fmla="val 2637495"/>
                  <a:gd name="f71" fmla="val 1940784"/>
                  <a:gd name="f72" fmla="val 2599243"/>
                  <a:gd name="f73" fmla="val 1962449"/>
                  <a:gd name="f74" fmla="val 2533025"/>
                  <a:gd name="f75" fmla="val 2291633"/>
                  <a:gd name="f76" fmla="val 1526890"/>
                  <a:gd name="f77" fmla="val 2478124"/>
                  <a:gd name="f78" fmla="val 2222886"/>
                  <a:gd name="f79" fmla="val 2491725"/>
                  <a:gd name="f80" fmla="val 2273643"/>
                  <a:gd name="f81" fmla="val 2532355"/>
                  <a:gd name="f82" fmla="val 2309941"/>
                  <a:gd name="f83" fmla="val 2580723"/>
                  <a:gd name="f84" fmla="val 2318869"/>
                  <a:gd name="f85" fmla="val 2600453"/>
                  <a:gd name="f86" fmla="val 2334375"/>
                  <a:gd name="f87" fmla="val 2625460"/>
                  <a:gd name="f88" fmla="val 2342152"/>
                  <a:gd name="f89" fmla="val 2652283"/>
                  <a:gd name="f90" fmla="val 3058108"/>
                  <a:gd name="f91" fmla="val 3133099"/>
                  <a:gd name="f92" fmla="val 3193891"/>
                  <a:gd name="f93" fmla="val 2281360"/>
                  <a:gd name="f94" fmla="val 2206371"/>
                  <a:gd name="f95" fmla="val 3193890"/>
                  <a:gd name="f96" fmla="val 2131381"/>
                  <a:gd name="f97" fmla="val 2070588"/>
                  <a:gd name="f98" fmla="val 2718460"/>
                  <a:gd name="f99" fmla="val 2455970"/>
                  <a:gd name="f100" fmla="val 1090961"/>
                  <a:gd name="f101" fmla="val 2449895"/>
                  <a:gd name="f102" fmla="val 1068289"/>
                  <a:gd name="f103" fmla="val 2438427"/>
                  <a:gd name="f104" fmla="val 1048501"/>
                  <a:gd name="f105" fmla="val 2421928"/>
                  <a:gd name="f106" fmla="val 1033927"/>
                  <a:gd name="f107" fmla="val 2410672"/>
                  <a:gd name="f108" fmla="val 994460"/>
                  <a:gd name="f109" fmla="val 2379946"/>
                  <a:gd name="f110" fmla="val 962248"/>
                  <a:gd name="f111" fmla="val 2337996"/>
                  <a:gd name="f112" fmla="val 948523"/>
                  <a:gd name="f113" fmla="val 2320178"/>
                  <a:gd name="f114" fmla="val 942693"/>
                  <a:gd name="f115" fmla="val 2302022"/>
                  <a:gd name="f116" fmla="val 940751"/>
                  <a:gd name="f117" fmla="val 941190"/>
                  <a:gd name="f118" fmla="val 119"/>
                  <a:gd name="f119" fmla="val 1335246"/>
                  <a:gd name="f120" fmla="val 6449"/>
                  <a:gd name="f121" fmla="val 1754682"/>
                  <a:gd name="f122" fmla="val 267656"/>
                  <a:gd name="f123" fmla="val 1985697"/>
                  <a:gd name="f124" fmla="val 864700"/>
                  <a:gd name="f125" fmla="val 2807082"/>
                  <a:gd name="f126" fmla="val -1258124"/>
                  <a:gd name="f127" fmla="val 6010484"/>
                  <a:gd name="f128" fmla="val -907119"/>
                  <a:gd name="f129" fmla="val 1632328"/>
                  <a:gd name="f130" fmla="val -65842"/>
                  <a:gd name="f131" fmla="val -16059"/>
                  <a:gd name="f132" fmla="*/ f0 1 3971393"/>
                  <a:gd name="f133" fmla="*/ f1 1 3594045"/>
                  <a:gd name="f134" fmla="val f2"/>
                  <a:gd name="f135" fmla="val f3"/>
                  <a:gd name="f136" fmla="val f4"/>
                  <a:gd name="f137" fmla="+- f136 0 f134"/>
                  <a:gd name="f138" fmla="+- f135 0 f134"/>
                  <a:gd name="f139" fmla="*/ f138 1 3971393"/>
                  <a:gd name="f140" fmla="*/ f137 1 3594045"/>
                  <a:gd name="f141" fmla="*/ f134 1 f139"/>
                  <a:gd name="f142" fmla="*/ f135 1 f139"/>
                  <a:gd name="f143" fmla="*/ f134 1 f140"/>
                  <a:gd name="f144" fmla="*/ f136 1 f140"/>
                  <a:gd name="f145" fmla="*/ f141 f132 1"/>
                  <a:gd name="f146" fmla="*/ f142 f132 1"/>
                  <a:gd name="f147" fmla="*/ f144 f133 1"/>
                  <a:gd name="f148" fmla="*/ f143 f13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145" t="f148" r="f146" b="f147"/>
                <a:pathLst>
                  <a:path w="3971393" h="3594045">
                    <a:moveTo>
                      <a:pt x="f5" y="f6"/>
                    </a:moveTo>
                    <a:cubicBezTo>
                      <a:pt x="f7" y="f8"/>
                      <a:pt x="f9" y="f10"/>
                      <a:pt x="f11" y="f12"/>
                    </a:cubicBezTo>
                    <a:lnTo>
                      <a:pt x="f13" y="f14"/>
                    </a:lnTo>
                    <a:lnTo>
                      <a:pt x="f15" y="f16"/>
                    </a:ln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27" y="f28"/>
                    </a:cubicBezTo>
                    <a:cubicBezTo>
                      <a:pt x="f29" y="f30"/>
                      <a:pt x="f31" y="f32"/>
                      <a:pt x="f33" y="f34"/>
                    </a:cubicBezTo>
                    <a:lnTo>
                      <a:pt x="f35" y="f36"/>
                    </a:lnTo>
                    <a:lnTo>
                      <a:pt x="f37" y="f36"/>
                    </a:lnTo>
                    <a:cubicBezTo>
                      <a:pt x="f38" y="f36"/>
                      <a:pt x="f39" y="f40"/>
                      <a:pt x="f39" y="f41"/>
                    </a:cubicBezTo>
                    <a:cubicBezTo>
                      <a:pt x="f42" y="f43"/>
                      <a:pt x="f44" y="f45"/>
                      <a:pt x="f37" y="f46"/>
                    </a:cubicBezTo>
                    <a:lnTo>
                      <a:pt x="f47" y="f46"/>
                    </a:lnTo>
                    <a:cubicBezTo>
                      <a:pt x="f48" y="f45"/>
                      <a:pt x="f49" y="f50"/>
                      <a:pt x="f51" y="f52"/>
                    </a:cubicBezTo>
                    <a:cubicBezTo>
                      <a:pt x="f53" y="f54"/>
                      <a:pt x="f55" y="f56"/>
                      <a:pt x="f57" y="f58"/>
                    </a:cubicBezTo>
                    <a:lnTo>
                      <a:pt x="f59" y="f60"/>
                    </a:lnTo>
                    <a:lnTo>
                      <a:pt x="f61" y="f62"/>
                    </a:lnTo>
                    <a:cubicBezTo>
                      <a:pt x="f63" y="f64"/>
                      <a:pt x="f65" y="f66"/>
                      <a:pt x="f67" y="f68"/>
                    </a:cubicBezTo>
                    <a:cubicBezTo>
                      <a:pt x="f69" y="f70"/>
                      <a:pt x="f71" y="f72"/>
                      <a:pt x="f73" y="f74"/>
                    </a:cubicBezTo>
                    <a:lnTo>
                      <a:pt x="f75" y="f76"/>
                    </a:lnTo>
                    <a:lnTo>
                      <a:pt x="f77" y="f78"/>
                    </a:lnTo>
                    <a:cubicBezTo>
                      <a:pt x="f79" y="f80"/>
                      <a:pt x="f81" y="f82"/>
                      <a:pt x="f83" y="f84"/>
                    </a:cubicBezTo>
                    <a:cubicBezTo>
                      <a:pt x="f85" y="f86"/>
                      <a:pt x="f87" y="f88"/>
                      <a:pt x="f89" y="f45"/>
                    </a:cubicBezTo>
                    <a:lnTo>
                      <a:pt x="f90" y="f45"/>
                    </a:lnTo>
                    <a:cubicBezTo>
                      <a:pt x="f91" y="f45"/>
                      <a:pt x="f92" y="f93"/>
                      <a:pt x="f92" y="f94"/>
                    </a:cubicBezTo>
                    <a:cubicBezTo>
                      <a:pt x="f95" y="f96"/>
                      <a:pt x="f91" y="f36"/>
                      <a:pt x="f90" y="f97"/>
                    </a:cubicBezTo>
                    <a:lnTo>
                      <a:pt x="f98" y="f36"/>
                    </a:lnTo>
                    <a:lnTo>
                      <a:pt x="f99" y="f100"/>
                    </a:lnTo>
                    <a:cubicBezTo>
                      <a:pt x="f101" y="f102"/>
                      <a:pt x="f103" y="f104"/>
                      <a:pt x="f105" y="f106"/>
                    </a:cubicBezTo>
                    <a:cubicBezTo>
                      <a:pt x="f107" y="f108"/>
                      <a:pt x="f109" y="f110"/>
                      <a:pt x="f111" y="f112"/>
                    </a:cubicBezTo>
                    <a:cubicBezTo>
                      <a:pt x="f113" y="f114"/>
                      <a:pt x="f115" y="f116"/>
                      <a:pt x="f5" y="f6"/>
                    </a:cubicBezTo>
                    <a:close/>
                    <a:moveTo>
                      <a:pt x="f117" y="f118"/>
                    </a:moveTo>
                    <a:cubicBezTo>
                      <a:pt x="f119" y="f120"/>
                      <a:pt x="f121" y="f122"/>
                      <a:pt x="f123" y="f124"/>
                    </a:cubicBezTo>
                    <a:cubicBezTo>
                      <a:pt x="f125" y="f126"/>
                      <a:pt x="f127" y="f124"/>
                      <a:pt x="f123" y="f4"/>
                    </a:cubicBezTo>
                    <a:cubicBezTo>
                      <a:pt x="f128" y="f129"/>
                      <a:pt x="f130" y="f131"/>
                      <a:pt x="f117" y="f118"/>
                    </a:cubicBezTo>
                    <a:close/>
                  </a:path>
                </a:pathLst>
              </a:custGeom>
              <a:solidFill>
                <a:srgbClr val="3494BA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TextBox 14">
                <a:extLst>
                  <a:ext uri="{FF2B5EF4-FFF2-40B4-BE49-F238E27FC236}">
                    <a16:creationId xmlns:a16="http://schemas.microsoft.com/office/drawing/2014/main" id="{70A0DA7A-A3FF-426E-8E5B-576C7743FB07}"/>
                  </a:ext>
                </a:extLst>
              </p:cNvPr>
              <p:cNvSpPr txBox="1"/>
              <p:nvPr/>
            </p:nvSpPr>
            <p:spPr>
              <a:xfrm>
                <a:off x="3126142" y="2734732"/>
                <a:ext cx="1870926" cy="707886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0" tIns="45720" rIns="0" bIns="45720" anchor="t" anchorCtr="1" compatLnSpc="1">
                <a:spAutoFit/>
              </a:bodyPr>
              <a:lstStyle/>
              <a:p>
                <a:pPr lvl="0" algn="ctr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2000" b="1" kern="0" dirty="0">
                    <a:solidFill>
                      <a:srgbClr val="404040"/>
                    </a:solidFill>
                    <a:latin typeface="Arial"/>
                    <a:ea typeface="Arial"/>
                    <a:cs typeface="B Nazanin" panose="00000400000000000000" pitchFamily="2" charset="-78"/>
                  </a:rPr>
                  <a:t>مطالب را اضافه کنید</a:t>
                </a:r>
              </a:p>
              <a:p>
                <a:pPr lvl="0" algn="ctr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2000" b="1" kern="0" dirty="0">
                    <a:solidFill>
                      <a:srgbClr val="404040"/>
                    </a:solidFill>
                    <a:latin typeface="Arial"/>
                    <a:ea typeface="Arial"/>
                    <a:cs typeface="B Nazanin" panose="00000400000000000000" pitchFamily="2" charset="-78"/>
                  </a:rPr>
                  <a:t>  اینجا</a:t>
                </a:r>
                <a:endParaRPr lang="en-US" sz="2000" b="1" i="0" u="none" strike="noStrike" kern="0" cap="none" spc="0" baseline="0" dirty="0">
                  <a:solidFill>
                    <a:srgbClr val="40404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타원 2">
                <a:extLst>
                  <a:ext uri="{FF2B5EF4-FFF2-40B4-BE49-F238E27FC236}">
                    <a16:creationId xmlns:a16="http://schemas.microsoft.com/office/drawing/2014/main" id="{42C7BD1B-6C43-465A-803F-D10A423049A3}"/>
                  </a:ext>
                </a:extLst>
              </p:cNvPr>
              <p:cNvSpPr/>
              <p:nvPr/>
            </p:nvSpPr>
            <p:spPr>
              <a:xfrm>
                <a:off x="4562773" y="3473549"/>
                <a:ext cx="534064" cy="534064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FFFFFF"/>
              </a:solidFill>
              <a:ln w="57150" cap="flat">
                <a:solidFill>
                  <a:srgbClr val="7A8C8E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타원 29">
                <a:extLst>
                  <a:ext uri="{FF2B5EF4-FFF2-40B4-BE49-F238E27FC236}">
                    <a16:creationId xmlns:a16="http://schemas.microsoft.com/office/drawing/2014/main" id="{ACA39476-6ACA-4FAA-A5D4-C35637AF7E8D}"/>
                  </a:ext>
                </a:extLst>
              </p:cNvPr>
              <p:cNvSpPr/>
              <p:nvPr/>
            </p:nvSpPr>
            <p:spPr>
              <a:xfrm>
                <a:off x="5262088" y="2314995"/>
                <a:ext cx="534064" cy="534064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FFFFFF"/>
              </a:solidFill>
              <a:ln w="57150" cap="flat">
                <a:solidFill>
                  <a:srgbClr val="75BDA7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타원 30">
                <a:extLst>
                  <a:ext uri="{FF2B5EF4-FFF2-40B4-BE49-F238E27FC236}">
                    <a16:creationId xmlns:a16="http://schemas.microsoft.com/office/drawing/2014/main" id="{A2A9057B-4A58-4A88-B19C-8AF4AC899809}"/>
                  </a:ext>
                </a:extLst>
              </p:cNvPr>
              <p:cNvSpPr/>
              <p:nvPr/>
            </p:nvSpPr>
            <p:spPr>
              <a:xfrm>
                <a:off x="4548838" y="1071091"/>
                <a:ext cx="534064" cy="534064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FFFFFF"/>
              </a:solidFill>
              <a:ln w="57150" cap="flat">
                <a:solidFill>
                  <a:srgbClr val="58B6C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360432C2-972C-43BD-80E7-F30C1A46C19B}"/>
                  </a:ext>
                </a:extLst>
              </p:cNvPr>
              <p:cNvSpPr/>
              <p:nvPr/>
            </p:nvSpPr>
            <p:spPr>
              <a:xfrm>
                <a:off x="4675775" y="1249454"/>
                <a:ext cx="308061" cy="22361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846"/>
                  <a:gd name="f7" fmla="val 1340"/>
                  <a:gd name="f8" fmla="val 1289"/>
                  <a:gd name="f9" fmla="val 20"/>
                  <a:gd name="f10" fmla="val 1353"/>
                  <a:gd name="f11" fmla="val 1418"/>
                  <a:gd name="f12" fmla="val 21"/>
                  <a:gd name="f13" fmla="val 1484"/>
                  <a:gd name="f14" fmla="val 27"/>
                  <a:gd name="f15" fmla="val 1547"/>
                  <a:gd name="f16" fmla="val 36"/>
                  <a:gd name="f17" fmla="val 1609"/>
                  <a:gd name="f18" fmla="val 47"/>
                  <a:gd name="f19" fmla="val 1669"/>
                  <a:gd name="f20" fmla="val 61"/>
                  <a:gd name="f21" fmla="val 1722"/>
                  <a:gd name="f22" fmla="val 78"/>
                  <a:gd name="f23" fmla="val 1771"/>
                  <a:gd name="f24" fmla="val 100"/>
                  <a:gd name="f25" fmla="val 1813"/>
                  <a:gd name="f26" fmla="val 123"/>
                  <a:gd name="f27" fmla="val 151"/>
                  <a:gd name="f28" fmla="val 1840"/>
                  <a:gd name="f29" fmla="val 191"/>
                  <a:gd name="f30" fmla="val 1827"/>
                  <a:gd name="f31" fmla="val 229"/>
                  <a:gd name="f32" fmla="val 1809"/>
                  <a:gd name="f33" fmla="val 263"/>
                  <a:gd name="f34" fmla="val 1787"/>
                  <a:gd name="f35" fmla="val 294"/>
                  <a:gd name="f36" fmla="val 1762"/>
                  <a:gd name="f37" fmla="val 320"/>
                  <a:gd name="f38" fmla="val 1717"/>
                  <a:gd name="f39" fmla="val 356"/>
                  <a:gd name="f40" fmla="val 1673"/>
                  <a:gd name="f41" fmla="val 385"/>
                  <a:gd name="f42" fmla="val 1633"/>
                  <a:gd name="f43" fmla="val 409"/>
                  <a:gd name="f44" fmla="val 1595"/>
                  <a:gd name="f45" fmla="val 429"/>
                  <a:gd name="f46" fmla="val 1560"/>
                  <a:gd name="f47" fmla="val 447"/>
                  <a:gd name="f48" fmla="val 1526"/>
                  <a:gd name="f49" fmla="val 463"/>
                  <a:gd name="f50" fmla="val 1493"/>
                  <a:gd name="f51" fmla="val 480"/>
                  <a:gd name="f52" fmla="val 1462"/>
                  <a:gd name="f53" fmla="val 498"/>
                  <a:gd name="f54" fmla="val 1431"/>
                  <a:gd name="f55" fmla="val 520"/>
                  <a:gd name="f56" fmla="val 1402"/>
                  <a:gd name="f57" fmla="val 547"/>
                  <a:gd name="f58" fmla="val 1380"/>
                  <a:gd name="f59" fmla="val 565"/>
                  <a:gd name="f60" fmla="val 581"/>
                  <a:gd name="f61" fmla="val 1322"/>
                  <a:gd name="f62" fmla="val 594"/>
                  <a:gd name="f63" fmla="val 605"/>
                  <a:gd name="f64" fmla="val 1257"/>
                  <a:gd name="f65" fmla="val 609"/>
                  <a:gd name="f66" fmla="val 1226"/>
                  <a:gd name="f67" fmla="val 1198"/>
                  <a:gd name="f68" fmla="val 596"/>
                  <a:gd name="f69" fmla="val 1177"/>
                  <a:gd name="f70" fmla="val 578"/>
                  <a:gd name="f71" fmla="val 1157"/>
                  <a:gd name="f72" fmla="val 554"/>
                  <a:gd name="f73" fmla="val 1140"/>
                  <a:gd name="f74" fmla="val 527"/>
                  <a:gd name="f75" fmla="val 1126"/>
                  <a:gd name="f76" fmla="val 1115"/>
                  <a:gd name="f77" fmla="val 471"/>
                  <a:gd name="f78" fmla="val 1107"/>
                  <a:gd name="f79" fmla="val 1102"/>
                  <a:gd name="f80" fmla="val 431"/>
                  <a:gd name="f81" fmla="val 1097"/>
                  <a:gd name="f82" fmla="val 405"/>
                  <a:gd name="f83" fmla="val 1091"/>
                  <a:gd name="f84" fmla="val 371"/>
                  <a:gd name="f85" fmla="val 1089"/>
                  <a:gd name="f86" fmla="val 327"/>
                  <a:gd name="f87" fmla="val 281"/>
                  <a:gd name="f88" fmla="val 232"/>
                  <a:gd name="f89" fmla="val 1095"/>
                  <a:gd name="f90" fmla="val 183"/>
                  <a:gd name="f91" fmla="val 140"/>
                  <a:gd name="f92" fmla="val 1106"/>
                  <a:gd name="f93" fmla="val 129"/>
                  <a:gd name="f94" fmla="val 1113"/>
                  <a:gd name="f95" fmla="val 114"/>
                  <a:gd name="f96" fmla="val 1124"/>
                  <a:gd name="f97" fmla="val 98"/>
                  <a:gd name="f98" fmla="val 1138"/>
                  <a:gd name="f99" fmla="val 80"/>
                  <a:gd name="f100" fmla="val 1158"/>
                  <a:gd name="f101" fmla="val 63"/>
                  <a:gd name="f102" fmla="val 1184"/>
                  <a:gd name="f103" fmla="val 1213"/>
                  <a:gd name="f104" fmla="val 32"/>
                  <a:gd name="f105" fmla="val 1249"/>
                  <a:gd name="f106" fmla="val 23"/>
                  <a:gd name="f107" fmla="val 606"/>
                  <a:gd name="f108" fmla="val 653"/>
                  <a:gd name="f109" fmla="val 702"/>
                  <a:gd name="f110" fmla="val 3"/>
                  <a:gd name="f111" fmla="val 749"/>
                  <a:gd name="f112" fmla="val 9"/>
                  <a:gd name="f113" fmla="val 797"/>
                  <a:gd name="f114" fmla="val 18"/>
                  <a:gd name="f115" fmla="val 840"/>
                  <a:gd name="f116" fmla="val 31"/>
                  <a:gd name="f117" fmla="val 882"/>
                  <a:gd name="f118" fmla="val 45"/>
                  <a:gd name="f119" fmla="val 918"/>
                  <a:gd name="f120" fmla="val 951"/>
                  <a:gd name="f121" fmla="val 85"/>
                  <a:gd name="f122" fmla="val 978"/>
                  <a:gd name="f123" fmla="val 111"/>
                  <a:gd name="f124" fmla="val 998"/>
                  <a:gd name="f125" fmla="val 138"/>
                  <a:gd name="f126" fmla="val 1009"/>
                  <a:gd name="f127" fmla="val 171"/>
                  <a:gd name="f128" fmla="val 1018"/>
                  <a:gd name="f129" fmla="val 1020"/>
                  <a:gd name="f130" fmla="val 289"/>
                  <a:gd name="f131" fmla="val 345"/>
                  <a:gd name="f132" fmla="val 401"/>
                  <a:gd name="f133" fmla="val 1026"/>
                  <a:gd name="f134" fmla="val 456"/>
                  <a:gd name="f135" fmla="val 1035"/>
                  <a:gd name="f136" fmla="val 481"/>
                  <a:gd name="f137" fmla="val 1049"/>
                  <a:gd name="f138" fmla="val 511"/>
                  <a:gd name="f139" fmla="val 1064"/>
                  <a:gd name="f140" fmla="val 540"/>
                  <a:gd name="f141" fmla="val 1077"/>
                  <a:gd name="f142" fmla="val 569"/>
                  <a:gd name="f143" fmla="val 1086"/>
                  <a:gd name="f144" fmla="val 600"/>
                  <a:gd name="f145" fmla="val 1087"/>
                  <a:gd name="f146" fmla="val 631"/>
                  <a:gd name="f147" fmla="val 1078"/>
                  <a:gd name="f148" fmla="val 663"/>
                  <a:gd name="f149" fmla="val 1071"/>
                  <a:gd name="f150" fmla="val 678"/>
                  <a:gd name="f151" fmla="val 1060"/>
                  <a:gd name="f152" fmla="val 694"/>
                  <a:gd name="f153" fmla="val 1047"/>
                  <a:gd name="f154" fmla="val 712"/>
                  <a:gd name="f155" fmla="val 1029"/>
                  <a:gd name="f156" fmla="val 731"/>
                  <a:gd name="f157" fmla="val 1007"/>
                  <a:gd name="f158" fmla="val 754"/>
                  <a:gd name="f159" fmla="val 977"/>
                  <a:gd name="f160" fmla="val 778"/>
                  <a:gd name="f161" fmla="val 940"/>
                  <a:gd name="f162" fmla="val 807"/>
                  <a:gd name="f163" fmla="val 895"/>
                  <a:gd name="f164" fmla="val 833"/>
                  <a:gd name="f165" fmla="val 874"/>
                  <a:gd name="f166" fmla="val 780"/>
                  <a:gd name="f167" fmla="val 907"/>
                  <a:gd name="f168" fmla="val 735"/>
                  <a:gd name="f169" fmla="val 941"/>
                  <a:gd name="f170" fmla="val 695"/>
                  <a:gd name="f171" fmla="val 658"/>
                  <a:gd name="f172" fmla="val 1016"/>
                  <a:gd name="f173" fmla="val 624"/>
                  <a:gd name="f174" fmla="val 589"/>
                  <a:gd name="f175" fmla="val 564"/>
                  <a:gd name="f176" fmla="val 1147"/>
                  <a:gd name="f177" fmla="val 531"/>
                  <a:gd name="f178" fmla="val 1185"/>
                  <a:gd name="f179" fmla="val 497"/>
                  <a:gd name="f180" fmla="val 1221"/>
                  <a:gd name="f181" fmla="val 458"/>
                  <a:gd name="f182" fmla="val 1252"/>
                  <a:gd name="f183" fmla="val 420"/>
                  <a:gd name="f184" fmla="val 1280"/>
                  <a:gd name="f185" fmla="val 382"/>
                  <a:gd name="f186" fmla="val 1303"/>
                  <a:gd name="f187" fmla="val 344"/>
                  <a:gd name="f188" fmla="val 1320"/>
                  <a:gd name="f189" fmla="val 307"/>
                  <a:gd name="f190" fmla="val 1332"/>
                  <a:gd name="f191" fmla="val 275"/>
                  <a:gd name="f192" fmla="val 246"/>
                  <a:gd name="f193" fmla="val 220"/>
                  <a:gd name="f194" fmla="val 1331"/>
                  <a:gd name="f195" fmla="val 195"/>
                  <a:gd name="f196" fmla="val 1314"/>
                  <a:gd name="f197" fmla="val 169"/>
                  <a:gd name="f198" fmla="val 1287"/>
                  <a:gd name="f199" fmla="val 144"/>
                  <a:gd name="f200" fmla="val 1251"/>
                  <a:gd name="f201" fmla="val 118"/>
                  <a:gd name="f202" fmla="val 1207"/>
                  <a:gd name="f203" fmla="val 93"/>
                  <a:gd name="f204" fmla="val 1156"/>
                  <a:gd name="f205" fmla="val 71"/>
                  <a:gd name="f206" fmla="val 1100"/>
                  <a:gd name="f207" fmla="val 51"/>
                  <a:gd name="f208" fmla="val 1040"/>
                  <a:gd name="f209" fmla="val 33"/>
                  <a:gd name="f210" fmla="val 974"/>
                  <a:gd name="f211" fmla="val 905"/>
                  <a:gd name="f212" fmla="val 7"/>
                  <a:gd name="f213" fmla="val 832"/>
                  <a:gd name="f214" fmla="val 2"/>
                  <a:gd name="f215" fmla="val 760"/>
                  <a:gd name="f216" fmla="val 687"/>
                  <a:gd name="f217" fmla="val 4"/>
                  <a:gd name="f218" fmla="val 612"/>
                  <a:gd name="f219" fmla="val 11"/>
                  <a:gd name="f220" fmla="val 467"/>
                  <a:gd name="f221" fmla="val 49"/>
                  <a:gd name="f222" fmla="val 398"/>
                  <a:gd name="f223" fmla="val 77"/>
                  <a:gd name="f224" fmla="val 332"/>
                  <a:gd name="f225" fmla="val 113"/>
                  <a:gd name="f226" fmla="val 271"/>
                  <a:gd name="f227" fmla="val 158"/>
                  <a:gd name="f228" fmla="val 214"/>
                  <a:gd name="f229" fmla="val 211"/>
                  <a:gd name="f230" fmla="val 161"/>
                  <a:gd name="f231" fmla="val 264"/>
                  <a:gd name="f232" fmla="val 120"/>
                  <a:gd name="f233" fmla="val 313"/>
                  <a:gd name="f234" fmla="val 364"/>
                  <a:gd name="f235" fmla="val 60"/>
                  <a:gd name="f236" fmla="val 413"/>
                  <a:gd name="f237" fmla="val 41"/>
                  <a:gd name="f238" fmla="val 460"/>
                  <a:gd name="f239" fmla="val 509"/>
                  <a:gd name="f240" fmla="val 16"/>
                  <a:gd name="f241" fmla="val 558"/>
                  <a:gd name="f242" fmla="+- 0 0 -90"/>
                  <a:gd name="f243" fmla="*/ f3 1 1846"/>
                  <a:gd name="f244" fmla="*/ f4 1 1340"/>
                  <a:gd name="f245" fmla="val f5"/>
                  <a:gd name="f246" fmla="val f6"/>
                  <a:gd name="f247" fmla="val f7"/>
                  <a:gd name="f248" fmla="*/ f242 f0 1"/>
                  <a:gd name="f249" fmla="+- f247 0 f245"/>
                  <a:gd name="f250" fmla="+- f246 0 f245"/>
                  <a:gd name="f251" fmla="*/ f248 1 f2"/>
                  <a:gd name="f252" fmla="*/ f250 1 1846"/>
                  <a:gd name="f253" fmla="*/ f249 1 1340"/>
                  <a:gd name="f254" fmla="*/ 1418 f250 1"/>
                  <a:gd name="f255" fmla="*/ 21 f249 1"/>
                  <a:gd name="f256" fmla="*/ 1609 f250 1"/>
                  <a:gd name="f257" fmla="*/ 47 f249 1"/>
                  <a:gd name="f258" fmla="*/ 1771 f250 1"/>
                  <a:gd name="f259" fmla="*/ 100 f249 1"/>
                  <a:gd name="f260" fmla="*/ 1840 f250 1"/>
                  <a:gd name="f261" fmla="*/ 191 f249 1"/>
                  <a:gd name="f262" fmla="*/ 1787 f250 1"/>
                  <a:gd name="f263" fmla="*/ 294 f249 1"/>
                  <a:gd name="f264" fmla="*/ 1673 f250 1"/>
                  <a:gd name="f265" fmla="*/ 385 f249 1"/>
                  <a:gd name="f266" fmla="*/ 1560 f250 1"/>
                  <a:gd name="f267" fmla="*/ 447 f249 1"/>
                  <a:gd name="f268" fmla="*/ 1462 f250 1"/>
                  <a:gd name="f269" fmla="*/ 498 f249 1"/>
                  <a:gd name="f270" fmla="*/ 1380 f250 1"/>
                  <a:gd name="f271" fmla="*/ 565 f249 1"/>
                  <a:gd name="f272" fmla="*/ 1289 f250 1"/>
                  <a:gd name="f273" fmla="*/ 605 f249 1"/>
                  <a:gd name="f274" fmla="*/ 1198 f250 1"/>
                  <a:gd name="f275" fmla="*/ 596 f249 1"/>
                  <a:gd name="f276" fmla="*/ 1140 f250 1"/>
                  <a:gd name="f277" fmla="*/ 527 f249 1"/>
                  <a:gd name="f278" fmla="*/ 1107 f250 1"/>
                  <a:gd name="f279" fmla="*/ 1091 f250 1"/>
                  <a:gd name="f280" fmla="*/ 371 f249 1"/>
                  <a:gd name="f281" fmla="*/ 232 f249 1"/>
                  <a:gd name="f282" fmla="*/ 1106 f250 1"/>
                  <a:gd name="f283" fmla="*/ 129 f249 1"/>
                  <a:gd name="f284" fmla="*/ 1138 f250 1"/>
                  <a:gd name="f285" fmla="*/ 80 f249 1"/>
                  <a:gd name="f286" fmla="*/ 1213 f250 1"/>
                  <a:gd name="f287" fmla="*/ 32 f249 1"/>
                  <a:gd name="f288" fmla="*/ 606 f250 1"/>
                  <a:gd name="f289" fmla="*/ 0 f249 1"/>
                  <a:gd name="f290" fmla="*/ 749 f250 1"/>
                  <a:gd name="f291" fmla="*/ 9 f249 1"/>
                  <a:gd name="f292" fmla="*/ 882 f250 1"/>
                  <a:gd name="f293" fmla="*/ 45 f249 1"/>
                  <a:gd name="f294" fmla="*/ 978 f250 1"/>
                  <a:gd name="f295" fmla="*/ 111 f249 1"/>
                  <a:gd name="f296" fmla="*/ 1018 f250 1"/>
                  <a:gd name="f297" fmla="*/ 229 f249 1"/>
                  <a:gd name="f298" fmla="*/ 401 f249 1"/>
                  <a:gd name="f299" fmla="*/ 1049 f250 1"/>
                  <a:gd name="f300" fmla="*/ 511 f249 1"/>
                  <a:gd name="f301" fmla="*/ 1086 f250 1"/>
                  <a:gd name="f302" fmla="*/ 600 f249 1"/>
                  <a:gd name="f303" fmla="*/ 1071 f250 1"/>
                  <a:gd name="f304" fmla="*/ 678 f249 1"/>
                  <a:gd name="f305" fmla="*/ 1029 f250 1"/>
                  <a:gd name="f306" fmla="*/ 731 f249 1"/>
                  <a:gd name="f307" fmla="*/ 940 f250 1"/>
                  <a:gd name="f308" fmla="*/ 807 f249 1"/>
                  <a:gd name="f309" fmla="*/ 780 f250 1"/>
                  <a:gd name="f310" fmla="*/ 907 f249 1"/>
                  <a:gd name="f311" fmla="*/ 658 f250 1"/>
                  <a:gd name="f312" fmla="*/ 1016 f249 1"/>
                  <a:gd name="f313" fmla="*/ 564 f250 1"/>
                  <a:gd name="f314" fmla="*/ 1147 f249 1"/>
                  <a:gd name="f315" fmla="*/ 458 f250 1"/>
                  <a:gd name="f316" fmla="*/ 1252 f249 1"/>
                  <a:gd name="f317" fmla="*/ 344 f250 1"/>
                  <a:gd name="f318" fmla="*/ 1320 f249 1"/>
                  <a:gd name="f319" fmla="*/ 246 f250 1"/>
                  <a:gd name="f320" fmla="*/ 1340 f249 1"/>
                  <a:gd name="f321" fmla="*/ 169 f250 1"/>
                  <a:gd name="f322" fmla="*/ 1287 f249 1"/>
                  <a:gd name="f323" fmla="*/ 93 f250 1"/>
                  <a:gd name="f324" fmla="*/ 1156 f249 1"/>
                  <a:gd name="f325" fmla="*/ 33 f250 1"/>
                  <a:gd name="f326" fmla="*/ 974 f249 1"/>
                  <a:gd name="f327" fmla="*/ 2 f250 1"/>
                  <a:gd name="f328" fmla="*/ 760 f249 1"/>
                  <a:gd name="f329" fmla="*/ 11 f250 1"/>
                  <a:gd name="f330" fmla="*/ 540 f249 1"/>
                  <a:gd name="f331" fmla="*/ 77 f250 1"/>
                  <a:gd name="f332" fmla="*/ 332 f249 1"/>
                  <a:gd name="f333" fmla="*/ 211 f250 1"/>
                  <a:gd name="f334" fmla="*/ 161 f249 1"/>
                  <a:gd name="f335" fmla="*/ 364 f250 1"/>
                  <a:gd name="f336" fmla="*/ 60 f249 1"/>
                  <a:gd name="f337" fmla="*/ 509 f250 1"/>
                  <a:gd name="f338" fmla="*/ 16 f249 1"/>
                  <a:gd name="f339" fmla="+- f251 0 f1"/>
                  <a:gd name="f340" fmla="*/ f254 1 1846"/>
                  <a:gd name="f341" fmla="*/ f255 1 1340"/>
                  <a:gd name="f342" fmla="*/ f256 1 1846"/>
                  <a:gd name="f343" fmla="*/ f257 1 1340"/>
                  <a:gd name="f344" fmla="*/ f258 1 1846"/>
                  <a:gd name="f345" fmla="*/ f259 1 1340"/>
                  <a:gd name="f346" fmla="*/ f260 1 1846"/>
                  <a:gd name="f347" fmla="*/ f261 1 1340"/>
                  <a:gd name="f348" fmla="*/ f262 1 1846"/>
                  <a:gd name="f349" fmla="*/ f263 1 1340"/>
                  <a:gd name="f350" fmla="*/ f264 1 1846"/>
                  <a:gd name="f351" fmla="*/ f265 1 1340"/>
                  <a:gd name="f352" fmla="*/ f266 1 1846"/>
                  <a:gd name="f353" fmla="*/ f267 1 1340"/>
                  <a:gd name="f354" fmla="*/ f268 1 1846"/>
                  <a:gd name="f355" fmla="*/ f269 1 1340"/>
                  <a:gd name="f356" fmla="*/ f270 1 1846"/>
                  <a:gd name="f357" fmla="*/ f271 1 1340"/>
                  <a:gd name="f358" fmla="*/ f272 1 1846"/>
                  <a:gd name="f359" fmla="*/ f273 1 1340"/>
                  <a:gd name="f360" fmla="*/ f274 1 1846"/>
                  <a:gd name="f361" fmla="*/ f275 1 1340"/>
                  <a:gd name="f362" fmla="*/ f276 1 1846"/>
                  <a:gd name="f363" fmla="*/ f277 1 1340"/>
                  <a:gd name="f364" fmla="*/ f278 1 1846"/>
                  <a:gd name="f365" fmla="*/ f279 1 1846"/>
                  <a:gd name="f366" fmla="*/ f280 1 1340"/>
                  <a:gd name="f367" fmla="*/ f281 1 1340"/>
                  <a:gd name="f368" fmla="*/ f282 1 1846"/>
                  <a:gd name="f369" fmla="*/ f283 1 1340"/>
                  <a:gd name="f370" fmla="*/ f284 1 1846"/>
                  <a:gd name="f371" fmla="*/ f285 1 1340"/>
                  <a:gd name="f372" fmla="*/ f286 1 1846"/>
                  <a:gd name="f373" fmla="*/ f287 1 1340"/>
                  <a:gd name="f374" fmla="*/ f288 1 1846"/>
                  <a:gd name="f375" fmla="*/ f289 1 1340"/>
                  <a:gd name="f376" fmla="*/ f290 1 1846"/>
                  <a:gd name="f377" fmla="*/ f291 1 1340"/>
                  <a:gd name="f378" fmla="*/ f292 1 1846"/>
                  <a:gd name="f379" fmla="*/ f293 1 1340"/>
                  <a:gd name="f380" fmla="*/ f294 1 1846"/>
                  <a:gd name="f381" fmla="*/ f295 1 1340"/>
                  <a:gd name="f382" fmla="*/ f296 1 1846"/>
                  <a:gd name="f383" fmla="*/ f297 1 1340"/>
                  <a:gd name="f384" fmla="*/ f298 1 1340"/>
                  <a:gd name="f385" fmla="*/ f299 1 1846"/>
                  <a:gd name="f386" fmla="*/ f300 1 1340"/>
                  <a:gd name="f387" fmla="*/ f301 1 1846"/>
                  <a:gd name="f388" fmla="*/ f302 1 1340"/>
                  <a:gd name="f389" fmla="*/ f303 1 1846"/>
                  <a:gd name="f390" fmla="*/ f304 1 1340"/>
                  <a:gd name="f391" fmla="*/ f305 1 1846"/>
                  <a:gd name="f392" fmla="*/ f306 1 1340"/>
                  <a:gd name="f393" fmla="*/ f307 1 1846"/>
                  <a:gd name="f394" fmla="*/ f308 1 1340"/>
                  <a:gd name="f395" fmla="*/ f309 1 1846"/>
                  <a:gd name="f396" fmla="*/ f310 1 1340"/>
                  <a:gd name="f397" fmla="*/ f311 1 1846"/>
                  <a:gd name="f398" fmla="*/ f312 1 1340"/>
                  <a:gd name="f399" fmla="*/ f313 1 1846"/>
                  <a:gd name="f400" fmla="*/ f314 1 1340"/>
                  <a:gd name="f401" fmla="*/ f315 1 1846"/>
                  <a:gd name="f402" fmla="*/ f316 1 1340"/>
                  <a:gd name="f403" fmla="*/ f317 1 1846"/>
                  <a:gd name="f404" fmla="*/ f318 1 1340"/>
                  <a:gd name="f405" fmla="*/ f319 1 1846"/>
                  <a:gd name="f406" fmla="*/ f320 1 1340"/>
                  <a:gd name="f407" fmla="*/ f321 1 1846"/>
                  <a:gd name="f408" fmla="*/ f322 1 1340"/>
                  <a:gd name="f409" fmla="*/ f323 1 1846"/>
                  <a:gd name="f410" fmla="*/ f324 1 1340"/>
                  <a:gd name="f411" fmla="*/ f325 1 1846"/>
                  <a:gd name="f412" fmla="*/ f326 1 1340"/>
                  <a:gd name="f413" fmla="*/ f327 1 1846"/>
                  <a:gd name="f414" fmla="*/ f328 1 1340"/>
                  <a:gd name="f415" fmla="*/ f329 1 1846"/>
                  <a:gd name="f416" fmla="*/ f330 1 1340"/>
                  <a:gd name="f417" fmla="*/ f331 1 1846"/>
                  <a:gd name="f418" fmla="*/ f332 1 1340"/>
                  <a:gd name="f419" fmla="*/ f333 1 1846"/>
                  <a:gd name="f420" fmla="*/ f334 1 1340"/>
                  <a:gd name="f421" fmla="*/ f335 1 1846"/>
                  <a:gd name="f422" fmla="*/ f336 1 1340"/>
                  <a:gd name="f423" fmla="*/ f337 1 1846"/>
                  <a:gd name="f424" fmla="*/ f338 1 1340"/>
                  <a:gd name="f425" fmla="*/ 0 1 f252"/>
                  <a:gd name="f426" fmla="*/ f246 1 f252"/>
                  <a:gd name="f427" fmla="*/ 0 1 f253"/>
                  <a:gd name="f428" fmla="*/ f247 1 f253"/>
                  <a:gd name="f429" fmla="*/ f340 1 f252"/>
                  <a:gd name="f430" fmla="*/ f341 1 f253"/>
                  <a:gd name="f431" fmla="*/ f342 1 f252"/>
                  <a:gd name="f432" fmla="*/ f343 1 f253"/>
                  <a:gd name="f433" fmla="*/ f344 1 f252"/>
                  <a:gd name="f434" fmla="*/ f345 1 f253"/>
                  <a:gd name="f435" fmla="*/ f346 1 f252"/>
                  <a:gd name="f436" fmla="*/ f347 1 f253"/>
                  <a:gd name="f437" fmla="*/ f348 1 f252"/>
                  <a:gd name="f438" fmla="*/ f349 1 f253"/>
                  <a:gd name="f439" fmla="*/ f350 1 f252"/>
                  <a:gd name="f440" fmla="*/ f351 1 f253"/>
                  <a:gd name="f441" fmla="*/ f352 1 f252"/>
                  <a:gd name="f442" fmla="*/ f353 1 f253"/>
                  <a:gd name="f443" fmla="*/ f354 1 f252"/>
                  <a:gd name="f444" fmla="*/ f355 1 f253"/>
                  <a:gd name="f445" fmla="*/ f356 1 f252"/>
                  <a:gd name="f446" fmla="*/ f357 1 f253"/>
                  <a:gd name="f447" fmla="*/ f358 1 f252"/>
                  <a:gd name="f448" fmla="*/ f359 1 f253"/>
                  <a:gd name="f449" fmla="*/ f360 1 f252"/>
                  <a:gd name="f450" fmla="*/ f361 1 f253"/>
                  <a:gd name="f451" fmla="*/ f362 1 f252"/>
                  <a:gd name="f452" fmla="*/ f363 1 f253"/>
                  <a:gd name="f453" fmla="*/ f364 1 f252"/>
                  <a:gd name="f454" fmla="*/ f365 1 f252"/>
                  <a:gd name="f455" fmla="*/ f366 1 f253"/>
                  <a:gd name="f456" fmla="*/ f367 1 f253"/>
                  <a:gd name="f457" fmla="*/ f368 1 f252"/>
                  <a:gd name="f458" fmla="*/ f369 1 f253"/>
                  <a:gd name="f459" fmla="*/ f370 1 f252"/>
                  <a:gd name="f460" fmla="*/ f371 1 f253"/>
                  <a:gd name="f461" fmla="*/ f372 1 f252"/>
                  <a:gd name="f462" fmla="*/ f373 1 f253"/>
                  <a:gd name="f463" fmla="*/ f374 1 f252"/>
                  <a:gd name="f464" fmla="*/ f375 1 f253"/>
                  <a:gd name="f465" fmla="*/ f376 1 f252"/>
                  <a:gd name="f466" fmla="*/ f377 1 f253"/>
                  <a:gd name="f467" fmla="*/ f378 1 f252"/>
                  <a:gd name="f468" fmla="*/ f379 1 f253"/>
                  <a:gd name="f469" fmla="*/ f380 1 f252"/>
                  <a:gd name="f470" fmla="*/ f381 1 f253"/>
                  <a:gd name="f471" fmla="*/ f382 1 f252"/>
                  <a:gd name="f472" fmla="*/ f383 1 f253"/>
                  <a:gd name="f473" fmla="*/ f384 1 f253"/>
                  <a:gd name="f474" fmla="*/ f385 1 f252"/>
                  <a:gd name="f475" fmla="*/ f386 1 f253"/>
                  <a:gd name="f476" fmla="*/ f387 1 f252"/>
                  <a:gd name="f477" fmla="*/ f388 1 f253"/>
                  <a:gd name="f478" fmla="*/ f389 1 f252"/>
                  <a:gd name="f479" fmla="*/ f390 1 f253"/>
                  <a:gd name="f480" fmla="*/ f391 1 f252"/>
                  <a:gd name="f481" fmla="*/ f392 1 f253"/>
                  <a:gd name="f482" fmla="*/ f393 1 f252"/>
                  <a:gd name="f483" fmla="*/ f394 1 f253"/>
                  <a:gd name="f484" fmla="*/ f395 1 f252"/>
                  <a:gd name="f485" fmla="*/ f396 1 f253"/>
                  <a:gd name="f486" fmla="*/ f397 1 f252"/>
                  <a:gd name="f487" fmla="*/ f398 1 f253"/>
                  <a:gd name="f488" fmla="*/ f399 1 f252"/>
                  <a:gd name="f489" fmla="*/ f400 1 f253"/>
                  <a:gd name="f490" fmla="*/ f401 1 f252"/>
                  <a:gd name="f491" fmla="*/ f402 1 f253"/>
                  <a:gd name="f492" fmla="*/ f403 1 f252"/>
                  <a:gd name="f493" fmla="*/ f404 1 f253"/>
                  <a:gd name="f494" fmla="*/ f405 1 f252"/>
                  <a:gd name="f495" fmla="*/ f406 1 f253"/>
                  <a:gd name="f496" fmla="*/ f407 1 f252"/>
                  <a:gd name="f497" fmla="*/ f408 1 f253"/>
                  <a:gd name="f498" fmla="*/ f409 1 f252"/>
                  <a:gd name="f499" fmla="*/ f410 1 f253"/>
                  <a:gd name="f500" fmla="*/ f411 1 f252"/>
                  <a:gd name="f501" fmla="*/ f412 1 f253"/>
                  <a:gd name="f502" fmla="*/ f413 1 f252"/>
                  <a:gd name="f503" fmla="*/ f414 1 f253"/>
                  <a:gd name="f504" fmla="*/ f415 1 f252"/>
                  <a:gd name="f505" fmla="*/ f416 1 f253"/>
                  <a:gd name="f506" fmla="*/ f417 1 f252"/>
                  <a:gd name="f507" fmla="*/ f418 1 f253"/>
                  <a:gd name="f508" fmla="*/ f419 1 f252"/>
                  <a:gd name="f509" fmla="*/ f420 1 f253"/>
                  <a:gd name="f510" fmla="*/ f421 1 f252"/>
                  <a:gd name="f511" fmla="*/ f422 1 f253"/>
                  <a:gd name="f512" fmla="*/ f423 1 f252"/>
                  <a:gd name="f513" fmla="*/ f424 1 f253"/>
                  <a:gd name="f514" fmla="*/ f425 f243 1"/>
                  <a:gd name="f515" fmla="*/ f426 f243 1"/>
                  <a:gd name="f516" fmla="*/ f428 f244 1"/>
                  <a:gd name="f517" fmla="*/ f427 f244 1"/>
                  <a:gd name="f518" fmla="*/ f429 f243 1"/>
                  <a:gd name="f519" fmla="*/ f430 f244 1"/>
                  <a:gd name="f520" fmla="*/ f431 f243 1"/>
                  <a:gd name="f521" fmla="*/ f432 f244 1"/>
                  <a:gd name="f522" fmla="*/ f433 f243 1"/>
                  <a:gd name="f523" fmla="*/ f434 f244 1"/>
                  <a:gd name="f524" fmla="*/ f435 f243 1"/>
                  <a:gd name="f525" fmla="*/ f436 f244 1"/>
                  <a:gd name="f526" fmla="*/ f437 f243 1"/>
                  <a:gd name="f527" fmla="*/ f438 f244 1"/>
                  <a:gd name="f528" fmla="*/ f439 f243 1"/>
                  <a:gd name="f529" fmla="*/ f440 f244 1"/>
                  <a:gd name="f530" fmla="*/ f441 f243 1"/>
                  <a:gd name="f531" fmla="*/ f442 f244 1"/>
                  <a:gd name="f532" fmla="*/ f443 f243 1"/>
                  <a:gd name="f533" fmla="*/ f444 f244 1"/>
                  <a:gd name="f534" fmla="*/ f445 f243 1"/>
                  <a:gd name="f535" fmla="*/ f446 f244 1"/>
                  <a:gd name="f536" fmla="*/ f447 f243 1"/>
                  <a:gd name="f537" fmla="*/ f448 f244 1"/>
                  <a:gd name="f538" fmla="*/ f449 f243 1"/>
                  <a:gd name="f539" fmla="*/ f450 f244 1"/>
                  <a:gd name="f540" fmla="*/ f451 f243 1"/>
                  <a:gd name="f541" fmla="*/ f452 f244 1"/>
                  <a:gd name="f542" fmla="*/ f453 f243 1"/>
                  <a:gd name="f543" fmla="*/ f454 f243 1"/>
                  <a:gd name="f544" fmla="*/ f455 f244 1"/>
                  <a:gd name="f545" fmla="*/ f456 f244 1"/>
                  <a:gd name="f546" fmla="*/ f457 f243 1"/>
                  <a:gd name="f547" fmla="*/ f458 f244 1"/>
                  <a:gd name="f548" fmla="*/ f459 f243 1"/>
                  <a:gd name="f549" fmla="*/ f460 f244 1"/>
                  <a:gd name="f550" fmla="*/ f461 f243 1"/>
                  <a:gd name="f551" fmla="*/ f462 f244 1"/>
                  <a:gd name="f552" fmla="*/ f463 f243 1"/>
                  <a:gd name="f553" fmla="*/ f464 f244 1"/>
                  <a:gd name="f554" fmla="*/ f465 f243 1"/>
                  <a:gd name="f555" fmla="*/ f466 f244 1"/>
                  <a:gd name="f556" fmla="*/ f467 f243 1"/>
                  <a:gd name="f557" fmla="*/ f468 f244 1"/>
                  <a:gd name="f558" fmla="*/ f469 f243 1"/>
                  <a:gd name="f559" fmla="*/ f470 f244 1"/>
                  <a:gd name="f560" fmla="*/ f471 f243 1"/>
                  <a:gd name="f561" fmla="*/ f472 f244 1"/>
                  <a:gd name="f562" fmla="*/ f473 f244 1"/>
                  <a:gd name="f563" fmla="*/ f474 f243 1"/>
                  <a:gd name="f564" fmla="*/ f475 f244 1"/>
                  <a:gd name="f565" fmla="*/ f476 f243 1"/>
                  <a:gd name="f566" fmla="*/ f477 f244 1"/>
                  <a:gd name="f567" fmla="*/ f478 f243 1"/>
                  <a:gd name="f568" fmla="*/ f479 f244 1"/>
                  <a:gd name="f569" fmla="*/ f480 f243 1"/>
                  <a:gd name="f570" fmla="*/ f481 f244 1"/>
                  <a:gd name="f571" fmla="*/ f482 f243 1"/>
                  <a:gd name="f572" fmla="*/ f483 f244 1"/>
                  <a:gd name="f573" fmla="*/ f484 f243 1"/>
                  <a:gd name="f574" fmla="*/ f485 f244 1"/>
                  <a:gd name="f575" fmla="*/ f486 f243 1"/>
                  <a:gd name="f576" fmla="*/ f487 f244 1"/>
                  <a:gd name="f577" fmla="*/ f488 f243 1"/>
                  <a:gd name="f578" fmla="*/ f489 f244 1"/>
                  <a:gd name="f579" fmla="*/ f490 f243 1"/>
                  <a:gd name="f580" fmla="*/ f491 f244 1"/>
                  <a:gd name="f581" fmla="*/ f492 f243 1"/>
                  <a:gd name="f582" fmla="*/ f493 f244 1"/>
                  <a:gd name="f583" fmla="*/ f494 f243 1"/>
                  <a:gd name="f584" fmla="*/ f495 f244 1"/>
                  <a:gd name="f585" fmla="*/ f496 f243 1"/>
                  <a:gd name="f586" fmla="*/ f497 f244 1"/>
                  <a:gd name="f587" fmla="*/ f498 f243 1"/>
                  <a:gd name="f588" fmla="*/ f499 f244 1"/>
                  <a:gd name="f589" fmla="*/ f500 f243 1"/>
                  <a:gd name="f590" fmla="*/ f501 f244 1"/>
                  <a:gd name="f591" fmla="*/ f502 f243 1"/>
                  <a:gd name="f592" fmla="*/ f503 f244 1"/>
                  <a:gd name="f593" fmla="*/ f504 f243 1"/>
                  <a:gd name="f594" fmla="*/ f505 f244 1"/>
                  <a:gd name="f595" fmla="*/ f506 f243 1"/>
                  <a:gd name="f596" fmla="*/ f507 f244 1"/>
                  <a:gd name="f597" fmla="*/ f508 f243 1"/>
                  <a:gd name="f598" fmla="*/ f509 f244 1"/>
                  <a:gd name="f599" fmla="*/ f510 f243 1"/>
                  <a:gd name="f600" fmla="*/ f511 f244 1"/>
                  <a:gd name="f601" fmla="*/ f512 f243 1"/>
                  <a:gd name="f602" fmla="*/ f513 f24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39">
                    <a:pos x="f518" y="f519"/>
                  </a:cxn>
                  <a:cxn ang="f339">
                    <a:pos x="f520" y="f521"/>
                  </a:cxn>
                  <a:cxn ang="f339">
                    <a:pos x="f522" y="f523"/>
                  </a:cxn>
                  <a:cxn ang="f339">
                    <a:pos x="f524" y="f525"/>
                  </a:cxn>
                  <a:cxn ang="f339">
                    <a:pos x="f526" y="f527"/>
                  </a:cxn>
                  <a:cxn ang="f339">
                    <a:pos x="f528" y="f529"/>
                  </a:cxn>
                  <a:cxn ang="f339">
                    <a:pos x="f530" y="f531"/>
                  </a:cxn>
                  <a:cxn ang="f339">
                    <a:pos x="f532" y="f533"/>
                  </a:cxn>
                  <a:cxn ang="f339">
                    <a:pos x="f534" y="f535"/>
                  </a:cxn>
                  <a:cxn ang="f339">
                    <a:pos x="f536" y="f537"/>
                  </a:cxn>
                  <a:cxn ang="f339">
                    <a:pos x="f538" y="f539"/>
                  </a:cxn>
                  <a:cxn ang="f339">
                    <a:pos x="f540" y="f541"/>
                  </a:cxn>
                  <a:cxn ang="f339">
                    <a:pos x="f542" y="f531"/>
                  </a:cxn>
                  <a:cxn ang="f339">
                    <a:pos x="f543" y="f544"/>
                  </a:cxn>
                  <a:cxn ang="f339">
                    <a:pos x="f543" y="f545"/>
                  </a:cxn>
                  <a:cxn ang="f339">
                    <a:pos x="f546" y="f547"/>
                  </a:cxn>
                  <a:cxn ang="f339">
                    <a:pos x="f548" y="f549"/>
                  </a:cxn>
                  <a:cxn ang="f339">
                    <a:pos x="f550" y="f551"/>
                  </a:cxn>
                  <a:cxn ang="f339">
                    <a:pos x="f552" y="f553"/>
                  </a:cxn>
                  <a:cxn ang="f339">
                    <a:pos x="f554" y="f555"/>
                  </a:cxn>
                  <a:cxn ang="f339">
                    <a:pos x="f556" y="f557"/>
                  </a:cxn>
                  <a:cxn ang="f339">
                    <a:pos x="f558" y="f559"/>
                  </a:cxn>
                  <a:cxn ang="f339">
                    <a:pos x="f560" y="f561"/>
                  </a:cxn>
                  <a:cxn ang="f339">
                    <a:pos x="f560" y="f562"/>
                  </a:cxn>
                  <a:cxn ang="f339">
                    <a:pos x="f563" y="f564"/>
                  </a:cxn>
                  <a:cxn ang="f339">
                    <a:pos x="f565" y="f566"/>
                  </a:cxn>
                  <a:cxn ang="f339">
                    <a:pos x="f567" y="f568"/>
                  </a:cxn>
                  <a:cxn ang="f339">
                    <a:pos x="f569" y="f570"/>
                  </a:cxn>
                  <a:cxn ang="f339">
                    <a:pos x="f571" y="f572"/>
                  </a:cxn>
                  <a:cxn ang="f339">
                    <a:pos x="f573" y="f574"/>
                  </a:cxn>
                  <a:cxn ang="f339">
                    <a:pos x="f575" y="f576"/>
                  </a:cxn>
                  <a:cxn ang="f339">
                    <a:pos x="f577" y="f578"/>
                  </a:cxn>
                  <a:cxn ang="f339">
                    <a:pos x="f579" y="f580"/>
                  </a:cxn>
                  <a:cxn ang="f339">
                    <a:pos x="f581" y="f582"/>
                  </a:cxn>
                  <a:cxn ang="f339">
                    <a:pos x="f583" y="f584"/>
                  </a:cxn>
                  <a:cxn ang="f339">
                    <a:pos x="f585" y="f586"/>
                  </a:cxn>
                  <a:cxn ang="f339">
                    <a:pos x="f587" y="f588"/>
                  </a:cxn>
                  <a:cxn ang="f339">
                    <a:pos x="f589" y="f590"/>
                  </a:cxn>
                  <a:cxn ang="f339">
                    <a:pos x="f591" y="f592"/>
                  </a:cxn>
                  <a:cxn ang="f339">
                    <a:pos x="f593" y="f594"/>
                  </a:cxn>
                  <a:cxn ang="f339">
                    <a:pos x="f595" y="f596"/>
                  </a:cxn>
                  <a:cxn ang="f339">
                    <a:pos x="f597" y="f598"/>
                  </a:cxn>
                  <a:cxn ang="f339">
                    <a:pos x="f599" y="f600"/>
                  </a:cxn>
                  <a:cxn ang="f339">
                    <a:pos x="f601" y="f602"/>
                  </a:cxn>
                </a:cxnLst>
                <a:rect l="f514" t="f517" r="f515" b="f516"/>
                <a:pathLst>
                  <a:path w="1846" h="1340">
                    <a:moveTo>
                      <a:pt x="f8" y="f9"/>
                    </a:moveTo>
                    <a:lnTo>
                      <a:pt x="f10" y="f9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10" y="f60"/>
                    </a:lnTo>
                    <a:lnTo>
                      <a:pt x="f61" y="f62"/>
                    </a:lnTo>
                    <a:lnTo>
                      <a:pt x="f8" y="f63"/>
                    </a:lnTo>
                    <a:lnTo>
                      <a:pt x="f64" y="f65"/>
                    </a:lnTo>
                    <a:lnTo>
                      <a:pt x="f66" y="f63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53"/>
                    </a:lnTo>
                    <a:lnTo>
                      <a:pt x="f76" y="f77"/>
                    </a:lnTo>
                    <a:lnTo>
                      <a:pt x="f78" y="f47"/>
                    </a:lnTo>
                    <a:lnTo>
                      <a:pt x="f79" y="f80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86"/>
                    </a:lnTo>
                    <a:lnTo>
                      <a:pt x="f85" y="f87"/>
                    </a:lnTo>
                    <a:lnTo>
                      <a:pt x="f83" y="f88"/>
                    </a:lnTo>
                    <a:lnTo>
                      <a:pt x="f89" y="f90"/>
                    </a:lnTo>
                    <a:lnTo>
                      <a:pt x="f79" y="f91"/>
                    </a:lnTo>
                    <a:lnTo>
                      <a:pt x="f92" y="f93"/>
                    </a:lnTo>
                    <a:lnTo>
                      <a:pt x="f94" y="f95"/>
                    </a:lnTo>
                    <a:lnTo>
                      <a:pt x="f96" y="f97"/>
                    </a:lnTo>
                    <a:lnTo>
                      <a:pt x="f98" y="f99"/>
                    </a:lnTo>
                    <a:lnTo>
                      <a:pt x="f100" y="f101"/>
                    </a:lnTo>
                    <a:lnTo>
                      <a:pt x="f102" y="f18"/>
                    </a:lnTo>
                    <a:lnTo>
                      <a:pt x="f103" y="f104"/>
                    </a:lnTo>
                    <a:lnTo>
                      <a:pt x="f105" y="f106"/>
                    </a:lnTo>
                    <a:lnTo>
                      <a:pt x="f8" y="f9"/>
                    </a:lnTo>
                    <a:close/>
                    <a:moveTo>
                      <a:pt x="f107" y="f5"/>
                    </a:moveTo>
                    <a:lnTo>
                      <a:pt x="f108" y="f5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113" y="f114"/>
                    </a:lnTo>
                    <a:lnTo>
                      <a:pt x="f115" y="f116"/>
                    </a:lnTo>
                    <a:lnTo>
                      <a:pt x="f117" y="f118"/>
                    </a:lnTo>
                    <a:lnTo>
                      <a:pt x="f119" y="f101"/>
                    </a:lnTo>
                    <a:lnTo>
                      <a:pt x="f120" y="f121"/>
                    </a:lnTo>
                    <a:lnTo>
                      <a:pt x="f122" y="f123"/>
                    </a:lnTo>
                    <a:lnTo>
                      <a:pt x="f124" y="f125"/>
                    </a:lnTo>
                    <a:lnTo>
                      <a:pt x="f126" y="f127"/>
                    </a:lnTo>
                    <a:lnTo>
                      <a:pt x="f128" y="f31"/>
                    </a:lnTo>
                    <a:lnTo>
                      <a:pt x="f129" y="f130"/>
                    </a:lnTo>
                    <a:lnTo>
                      <a:pt x="f128" y="f131"/>
                    </a:lnTo>
                    <a:lnTo>
                      <a:pt x="f128" y="f132"/>
                    </a:lnTo>
                    <a:lnTo>
                      <a:pt x="f133" y="f134"/>
                    </a:lnTo>
                    <a:lnTo>
                      <a:pt x="f135" y="f136"/>
                    </a:lnTo>
                    <a:lnTo>
                      <a:pt x="f137" y="f138"/>
                    </a:lnTo>
                    <a:lnTo>
                      <a:pt x="f139" y="f140"/>
                    </a:lnTo>
                    <a:lnTo>
                      <a:pt x="f141" y="f142"/>
                    </a:lnTo>
                    <a:lnTo>
                      <a:pt x="f143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50"/>
                    </a:lnTo>
                    <a:lnTo>
                      <a:pt x="f151" y="f152"/>
                    </a:lnTo>
                    <a:lnTo>
                      <a:pt x="f153" y="f154"/>
                    </a:lnTo>
                    <a:lnTo>
                      <a:pt x="f155" y="f156"/>
                    </a:lnTo>
                    <a:lnTo>
                      <a:pt x="f157" y="f158"/>
                    </a:lnTo>
                    <a:lnTo>
                      <a:pt x="f159" y="f160"/>
                    </a:lnTo>
                    <a:lnTo>
                      <a:pt x="f161" y="f162"/>
                    </a:lnTo>
                    <a:lnTo>
                      <a:pt x="f163" y="f115"/>
                    </a:lnTo>
                    <a:lnTo>
                      <a:pt x="f164" y="f165"/>
                    </a:lnTo>
                    <a:lnTo>
                      <a:pt x="f166" y="f167"/>
                    </a:lnTo>
                    <a:lnTo>
                      <a:pt x="f168" y="f169"/>
                    </a:lnTo>
                    <a:lnTo>
                      <a:pt x="f170" y="f122"/>
                    </a:lnTo>
                    <a:lnTo>
                      <a:pt x="f171" y="f172"/>
                    </a:lnTo>
                    <a:lnTo>
                      <a:pt x="f173" y="f151"/>
                    </a:lnTo>
                    <a:lnTo>
                      <a:pt x="f174" y="f78"/>
                    </a:lnTo>
                    <a:lnTo>
                      <a:pt x="f175" y="f176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181" y="f182"/>
                    </a:lnTo>
                    <a:lnTo>
                      <a:pt x="f183" y="f184"/>
                    </a:lnTo>
                    <a:lnTo>
                      <a:pt x="f185" y="f186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7"/>
                    </a:lnTo>
                    <a:lnTo>
                      <a:pt x="f192" y="f7"/>
                    </a:lnTo>
                    <a:lnTo>
                      <a:pt x="f193" y="f194"/>
                    </a:lnTo>
                    <a:lnTo>
                      <a:pt x="f195" y="f196"/>
                    </a:lnTo>
                    <a:lnTo>
                      <a:pt x="f197" y="f198"/>
                    </a:lnTo>
                    <a:lnTo>
                      <a:pt x="f199" y="f200"/>
                    </a:lnTo>
                    <a:lnTo>
                      <a:pt x="f201" y="f202"/>
                    </a:lnTo>
                    <a:lnTo>
                      <a:pt x="f203" y="f204"/>
                    </a:lnTo>
                    <a:lnTo>
                      <a:pt x="f205" y="f206"/>
                    </a:lnTo>
                    <a:lnTo>
                      <a:pt x="f207" y="f208"/>
                    </a:lnTo>
                    <a:lnTo>
                      <a:pt x="f209" y="f210"/>
                    </a:lnTo>
                    <a:lnTo>
                      <a:pt x="f114" y="f211"/>
                    </a:lnTo>
                    <a:lnTo>
                      <a:pt x="f212" y="f213"/>
                    </a:lnTo>
                    <a:lnTo>
                      <a:pt x="f214" y="f215"/>
                    </a:lnTo>
                    <a:lnTo>
                      <a:pt x="f5" y="f216"/>
                    </a:lnTo>
                    <a:lnTo>
                      <a:pt x="f217" y="f218"/>
                    </a:lnTo>
                    <a:lnTo>
                      <a:pt x="f219" y="f140"/>
                    </a:lnTo>
                    <a:lnTo>
                      <a:pt x="f14" y="f220"/>
                    </a:lnTo>
                    <a:lnTo>
                      <a:pt x="f221" y="f222"/>
                    </a:lnTo>
                    <a:lnTo>
                      <a:pt x="f223" y="f224"/>
                    </a:lnTo>
                    <a:lnTo>
                      <a:pt x="f225" y="f226"/>
                    </a:lnTo>
                    <a:lnTo>
                      <a:pt x="f227" y="f228"/>
                    </a:lnTo>
                    <a:lnTo>
                      <a:pt x="f229" y="f230"/>
                    </a:lnTo>
                    <a:lnTo>
                      <a:pt x="f231" y="f232"/>
                    </a:lnTo>
                    <a:lnTo>
                      <a:pt x="f233" y="f121"/>
                    </a:lnTo>
                    <a:lnTo>
                      <a:pt x="f234" y="f235"/>
                    </a:lnTo>
                    <a:lnTo>
                      <a:pt x="f236" y="f237"/>
                    </a:lnTo>
                    <a:lnTo>
                      <a:pt x="f238" y="f14"/>
                    </a:lnTo>
                    <a:lnTo>
                      <a:pt x="f239" y="f240"/>
                    </a:lnTo>
                    <a:lnTo>
                      <a:pt x="f241" y="f212"/>
                    </a:lnTo>
                    <a:lnTo>
                      <a:pt x="f107" y="f5"/>
                    </a:lnTo>
                    <a:close/>
                  </a:path>
                </a:pathLst>
              </a:custGeom>
              <a:solidFill>
                <a:srgbClr val="58B6C0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36BC93B9-F82D-4202-AAFB-42D706CE97A8}"/>
                  </a:ext>
                </a:extLst>
              </p:cNvPr>
              <p:cNvSpPr/>
              <p:nvPr/>
            </p:nvSpPr>
            <p:spPr>
              <a:xfrm>
                <a:off x="5390927" y="2450006"/>
                <a:ext cx="279550" cy="28627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785"/>
                  <a:gd name="f7" fmla="val 3876"/>
                  <a:gd name="f8" fmla="val 1245"/>
                  <a:gd name="f9" fmla="val 1753"/>
                  <a:gd name="f10" fmla="val 4"/>
                  <a:gd name="f11" fmla="val 56"/>
                  <a:gd name="f12" fmla="val 1754"/>
                  <a:gd name="f13" fmla="val 114"/>
                  <a:gd name="f14" fmla="val 1756"/>
                  <a:gd name="f15" fmla="val 174"/>
                  <a:gd name="f16" fmla="val 1760"/>
                  <a:gd name="f17" fmla="val 238"/>
                  <a:gd name="f18" fmla="val 1765"/>
                  <a:gd name="f19" fmla="val 302"/>
                  <a:gd name="f20" fmla="val 1771"/>
                  <a:gd name="f21" fmla="val 367"/>
                  <a:gd name="f22" fmla="val 1780"/>
                  <a:gd name="f23" fmla="val 433"/>
                  <a:gd name="f24" fmla="val 1791"/>
                  <a:gd name="f25" fmla="val 494"/>
                  <a:gd name="f26" fmla="val 1804"/>
                  <a:gd name="f27" fmla="val 556"/>
                  <a:gd name="f28" fmla="val 1818"/>
                  <a:gd name="f29" fmla="val 614"/>
                  <a:gd name="f30" fmla="val 1836"/>
                  <a:gd name="f31" fmla="val 669"/>
                  <a:gd name="f32" fmla="val 1854"/>
                  <a:gd name="f33" fmla="val 718"/>
                  <a:gd name="f34" fmla="val 1878"/>
                  <a:gd name="f35" fmla="val 760"/>
                  <a:gd name="f36" fmla="val 1902"/>
                  <a:gd name="f37" fmla="val 796"/>
                  <a:gd name="f38" fmla="val 1931"/>
                  <a:gd name="f39" fmla="val 825"/>
                  <a:gd name="f40" fmla="val 1962"/>
                  <a:gd name="f41" fmla="val 844"/>
                  <a:gd name="f42" fmla="val 2000"/>
                  <a:gd name="f43" fmla="val 856"/>
                  <a:gd name="f44" fmla="val 2038"/>
                  <a:gd name="f45" fmla="val 858"/>
                  <a:gd name="f46" fmla="val 2076"/>
                  <a:gd name="f47" fmla="val 851"/>
                  <a:gd name="f48" fmla="val 2113"/>
                  <a:gd name="f49" fmla="val 838"/>
                  <a:gd name="f50" fmla="val 2147"/>
                  <a:gd name="f51" fmla="val 822"/>
                  <a:gd name="f52" fmla="val 2180"/>
                  <a:gd name="f53" fmla="val 802"/>
                  <a:gd name="f54" fmla="val 2211"/>
                  <a:gd name="f55" fmla="val 782"/>
                  <a:gd name="f56" fmla="val 2240"/>
                  <a:gd name="f57" fmla="val 764"/>
                  <a:gd name="f58" fmla="val 2265"/>
                  <a:gd name="f59" fmla="val 747"/>
                  <a:gd name="f60" fmla="val 2320"/>
                  <a:gd name="f61" fmla="val 722"/>
                  <a:gd name="f62" fmla="val 2384"/>
                  <a:gd name="f63" fmla="val 696"/>
                  <a:gd name="f64" fmla="val 2454"/>
                  <a:gd name="f65" fmla="val 673"/>
                  <a:gd name="f66" fmla="val 2531"/>
                  <a:gd name="f67" fmla="val 653"/>
                  <a:gd name="f68" fmla="val 2609"/>
                  <a:gd name="f69" fmla="val 640"/>
                  <a:gd name="f70" fmla="val 2693"/>
                  <a:gd name="f71" fmla="val 633"/>
                  <a:gd name="f72" fmla="val 2774"/>
                  <a:gd name="f73" fmla="val 636"/>
                  <a:gd name="f74" fmla="val 2856"/>
                  <a:gd name="f75" fmla="val 649"/>
                  <a:gd name="f76" fmla="val 2954"/>
                  <a:gd name="f77" fmla="val 674"/>
                  <a:gd name="f78" fmla="val 3047"/>
                  <a:gd name="f79" fmla="val 709"/>
                  <a:gd name="f80" fmla="val 3136"/>
                  <a:gd name="f81" fmla="val 751"/>
                  <a:gd name="f82" fmla="val 3220"/>
                  <a:gd name="f83" fmla="val 800"/>
                  <a:gd name="f84" fmla="val 3298"/>
                  <a:gd name="f85" fmla="val 3373"/>
                  <a:gd name="f86" fmla="val 918"/>
                  <a:gd name="f87" fmla="val 3440"/>
                  <a:gd name="f88" fmla="val 985"/>
                  <a:gd name="f89" fmla="val 3502"/>
                  <a:gd name="f90" fmla="val 1056"/>
                  <a:gd name="f91" fmla="val 3556"/>
                  <a:gd name="f92" fmla="val 1133"/>
                  <a:gd name="f93" fmla="val 3604"/>
                  <a:gd name="f94" fmla="val 1213"/>
                  <a:gd name="f95" fmla="val 3645"/>
                  <a:gd name="f96" fmla="val 1296"/>
                  <a:gd name="f97" fmla="val 3678"/>
                  <a:gd name="f98" fmla="val 1384"/>
                  <a:gd name="f99" fmla="val 3704"/>
                  <a:gd name="f100" fmla="val 1473"/>
                  <a:gd name="f101" fmla="val 3724"/>
                  <a:gd name="f102" fmla="val 1567"/>
                  <a:gd name="f103" fmla="val 3744"/>
                  <a:gd name="f104" fmla="val 1665"/>
                  <a:gd name="f105" fmla="val 3762"/>
                  <a:gd name="f106" fmla="val 1769"/>
                  <a:gd name="f107" fmla="val 3776"/>
                  <a:gd name="f108" fmla="val 1871"/>
                  <a:gd name="f109" fmla="val 3784"/>
                  <a:gd name="f110" fmla="val 1974"/>
                  <a:gd name="f111" fmla="val 2078"/>
                  <a:gd name="f112" fmla="val 3780"/>
                  <a:gd name="f113" fmla="val 2182"/>
                  <a:gd name="f114" fmla="val 3771"/>
                  <a:gd name="f115" fmla="val 2284"/>
                  <a:gd name="f116" fmla="val 3756"/>
                  <a:gd name="f117" fmla="val 2380"/>
                  <a:gd name="f118" fmla="val 3736"/>
                  <a:gd name="f119" fmla="val 2473"/>
                  <a:gd name="f120" fmla="val 3713"/>
                  <a:gd name="f121" fmla="val 2560"/>
                  <a:gd name="f122" fmla="val 3674"/>
                  <a:gd name="f123" fmla="val 2671"/>
                  <a:gd name="f124" fmla="val 3631"/>
                  <a:gd name="f125" fmla="val 3582"/>
                  <a:gd name="f126" fmla="val 2873"/>
                  <a:gd name="f127" fmla="val 3527"/>
                  <a:gd name="f128" fmla="val 2964"/>
                  <a:gd name="f129" fmla="val 3467"/>
                  <a:gd name="f130" fmla="val 3049"/>
                  <a:gd name="f131" fmla="val 3404"/>
                  <a:gd name="f132" fmla="val 3129"/>
                  <a:gd name="f133" fmla="val 3338"/>
                  <a:gd name="f134" fmla="val 3204"/>
                  <a:gd name="f135" fmla="val 3269"/>
                  <a:gd name="f136" fmla="val 3271"/>
                  <a:gd name="f137" fmla="val 3198"/>
                  <a:gd name="f138" fmla="val 3334"/>
                  <a:gd name="f139" fmla="val 3124"/>
                  <a:gd name="f140" fmla="val 3393"/>
                  <a:gd name="f141" fmla="val 3445"/>
                  <a:gd name="f142" fmla="val 2974"/>
                  <a:gd name="f143" fmla="val 3493"/>
                  <a:gd name="f144" fmla="val 2900"/>
                  <a:gd name="f145" fmla="val 3536"/>
                  <a:gd name="f146" fmla="val 2825"/>
                  <a:gd name="f147" fmla="val 3576"/>
                  <a:gd name="f148" fmla="val 2751"/>
                  <a:gd name="f149" fmla="val 3611"/>
                  <a:gd name="f150" fmla="val 2680"/>
                  <a:gd name="f151" fmla="val 3640"/>
                  <a:gd name="f152" fmla="val 3667"/>
                  <a:gd name="f153" fmla="val 2542"/>
                  <a:gd name="f154" fmla="val 3689"/>
                  <a:gd name="f155" fmla="val 2476"/>
                  <a:gd name="f156" fmla="val 3709"/>
                  <a:gd name="f157" fmla="val 2391"/>
                  <a:gd name="f158" fmla="val 3727"/>
                  <a:gd name="f159" fmla="val 2300"/>
                  <a:gd name="f160" fmla="val 3738"/>
                  <a:gd name="f161" fmla="val 2209"/>
                  <a:gd name="f162" fmla="val 3742"/>
                  <a:gd name="f163" fmla="val 2116"/>
                  <a:gd name="f164" fmla="val 3740"/>
                  <a:gd name="f165" fmla="val 2025"/>
                  <a:gd name="f166" fmla="val 3733"/>
                  <a:gd name="f167" fmla="val 1933"/>
                  <a:gd name="f168" fmla="val 3720"/>
                  <a:gd name="f169" fmla="val 1845"/>
                  <a:gd name="f170" fmla="val 3682"/>
                  <a:gd name="f171" fmla="val 1678"/>
                  <a:gd name="f172" fmla="val 3660"/>
                  <a:gd name="f173" fmla="val 1602"/>
                  <a:gd name="f174" fmla="val 3634"/>
                  <a:gd name="f175" fmla="val 1533"/>
                  <a:gd name="f176" fmla="val 3607"/>
                  <a:gd name="f177" fmla="val 1438"/>
                  <a:gd name="f178" fmla="val 3565"/>
                  <a:gd name="f179" fmla="val 1347"/>
                  <a:gd name="f180" fmla="val 3518"/>
                  <a:gd name="f181" fmla="val 1262"/>
                  <a:gd name="f182" fmla="val 3469"/>
                  <a:gd name="f183" fmla="val 1176"/>
                  <a:gd name="f184" fmla="val 3416"/>
                  <a:gd name="f185" fmla="val 1093"/>
                  <a:gd name="f186" fmla="val 3364"/>
                  <a:gd name="f187" fmla="val 1005"/>
                  <a:gd name="f188" fmla="val 3309"/>
                  <a:gd name="f189" fmla="val 913"/>
                  <a:gd name="f190" fmla="val 3256"/>
                  <a:gd name="f191" fmla="val 898"/>
                  <a:gd name="f192" fmla="val 3247"/>
                  <a:gd name="f193" fmla="val 880"/>
                  <a:gd name="f194" fmla="val 3236"/>
                  <a:gd name="f195" fmla="val 862"/>
                  <a:gd name="f196" fmla="val 3225"/>
                  <a:gd name="f197" fmla="val 842"/>
                  <a:gd name="f198" fmla="val 3214"/>
                  <a:gd name="f199" fmla="val 820"/>
                  <a:gd name="f200" fmla="val 798"/>
                  <a:gd name="f201" fmla="val 3193"/>
                  <a:gd name="f202" fmla="val 776"/>
                  <a:gd name="f203" fmla="val 3184"/>
                  <a:gd name="f204" fmla="val 753"/>
                  <a:gd name="f205" fmla="val 3174"/>
                  <a:gd name="f206" fmla="val 729"/>
                  <a:gd name="f207" fmla="val 3167"/>
                  <a:gd name="f208" fmla="val 705"/>
                  <a:gd name="f209" fmla="val 3164"/>
                  <a:gd name="f210" fmla="val 682"/>
                  <a:gd name="f211" fmla="val 3162"/>
                  <a:gd name="f212" fmla="val 658"/>
                  <a:gd name="f213" fmla="val 3169"/>
                  <a:gd name="f214" fmla="val 613"/>
                  <a:gd name="f215" fmla="val 3178"/>
                  <a:gd name="f216" fmla="val 591"/>
                  <a:gd name="f217" fmla="val 571"/>
                  <a:gd name="f218" fmla="val 3213"/>
                  <a:gd name="f219" fmla="val 553"/>
                  <a:gd name="f220" fmla="val 534"/>
                  <a:gd name="f221" fmla="val 3267"/>
                  <a:gd name="f222" fmla="val 518"/>
                  <a:gd name="f223" fmla="val 3304"/>
                  <a:gd name="f224" fmla="val 504"/>
                  <a:gd name="f225" fmla="val 3347"/>
                  <a:gd name="f226" fmla="val 491"/>
                  <a:gd name="f227" fmla="val 3396"/>
                  <a:gd name="f228" fmla="val 482"/>
                  <a:gd name="f229" fmla="val 3454"/>
                  <a:gd name="f230" fmla="val 473"/>
                  <a:gd name="f231" fmla="val 3522"/>
                  <a:gd name="f232" fmla="val 467"/>
                  <a:gd name="f233" fmla="val 3596"/>
                  <a:gd name="f234" fmla="val 465"/>
                  <a:gd name="f235" fmla="val 3680"/>
                  <a:gd name="f236" fmla="val 3773"/>
                  <a:gd name="f237" fmla="val 469"/>
                  <a:gd name="f238" fmla="val 382"/>
                  <a:gd name="f239" fmla="val 3873"/>
                  <a:gd name="f240" fmla="val 291"/>
                  <a:gd name="f241" fmla="val 3865"/>
                  <a:gd name="f242" fmla="val 200"/>
                  <a:gd name="f243" fmla="val 3862"/>
                  <a:gd name="f244" fmla="val 107"/>
                  <a:gd name="f245" fmla="val 16"/>
                  <a:gd name="f246" fmla="val 3869"/>
                  <a:gd name="f247" fmla="val 3840"/>
                  <a:gd name="f248" fmla="val 11"/>
                  <a:gd name="f249" fmla="val 3793"/>
                  <a:gd name="f250" fmla="val 5"/>
                  <a:gd name="f251" fmla="val 2"/>
                  <a:gd name="f252" fmla="val 3618"/>
                  <a:gd name="f253" fmla="val 3553"/>
                  <a:gd name="f254" fmla="val 3484"/>
                  <a:gd name="f255" fmla="val 9"/>
                  <a:gd name="f256" fmla="val 3413"/>
                  <a:gd name="f257" fmla="val 3342"/>
                  <a:gd name="f258" fmla="val 29"/>
                  <a:gd name="f259" fmla="val 44"/>
                  <a:gd name="f260" fmla="val 3196"/>
                  <a:gd name="f261" fmla="val 64"/>
                  <a:gd name="f262" fmla="val 3125"/>
                  <a:gd name="f263" fmla="val 85"/>
                  <a:gd name="f264" fmla="val 3056"/>
                  <a:gd name="f265" fmla="val 113"/>
                  <a:gd name="f266" fmla="val 2989"/>
                  <a:gd name="f267" fmla="val 145"/>
                  <a:gd name="f268" fmla="val 2925"/>
                  <a:gd name="f269" fmla="val 182"/>
                  <a:gd name="f270" fmla="val 2867"/>
                  <a:gd name="f271" fmla="val 224"/>
                  <a:gd name="f272" fmla="val 2813"/>
                  <a:gd name="f273" fmla="val 271"/>
                  <a:gd name="f274" fmla="val 2765"/>
                  <a:gd name="f275" fmla="val 324"/>
                  <a:gd name="f276" fmla="val 2724"/>
                  <a:gd name="f277" fmla="val 2689"/>
                  <a:gd name="f278" fmla="val 429"/>
                  <a:gd name="f279" fmla="val 2667"/>
                  <a:gd name="f280" fmla="val 474"/>
                  <a:gd name="f281" fmla="val 2654"/>
                  <a:gd name="f282" fmla="val 516"/>
                  <a:gd name="f283" fmla="val 2649"/>
                  <a:gd name="f284" fmla="val 2647"/>
                  <a:gd name="f285" fmla="val 594"/>
                  <a:gd name="f286" fmla="val 2653"/>
                  <a:gd name="f287" fmla="val 2662"/>
                  <a:gd name="f288" fmla="val 2673"/>
                  <a:gd name="f289" fmla="val 714"/>
                  <a:gd name="f290" fmla="val 2684"/>
                  <a:gd name="f291" fmla="val 758"/>
                  <a:gd name="f292" fmla="val 2698"/>
                  <a:gd name="f293" fmla="val 805"/>
                  <a:gd name="f294" fmla="val 2709"/>
                  <a:gd name="f295" fmla="val 2720"/>
                  <a:gd name="f296" fmla="val 971"/>
                  <a:gd name="f297" fmla="val 2734"/>
                  <a:gd name="f298" fmla="val 1082"/>
                  <a:gd name="f299" fmla="val 2738"/>
                  <a:gd name="f300" fmla="val 1189"/>
                  <a:gd name="f301" fmla="val 2733"/>
                  <a:gd name="f302" fmla="val 1291"/>
                  <a:gd name="f303" fmla="val 2718"/>
                  <a:gd name="f304" fmla="val 1387"/>
                  <a:gd name="f305" fmla="val 2694"/>
                  <a:gd name="f306" fmla="val 1478"/>
                  <a:gd name="f307" fmla="val 2664"/>
                  <a:gd name="f308" fmla="val 1562"/>
                  <a:gd name="f309" fmla="val 2625"/>
                  <a:gd name="f310" fmla="val 1640"/>
                  <a:gd name="f311" fmla="val 2580"/>
                  <a:gd name="f312" fmla="val 1711"/>
                  <a:gd name="f313" fmla="val 2527"/>
                  <a:gd name="f314" fmla="val 1773"/>
                  <a:gd name="f315" fmla="val 2471"/>
                  <a:gd name="f316" fmla="val 1827"/>
                  <a:gd name="f317" fmla="val 2409"/>
                  <a:gd name="f318" fmla="val 1873"/>
                  <a:gd name="f319" fmla="val 2342"/>
                  <a:gd name="f320" fmla="val 1909"/>
                  <a:gd name="f321" fmla="val 2273"/>
                  <a:gd name="f322" fmla="val 2213"/>
                  <a:gd name="f323" fmla="val 1947"/>
                  <a:gd name="f324" fmla="val 2149"/>
                  <a:gd name="f325" fmla="val 2084"/>
                  <a:gd name="f326" fmla="val 1973"/>
                  <a:gd name="f327" fmla="val 1993"/>
                  <a:gd name="f328" fmla="val 1971"/>
                  <a:gd name="f329" fmla="val 1904"/>
                  <a:gd name="f330" fmla="val 1942"/>
                  <a:gd name="f331" fmla="val 1736"/>
                  <a:gd name="f332" fmla="val 1916"/>
                  <a:gd name="f333" fmla="val 1658"/>
                  <a:gd name="f334" fmla="val 1884"/>
                  <a:gd name="f335" fmla="val 1585"/>
                  <a:gd name="f336" fmla="val 1518"/>
                  <a:gd name="f337" fmla="val 1458"/>
                  <a:gd name="f338" fmla="val 1404"/>
                  <a:gd name="f339" fmla="val 1714"/>
                  <a:gd name="f340" fmla="val 1356"/>
                  <a:gd name="f341" fmla="val 1669"/>
                  <a:gd name="f342" fmla="val 1316"/>
                  <a:gd name="f343" fmla="val 1618"/>
                  <a:gd name="f344" fmla="val 1278"/>
                  <a:gd name="f345" fmla="val 1564"/>
                  <a:gd name="f346" fmla="val 1238"/>
                  <a:gd name="f347" fmla="val 1513"/>
                  <a:gd name="f348" fmla="val 1198"/>
                  <a:gd name="f349" fmla="val 1464"/>
                  <a:gd name="f350" fmla="val 1156"/>
                  <a:gd name="f351" fmla="val 1422"/>
                  <a:gd name="f352" fmla="val 1107"/>
                  <a:gd name="f353" fmla="val 1358"/>
                  <a:gd name="f354" fmla="val 1000"/>
                  <a:gd name="f355" fmla="val 1334"/>
                  <a:gd name="f356" fmla="val 938"/>
                  <a:gd name="f357" fmla="val 874"/>
                  <a:gd name="f358" fmla="val 1300"/>
                  <a:gd name="f359" fmla="val 807"/>
                  <a:gd name="f360" fmla="val 1285"/>
                  <a:gd name="f361" fmla="val 736"/>
                  <a:gd name="f362" fmla="val 1273"/>
                  <a:gd name="f363" fmla="val 664"/>
                  <a:gd name="f364" fmla="val 589"/>
                  <a:gd name="f365" fmla="val 1260"/>
                  <a:gd name="f366" fmla="val 585"/>
                  <a:gd name="f367" fmla="val 1258"/>
                  <a:gd name="f368" fmla="val 574"/>
                  <a:gd name="f369" fmla="val 1256"/>
                  <a:gd name="f370" fmla="val 1253"/>
                  <a:gd name="f371" fmla="val 522"/>
                  <a:gd name="f372" fmla="val 1251"/>
                  <a:gd name="f373" fmla="val 485"/>
                  <a:gd name="f374" fmla="val 1247"/>
                  <a:gd name="f375" fmla="val 442"/>
                  <a:gd name="f376" fmla="val 1244"/>
                  <a:gd name="f377" fmla="val 394"/>
                  <a:gd name="f378" fmla="val 1240"/>
                  <a:gd name="f379" fmla="val 345"/>
                  <a:gd name="f380" fmla="val 1236"/>
                  <a:gd name="f381" fmla="val 293"/>
                  <a:gd name="f382" fmla="val 1234"/>
                  <a:gd name="f383" fmla="val 185"/>
                  <a:gd name="f384" fmla="val 134"/>
                  <a:gd name="f385" fmla="val 40"/>
                  <a:gd name="f386" fmla="+- 0 0 -90"/>
                  <a:gd name="f387" fmla="*/ f3 1 3785"/>
                  <a:gd name="f388" fmla="*/ f4 1 3876"/>
                  <a:gd name="f389" fmla="val f5"/>
                  <a:gd name="f390" fmla="val f6"/>
                  <a:gd name="f391" fmla="val f7"/>
                  <a:gd name="f392" fmla="*/ f386 f0 1"/>
                  <a:gd name="f393" fmla="+- f391 0 f389"/>
                  <a:gd name="f394" fmla="+- f390 0 f389"/>
                  <a:gd name="f395" fmla="*/ f392 1 f2"/>
                  <a:gd name="f396" fmla="*/ f394 1 3785"/>
                  <a:gd name="f397" fmla="*/ f393 1 3876"/>
                  <a:gd name="f398" fmla="*/ 1754 f394 1"/>
                  <a:gd name="f399" fmla="*/ 114 f393 1"/>
                  <a:gd name="f400" fmla="*/ 1771 f394 1"/>
                  <a:gd name="f401" fmla="*/ 367 f393 1"/>
                  <a:gd name="f402" fmla="*/ 1818 f394 1"/>
                  <a:gd name="f403" fmla="*/ 614 f393 1"/>
                  <a:gd name="f404" fmla="*/ 1902 f394 1"/>
                  <a:gd name="f405" fmla="*/ 796 f393 1"/>
                  <a:gd name="f406" fmla="*/ 2038 f394 1"/>
                  <a:gd name="f407" fmla="*/ 858 f393 1"/>
                  <a:gd name="f408" fmla="*/ 2180 f394 1"/>
                  <a:gd name="f409" fmla="*/ 802 f393 1"/>
                  <a:gd name="f410" fmla="*/ 2320 f394 1"/>
                  <a:gd name="f411" fmla="*/ 722 f393 1"/>
                  <a:gd name="f412" fmla="*/ 2609 f394 1"/>
                  <a:gd name="f413" fmla="*/ 640 f393 1"/>
                  <a:gd name="f414" fmla="*/ 2954 f394 1"/>
                  <a:gd name="f415" fmla="*/ 674 f393 1"/>
                  <a:gd name="f416" fmla="*/ 3298 f394 1"/>
                  <a:gd name="f417" fmla="*/ 856 f393 1"/>
                  <a:gd name="f418" fmla="*/ 3556 f394 1"/>
                  <a:gd name="f419" fmla="*/ 1133 f393 1"/>
                  <a:gd name="f420" fmla="*/ 3704 f394 1"/>
                  <a:gd name="f421" fmla="*/ 1473 f393 1"/>
                  <a:gd name="f422" fmla="*/ 3776 f394 1"/>
                  <a:gd name="f423" fmla="*/ 1871 f393 1"/>
                  <a:gd name="f424" fmla="*/ 3771 f394 1"/>
                  <a:gd name="f425" fmla="*/ 2284 f393 1"/>
                  <a:gd name="f426" fmla="*/ 3674 f394 1"/>
                  <a:gd name="f427" fmla="*/ 2671 f393 1"/>
                  <a:gd name="f428" fmla="*/ 3467 f394 1"/>
                  <a:gd name="f429" fmla="*/ 3049 f393 1"/>
                  <a:gd name="f430" fmla="*/ 3198 f394 1"/>
                  <a:gd name="f431" fmla="*/ 3334 f393 1"/>
                  <a:gd name="f432" fmla="*/ 2900 f394 1"/>
                  <a:gd name="f433" fmla="*/ 3536 f393 1"/>
                  <a:gd name="f434" fmla="*/ 3667 f393 1"/>
                  <a:gd name="f435" fmla="*/ 2300 f394 1"/>
                  <a:gd name="f436" fmla="*/ 3738 f393 1"/>
                  <a:gd name="f437" fmla="*/ 1933 f394 1"/>
                  <a:gd name="f438" fmla="*/ 3720 f393 1"/>
                  <a:gd name="f439" fmla="*/ 1602 f394 1"/>
                  <a:gd name="f440" fmla="*/ 3634 f393 1"/>
                  <a:gd name="f441" fmla="*/ 1262 f394 1"/>
                  <a:gd name="f442" fmla="*/ 3469 f393 1"/>
                  <a:gd name="f443" fmla="*/ 913 f394 1"/>
                  <a:gd name="f444" fmla="*/ 3256 f393 1"/>
                  <a:gd name="f445" fmla="*/ 842 f394 1"/>
                  <a:gd name="f446" fmla="*/ 3214 f393 1"/>
                  <a:gd name="f447" fmla="*/ 753 f394 1"/>
                  <a:gd name="f448" fmla="*/ 3174 f393 1"/>
                  <a:gd name="f449" fmla="*/ 658 f394 1"/>
                  <a:gd name="f450" fmla="*/ 3164 f393 1"/>
                  <a:gd name="f451" fmla="*/ 571 f394 1"/>
                  <a:gd name="f452" fmla="*/ 3213 f393 1"/>
                  <a:gd name="f453" fmla="*/ 504 f394 1"/>
                  <a:gd name="f454" fmla="*/ 3347 f393 1"/>
                  <a:gd name="f455" fmla="*/ 467 f394 1"/>
                  <a:gd name="f456" fmla="*/ 3596 f393 1"/>
                  <a:gd name="f457" fmla="*/ 382 f394 1"/>
                  <a:gd name="f458" fmla="*/ 3873 f393 1"/>
                  <a:gd name="f459" fmla="*/ 16 f394 1"/>
                  <a:gd name="f460" fmla="*/ 3869 f393 1"/>
                  <a:gd name="f461" fmla="*/ 2 f394 1"/>
                  <a:gd name="f462" fmla="*/ 3682 f393 1"/>
                  <a:gd name="f463" fmla="*/ 9 f394 1"/>
                  <a:gd name="f464" fmla="*/ 3413 f393 1"/>
                  <a:gd name="f465" fmla="*/ 64 f394 1"/>
                  <a:gd name="f466" fmla="*/ 3125 f393 1"/>
                  <a:gd name="f467" fmla="*/ 182 f394 1"/>
                  <a:gd name="f468" fmla="*/ 2867 f393 1"/>
                  <a:gd name="f469" fmla="*/ 2689 f393 1"/>
                  <a:gd name="f470" fmla="*/ 556 f394 1"/>
                  <a:gd name="f471" fmla="*/ 2647 f393 1"/>
                  <a:gd name="f472" fmla="*/ 714 f394 1"/>
                  <a:gd name="f473" fmla="*/ 2684 f393 1"/>
                  <a:gd name="f474" fmla="*/ 971 f394 1"/>
                  <a:gd name="f475" fmla="*/ 2734 f393 1"/>
                  <a:gd name="f476" fmla="*/ 1387 f394 1"/>
                  <a:gd name="f477" fmla="*/ 2694 f393 1"/>
                  <a:gd name="f478" fmla="*/ 1711 f394 1"/>
                  <a:gd name="f479" fmla="*/ 2527 f393 1"/>
                  <a:gd name="f480" fmla="*/ 1909 f394 1"/>
                  <a:gd name="f481" fmla="*/ 2273 f393 1"/>
                  <a:gd name="f482" fmla="*/ 1973 f394 1"/>
                  <a:gd name="f483" fmla="*/ 1993 f393 1"/>
                  <a:gd name="f484" fmla="*/ 1916 f394 1"/>
                  <a:gd name="f485" fmla="*/ 1658 f393 1"/>
                  <a:gd name="f486" fmla="*/ 1760 f394 1"/>
                  <a:gd name="f487" fmla="*/ 1404 f393 1"/>
                  <a:gd name="f488" fmla="*/ 1564 f394 1"/>
                  <a:gd name="f489" fmla="*/ 1238 f393 1"/>
                  <a:gd name="f490" fmla="*/ 1056 f393 1"/>
                  <a:gd name="f491" fmla="*/ 1300 f394 1"/>
                  <a:gd name="f492" fmla="*/ 807 f393 1"/>
                  <a:gd name="f493" fmla="*/ 1260 f394 1"/>
                  <a:gd name="f494" fmla="*/ 585 f393 1"/>
                  <a:gd name="f495" fmla="*/ 1251 f394 1"/>
                  <a:gd name="f496" fmla="*/ 485 f393 1"/>
                  <a:gd name="f497" fmla="*/ 1236 f394 1"/>
                  <a:gd name="f498" fmla="*/ 293 f393 1"/>
                  <a:gd name="f499" fmla="*/ 85 f393 1"/>
                  <a:gd name="f500" fmla="+- f395 0 f1"/>
                  <a:gd name="f501" fmla="*/ f398 1 3785"/>
                  <a:gd name="f502" fmla="*/ f399 1 3876"/>
                  <a:gd name="f503" fmla="*/ f400 1 3785"/>
                  <a:gd name="f504" fmla="*/ f401 1 3876"/>
                  <a:gd name="f505" fmla="*/ f402 1 3785"/>
                  <a:gd name="f506" fmla="*/ f403 1 3876"/>
                  <a:gd name="f507" fmla="*/ f404 1 3785"/>
                  <a:gd name="f508" fmla="*/ f405 1 3876"/>
                  <a:gd name="f509" fmla="*/ f406 1 3785"/>
                  <a:gd name="f510" fmla="*/ f407 1 3876"/>
                  <a:gd name="f511" fmla="*/ f408 1 3785"/>
                  <a:gd name="f512" fmla="*/ f409 1 3876"/>
                  <a:gd name="f513" fmla="*/ f410 1 3785"/>
                  <a:gd name="f514" fmla="*/ f411 1 3876"/>
                  <a:gd name="f515" fmla="*/ f412 1 3785"/>
                  <a:gd name="f516" fmla="*/ f413 1 3876"/>
                  <a:gd name="f517" fmla="*/ f414 1 3785"/>
                  <a:gd name="f518" fmla="*/ f415 1 3876"/>
                  <a:gd name="f519" fmla="*/ f416 1 3785"/>
                  <a:gd name="f520" fmla="*/ f417 1 3876"/>
                  <a:gd name="f521" fmla="*/ f418 1 3785"/>
                  <a:gd name="f522" fmla="*/ f419 1 3876"/>
                  <a:gd name="f523" fmla="*/ f420 1 3785"/>
                  <a:gd name="f524" fmla="*/ f421 1 3876"/>
                  <a:gd name="f525" fmla="*/ f422 1 3785"/>
                  <a:gd name="f526" fmla="*/ f423 1 3876"/>
                  <a:gd name="f527" fmla="*/ f424 1 3785"/>
                  <a:gd name="f528" fmla="*/ f425 1 3876"/>
                  <a:gd name="f529" fmla="*/ f426 1 3785"/>
                  <a:gd name="f530" fmla="*/ f427 1 3876"/>
                  <a:gd name="f531" fmla="*/ f428 1 3785"/>
                  <a:gd name="f532" fmla="*/ f429 1 3876"/>
                  <a:gd name="f533" fmla="*/ f430 1 3785"/>
                  <a:gd name="f534" fmla="*/ f431 1 3876"/>
                  <a:gd name="f535" fmla="*/ f432 1 3785"/>
                  <a:gd name="f536" fmla="*/ f433 1 3876"/>
                  <a:gd name="f537" fmla="*/ f434 1 3876"/>
                  <a:gd name="f538" fmla="*/ f435 1 3785"/>
                  <a:gd name="f539" fmla="*/ f436 1 3876"/>
                  <a:gd name="f540" fmla="*/ f437 1 3785"/>
                  <a:gd name="f541" fmla="*/ f438 1 3876"/>
                  <a:gd name="f542" fmla="*/ f439 1 3785"/>
                  <a:gd name="f543" fmla="*/ f440 1 3876"/>
                  <a:gd name="f544" fmla="*/ f441 1 3785"/>
                  <a:gd name="f545" fmla="*/ f442 1 3876"/>
                  <a:gd name="f546" fmla="*/ f443 1 3785"/>
                  <a:gd name="f547" fmla="*/ f444 1 3876"/>
                  <a:gd name="f548" fmla="*/ f445 1 3785"/>
                  <a:gd name="f549" fmla="*/ f446 1 3876"/>
                  <a:gd name="f550" fmla="*/ f447 1 3785"/>
                  <a:gd name="f551" fmla="*/ f448 1 3876"/>
                  <a:gd name="f552" fmla="*/ f449 1 3785"/>
                  <a:gd name="f553" fmla="*/ f450 1 3876"/>
                  <a:gd name="f554" fmla="*/ f451 1 3785"/>
                  <a:gd name="f555" fmla="*/ f452 1 3876"/>
                  <a:gd name="f556" fmla="*/ f453 1 3785"/>
                  <a:gd name="f557" fmla="*/ f454 1 3876"/>
                  <a:gd name="f558" fmla="*/ f455 1 3785"/>
                  <a:gd name="f559" fmla="*/ f456 1 3876"/>
                  <a:gd name="f560" fmla="*/ f457 1 3785"/>
                  <a:gd name="f561" fmla="*/ f458 1 3876"/>
                  <a:gd name="f562" fmla="*/ f459 1 3785"/>
                  <a:gd name="f563" fmla="*/ f460 1 3876"/>
                  <a:gd name="f564" fmla="*/ f461 1 3785"/>
                  <a:gd name="f565" fmla="*/ f462 1 3876"/>
                  <a:gd name="f566" fmla="*/ f463 1 3785"/>
                  <a:gd name="f567" fmla="*/ f464 1 3876"/>
                  <a:gd name="f568" fmla="*/ f465 1 3785"/>
                  <a:gd name="f569" fmla="*/ f466 1 3876"/>
                  <a:gd name="f570" fmla="*/ f467 1 3785"/>
                  <a:gd name="f571" fmla="*/ f468 1 3876"/>
                  <a:gd name="f572" fmla="*/ f469 1 3876"/>
                  <a:gd name="f573" fmla="*/ f470 1 3785"/>
                  <a:gd name="f574" fmla="*/ f471 1 3876"/>
                  <a:gd name="f575" fmla="*/ f472 1 3785"/>
                  <a:gd name="f576" fmla="*/ f473 1 3876"/>
                  <a:gd name="f577" fmla="*/ f474 1 3785"/>
                  <a:gd name="f578" fmla="*/ f475 1 3876"/>
                  <a:gd name="f579" fmla="*/ f476 1 3785"/>
                  <a:gd name="f580" fmla="*/ f477 1 3876"/>
                  <a:gd name="f581" fmla="*/ f478 1 3785"/>
                  <a:gd name="f582" fmla="*/ f479 1 3876"/>
                  <a:gd name="f583" fmla="*/ f480 1 3785"/>
                  <a:gd name="f584" fmla="*/ f481 1 3876"/>
                  <a:gd name="f585" fmla="*/ f482 1 3785"/>
                  <a:gd name="f586" fmla="*/ f483 1 3876"/>
                  <a:gd name="f587" fmla="*/ f484 1 3785"/>
                  <a:gd name="f588" fmla="*/ f485 1 3876"/>
                  <a:gd name="f589" fmla="*/ f486 1 3785"/>
                  <a:gd name="f590" fmla="*/ f487 1 3876"/>
                  <a:gd name="f591" fmla="*/ f488 1 3785"/>
                  <a:gd name="f592" fmla="*/ f489 1 3876"/>
                  <a:gd name="f593" fmla="*/ f490 1 3876"/>
                  <a:gd name="f594" fmla="*/ f491 1 3785"/>
                  <a:gd name="f595" fmla="*/ f492 1 3876"/>
                  <a:gd name="f596" fmla="*/ f493 1 3785"/>
                  <a:gd name="f597" fmla="*/ f494 1 3876"/>
                  <a:gd name="f598" fmla="*/ f495 1 3785"/>
                  <a:gd name="f599" fmla="*/ f496 1 3876"/>
                  <a:gd name="f600" fmla="*/ f497 1 3785"/>
                  <a:gd name="f601" fmla="*/ f498 1 3876"/>
                  <a:gd name="f602" fmla="*/ f499 1 3876"/>
                  <a:gd name="f603" fmla="*/ 0 1 f396"/>
                  <a:gd name="f604" fmla="*/ f390 1 f396"/>
                  <a:gd name="f605" fmla="*/ 0 1 f397"/>
                  <a:gd name="f606" fmla="*/ f391 1 f397"/>
                  <a:gd name="f607" fmla="*/ f501 1 f396"/>
                  <a:gd name="f608" fmla="*/ f502 1 f397"/>
                  <a:gd name="f609" fmla="*/ f503 1 f396"/>
                  <a:gd name="f610" fmla="*/ f504 1 f397"/>
                  <a:gd name="f611" fmla="*/ f505 1 f396"/>
                  <a:gd name="f612" fmla="*/ f506 1 f397"/>
                  <a:gd name="f613" fmla="*/ f507 1 f396"/>
                  <a:gd name="f614" fmla="*/ f508 1 f397"/>
                  <a:gd name="f615" fmla="*/ f509 1 f396"/>
                  <a:gd name="f616" fmla="*/ f510 1 f397"/>
                  <a:gd name="f617" fmla="*/ f511 1 f396"/>
                  <a:gd name="f618" fmla="*/ f512 1 f397"/>
                  <a:gd name="f619" fmla="*/ f513 1 f396"/>
                  <a:gd name="f620" fmla="*/ f514 1 f397"/>
                  <a:gd name="f621" fmla="*/ f515 1 f396"/>
                  <a:gd name="f622" fmla="*/ f516 1 f397"/>
                  <a:gd name="f623" fmla="*/ f517 1 f396"/>
                  <a:gd name="f624" fmla="*/ f518 1 f397"/>
                  <a:gd name="f625" fmla="*/ f519 1 f396"/>
                  <a:gd name="f626" fmla="*/ f520 1 f397"/>
                  <a:gd name="f627" fmla="*/ f521 1 f396"/>
                  <a:gd name="f628" fmla="*/ f522 1 f397"/>
                  <a:gd name="f629" fmla="*/ f523 1 f396"/>
                  <a:gd name="f630" fmla="*/ f524 1 f397"/>
                  <a:gd name="f631" fmla="*/ f525 1 f396"/>
                  <a:gd name="f632" fmla="*/ f526 1 f397"/>
                  <a:gd name="f633" fmla="*/ f527 1 f396"/>
                  <a:gd name="f634" fmla="*/ f528 1 f397"/>
                  <a:gd name="f635" fmla="*/ f529 1 f396"/>
                  <a:gd name="f636" fmla="*/ f530 1 f397"/>
                  <a:gd name="f637" fmla="*/ f531 1 f396"/>
                  <a:gd name="f638" fmla="*/ f532 1 f397"/>
                  <a:gd name="f639" fmla="*/ f533 1 f396"/>
                  <a:gd name="f640" fmla="*/ f534 1 f397"/>
                  <a:gd name="f641" fmla="*/ f535 1 f396"/>
                  <a:gd name="f642" fmla="*/ f536 1 f397"/>
                  <a:gd name="f643" fmla="*/ f537 1 f397"/>
                  <a:gd name="f644" fmla="*/ f538 1 f396"/>
                  <a:gd name="f645" fmla="*/ f539 1 f397"/>
                  <a:gd name="f646" fmla="*/ f540 1 f396"/>
                  <a:gd name="f647" fmla="*/ f541 1 f397"/>
                  <a:gd name="f648" fmla="*/ f542 1 f396"/>
                  <a:gd name="f649" fmla="*/ f543 1 f397"/>
                  <a:gd name="f650" fmla="*/ f544 1 f396"/>
                  <a:gd name="f651" fmla="*/ f545 1 f397"/>
                  <a:gd name="f652" fmla="*/ f546 1 f396"/>
                  <a:gd name="f653" fmla="*/ f547 1 f397"/>
                  <a:gd name="f654" fmla="*/ f548 1 f396"/>
                  <a:gd name="f655" fmla="*/ f549 1 f397"/>
                  <a:gd name="f656" fmla="*/ f550 1 f396"/>
                  <a:gd name="f657" fmla="*/ f551 1 f397"/>
                  <a:gd name="f658" fmla="*/ f552 1 f396"/>
                  <a:gd name="f659" fmla="*/ f553 1 f397"/>
                  <a:gd name="f660" fmla="*/ f554 1 f396"/>
                  <a:gd name="f661" fmla="*/ f555 1 f397"/>
                  <a:gd name="f662" fmla="*/ f556 1 f396"/>
                  <a:gd name="f663" fmla="*/ f557 1 f397"/>
                  <a:gd name="f664" fmla="*/ f558 1 f396"/>
                  <a:gd name="f665" fmla="*/ f559 1 f397"/>
                  <a:gd name="f666" fmla="*/ f560 1 f396"/>
                  <a:gd name="f667" fmla="*/ f561 1 f397"/>
                  <a:gd name="f668" fmla="*/ f562 1 f396"/>
                  <a:gd name="f669" fmla="*/ f563 1 f397"/>
                  <a:gd name="f670" fmla="*/ f564 1 f396"/>
                  <a:gd name="f671" fmla="*/ f565 1 f397"/>
                  <a:gd name="f672" fmla="*/ f566 1 f396"/>
                  <a:gd name="f673" fmla="*/ f567 1 f397"/>
                  <a:gd name="f674" fmla="*/ f568 1 f396"/>
                  <a:gd name="f675" fmla="*/ f569 1 f397"/>
                  <a:gd name="f676" fmla="*/ f570 1 f396"/>
                  <a:gd name="f677" fmla="*/ f571 1 f397"/>
                  <a:gd name="f678" fmla="*/ f572 1 f397"/>
                  <a:gd name="f679" fmla="*/ f573 1 f396"/>
                  <a:gd name="f680" fmla="*/ f574 1 f397"/>
                  <a:gd name="f681" fmla="*/ f575 1 f396"/>
                  <a:gd name="f682" fmla="*/ f576 1 f397"/>
                  <a:gd name="f683" fmla="*/ f577 1 f396"/>
                  <a:gd name="f684" fmla="*/ f578 1 f397"/>
                  <a:gd name="f685" fmla="*/ f579 1 f396"/>
                  <a:gd name="f686" fmla="*/ f580 1 f397"/>
                  <a:gd name="f687" fmla="*/ f581 1 f396"/>
                  <a:gd name="f688" fmla="*/ f582 1 f397"/>
                  <a:gd name="f689" fmla="*/ f583 1 f396"/>
                  <a:gd name="f690" fmla="*/ f584 1 f397"/>
                  <a:gd name="f691" fmla="*/ f585 1 f396"/>
                  <a:gd name="f692" fmla="*/ f586 1 f397"/>
                  <a:gd name="f693" fmla="*/ f587 1 f396"/>
                  <a:gd name="f694" fmla="*/ f588 1 f397"/>
                  <a:gd name="f695" fmla="*/ f589 1 f396"/>
                  <a:gd name="f696" fmla="*/ f590 1 f397"/>
                  <a:gd name="f697" fmla="*/ f591 1 f396"/>
                  <a:gd name="f698" fmla="*/ f592 1 f397"/>
                  <a:gd name="f699" fmla="*/ f593 1 f397"/>
                  <a:gd name="f700" fmla="*/ f594 1 f396"/>
                  <a:gd name="f701" fmla="*/ f595 1 f397"/>
                  <a:gd name="f702" fmla="*/ f596 1 f396"/>
                  <a:gd name="f703" fmla="*/ f597 1 f397"/>
                  <a:gd name="f704" fmla="*/ f598 1 f396"/>
                  <a:gd name="f705" fmla="*/ f599 1 f397"/>
                  <a:gd name="f706" fmla="*/ f600 1 f396"/>
                  <a:gd name="f707" fmla="*/ f601 1 f397"/>
                  <a:gd name="f708" fmla="*/ f602 1 f397"/>
                  <a:gd name="f709" fmla="*/ f603 f387 1"/>
                  <a:gd name="f710" fmla="*/ f604 f387 1"/>
                  <a:gd name="f711" fmla="*/ f606 f388 1"/>
                  <a:gd name="f712" fmla="*/ f605 f388 1"/>
                  <a:gd name="f713" fmla="*/ f607 f387 1"/>
                  <a:gd name="f714" fmla="*/ f608 f388 1"/>
                  <a:gd name="f715" fmla="*/ f609 f387 1"/>
                  <a:gd name="f716" fmla="*/ f610 f388 1"/>
                  <a:gd name="f717" fmla="*/ f611 f387 1"/>
                  <a:gd name="f718" fmla="*/ f612 f388 1"/>
                  <a:gd name="f719" fmla="*/ f613 f387 1"/>
                  <a:gd name="f720" fmla="*/ f614 f388 1"/>
                  <a:gd name="f721" fmla="*/ f615 f387 1"/>
                  <a:gd name="f722" fmla="*/ f616 f388 1"/>
                  <a:gd name="f723" fmla="*/ f617 f387 1"/>
                  <a:gd name="f724" fmla="*/ f618 f388 1"/>
                  <a:gd name="f725" fmla="*/ f619 f387 1"/>
                  <a:gd name="f726" fmla="*/ f620 f388 1"/>
                  <a:gd name="f727" fmla="*/ f621 f387 1"/>
                  <a:gd name="f728" fmla="*/ f622 f388 1"/>
                  <a:gd name="f729" fmla="*/ f623 f387 1"/>
                  <a:gd name="f730" fmla="*/ f624 f388 1"/>
                  <a:gd name="f731" fmla="*/ f625 f387 1"/>
                  <a:gd name="f732" fmla="*/ f626 f388 1"/>
                  <a:gd name="f733" fmla="*/ f627 f387 1"/>
                  <a:gd name="f734" fmla="*/ f628 f388 1"/>
                  <a:gd name="f735" fmla="*/ f629 f387 1"/>
                  <a:gd name="f736" fmla="*/ f630 f388 1"/>
                  <a:gd name="f737" fmla="*/ f631 f387 1"/>
                  <a:gd name="f738" fmla="*/ f632 f388 1"/>
                  <a:gd name="f739" fmla="*/ f633 f387 1"/>
                  <a:gd name="f740" fmla="*/ f634 f388 1"/>
                  <a:gd name="f741" fmla="*/ f635 f387 1"/>
                  <a:gd name="f742" fmla="*/ f636 f388 1"/>
                  <a:gd name="f743" fmla="*/ f637 f387 1"/>
                  <a:gd name="f744" fmla="*/ f638 f388 1"/>
                  <a:gd name="f745" fmla="*/ f639 f387 1"/>
                  <a:gd name="f746" fmla="*/ f640 f388 1"/>
                  <a:gd name="f747" fmla="*/ f641 f387 1"/>
                  <a:gd name="f748" fmla="*/ f642 f388 1"/>
                  <a:gd name="f749" fmla="*/ f643 f388 1"/>
                  <a:gd name="f750" fmla="*/ f644 f387 1"/>
                  <a:gd name="f751" fmla="*/ f645 f388 1"/>
                  <a:gd name="f752" fmla="*/ f646 f387 1"/>
                  <a:gd name="f753" fmla="*/ f647 f388 1"/>
                  <a:gd name="f754" fmla="*/ f648 f387 1"/>
                  <a:gd name="f755" fmla="*/ f649 f388 1"/>
                  <a:gd name="f756" fmla="*/ f650 f387 1"/>
                  <a:gd name="f757" fmla="*/ f651 f388 1"/>
                  <a:gd name="f758" fmla="*/ f652 f387 1"/>
                  <a:gd name="f759" fmla="*/ f653 f388 1"/>
                  <a:gd name="f760" fmla="*/ f654 f387 1"/>
                  <a:gd name="f761" fmla="*/ f655 f388 1"/>
                  <a:gd name="f762" fmla="*/ f656 f387 1"/>
                  <a:gd name="f763" fmla="*/ f657 f388 1"/>
                  <a:gd name="f764" fmla="*/ f658 f387 1"/>
                  <a:gd name="f765" fmla="*/ f659 f388 1"/>
                  <a:gd name="f766" fmla="*/ f660 f387 1"/>
                  <a:gd name="f767" fmla="*/ f661 f388 1"/>
                  <a:gd name="f768" fmla="*/ f662 f387 1"/>
                  <a:gd name="f769" fmla="*/ f663 f388 1"/>
                  <a:gd name="f770" fmla="*/ f664 f387 1"/>
                  <a:gd name="f771" fmla="*/ f665 f388 1"/>
                  <a:gd name="f772" fmla="*/ f666 f387 1"/>
                  <a:gd name="f773" fmla="*/ f667 f388 1"/>
                  <a:gd name="f774" fmla="*/ f668 f387 1"/>
                  <a:gd name="f775" fmla="*/ f669 f388 1"/>
                  <a:gd name="f776" fmla="*/ f670 f387 1"/>
                  <a:gd name="f777" fmla="*/ f671 f388 1"/>
                  <a:gd name="f778" fmla="*/ f672 f387 1"/>
                  <a:gd name="f779" fmla="*/ f673 f388 1"/>
                  <a:gd name="f780" fmla="*/ f674 f387 1"/>
                  <a:gd name="f781" fmla="*/ f675 f388 1"/>
                  <a:gd name="f782" fmla="*/ f676 f387 1"/>
                  <a:gd name="f783" fmla="*/ f677 f388 1"/>
                  <a:gd name="f784" fmla="*/ f678 f388 1"/>
                  <a:gd name="f785" fmla="*/ f679 f387 1"/>
                  <a:gd name="f786" fmla="*/ f680 f388 1"/>
                  <a:gd name="f787" fmla="*/ f681 f387 1"/>
                  <a:gd name="f788" fmla="*/ f682 f388 1"/>
                  <a:gd name="f789" fmla="*/ f683 f387 1"/>
                  <a:gd name="f790" fmla="*/ f684 f388 1"/>
                  <a:gd name="f791" fmla="*/ f685 f387 1"/>
                  <a:gd name="f792" fmla="*/ f686 f388 1"/>
                  <a:gd name="f793" fmla="*/ f687 f387 1"/>
                  <a:gd name="f794" fmla="*/ f688 f388 1"/>
                  <a:gd name="f795" fmla="*/ f689 f387 1"/>
                  <a:gd name="f796" fmla="*/ f690 f388 1"/>
                  <a:gd name="f797" fmla="*/ f691 f387 1"/>
                  <a:gd name="f798" fmla="*/ f692 f388 1"/>
                  <a:gd name="f799" fmla="*/ f693 f387 1"/>
                  <a:gd name="f800" fmla="*/ f694 f388 1"/>
                  <a:gd name="f801" fmla="*/ f695 f387 1"/>
                  <a:gd name="f802" fmla="*/ f696 f388 1"/>
                  <a:gd name="f803" fmla="*/ f697 f387 1"/>
                  <a:gd name="f804" fmla="*/ f698 f388 1"/>
                  <a:gd name="f805" fmla="*/ f699 f388 1"/>
                  <a:gd name="f806" fmla="*/ f700 f387 1"/>
                  <a:gd name="f807" fmla="*/ f701 f388 1"/>
                  <a:gd name="f808" fmla="*/ f702 f387 1"/>
                  <a:gd name="f809" fmla="*/ f703 f388 1"/>
                  <a:gd name="f810" fmla="*/ f704 f387 1"/>
                  <a:gd name="f811" fmla="*/ f705 f388 1"/>
                  <a:gd name="f812" fmla="*/ f706 f387 1"/>
                  <a:gd name="f813" fmla="*/ f707 f388 1"/>
                  <a:gd name="f814" fmla="*/ f708 f388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00">
                    <a:pos x="f713" y="f714"/>
                  </a:cxn>
                  <a:cxn ang="f500">
                    <a:pos x="f715" y="f716"/>
                  </a:cxn>
                  <a:cxn ang="f500">
                    <a:pos x="f717" y="f718"/>
                  </a:cxn>
                  <a:cxn ang="f500">
                    <a:pos x="f719" y="f720"/>
                  </a:cxn>
                  <a:cxn ang="f500">
                    <a:pos x="f721" y="f722"/>
                  </a:cxn>
                  <a:cxn ang="f500">
                    <a:pos x="f723" y="f724"/>
                  </a:cxn>
                  <a:cxn ang="f500">
                    <a:pos x="f725" y="f726"/>
                  </a:cxn>
                  <a:cxn ang="f500">
                    <a:pos x="f727" y="f728"/>
                  </a:cxn>
                  <a:cxn ang="f500">
                    <a:pos x="f729" y="f730"/>
                  </a:cxn>
                  <a:cxn ang="f500">
                    <a:pos x="f731" y="f732"/>
                  </a:cxn>
                  <a:cxn ang="f500">
                    <a:pos x="f733" y="f734"/>
                  </a:cxn>
                  <a:cxn ang="f500">
                    <a:pos x="f735" y="f736"/>
                  </a:cxn>
                  <a:cxn ang="f500">
                    <a:pos x="f737" y="f738"/>
                  </a:cxn>
                  <a:cxn ang="f500">
                    <a:pos x="f739" y="f740"/>
                  </a:cxn>
                  <a:cxn ang="f500">
                    <a:pos x="f741" y="f742"/>
                  </a:cxn>
                  <a:cxn ang="f500">
                    <a:pos x="f743" y="f744"/>
                  </a:cxn>
                  <a:cxn ang="f500">
                    <a:pos x="f745" y="f746"/>
                  </a:cxn>
                  <a:cxn ang="f500">
                    <a:pos x="f747" y="f748"/>
                  </a:cxn>
                  <a:cxn ang="f500">
                    <a:pos x="f727" y="f749"/>
                  </a:cxn>
                  <a:cxn ang="f500">
                    <a:pos x="f750" y="f751"/>
                  </a:cxn>
                  <a:cxn ang="f500">
                    <a:pos x="f752" y="f753"/>
                  </a:cxn>
                  <a:cxn ang="f500">
                    <a:pos x="f754" y="f755"/>
                  </a:cxn>
                  <a:cxn ang="f500">
                    <a:pos x="f756" y="f757"/>
                  </a:cxn>
                  <a:cxn ang="f500">
                    <a:pos x="f758" y="f759"/>
                  </a:cxn>
                  <a:cxn ang="f500">
                    <a:pos x="f760" y="f761"/>
                  </a:cxn>
                  <a:cxn ang="f500">
                    <a:pos x="f762" y="f763"/>
                  </a:cxn>
                  <a:cxn ang="f500">
                    <a:pos x="f764" y="f765"/>
                  </a:cxn>
                  <a:cxn ang="f500">
                    <a:pos x="f766" y="f767"/>
                  </a:cxn>
                  <a:cxn ang="f500">
                    <a:pos x="f768" y="f769"/>
                  </a:cxn>
                  <a:cxn ang="f500">
                    <a:pos x="f770" y="f771"/>
                  </a:cxn>
                  <a:cxn ang="f500">
                    <a:pos x="f772" y="f773"/>
                  </a:cxn>
                  <a:cxn ang="f500">
                    <a:pos x="f774" y="f775"/>
                  </a:cxn>
                  <a:cxn ang="f500">
                    <a:pos x="f776" y="f777"/>
                  </a:cxn>
                  <a:cxn ang="f500">
                    <a:pos x="f778" y="f779"/>
                  </a:cxn>
                  <a:cxn ang="f500">
                    <a:pos x="f780" y="f781"/>
                  </a:cxn>
                  <a:cxn ang="f500">
                    <a:pos x="f782" y="f783"/>
                  </a:cxn>
                  <a:cxn ang="f500">
                    <a:pos x="f772" y="f784"/>
                  </a:cxn>
                  <a:cxn ang="f500">
                    <a:pos x="f785" y="f786"/>
                  </a:cxn>
                  <a:cxn ang="f500">
                    <a:pos x="f787" y="f788"/>
                  </a:cxn>
                  <a:cxn ang="f500">
                    <a:pos x="f789" y="f790"/>
                  </a:cxn>
                  <a:cxn ang="f500">
                    <a:pos x="f791" y="f792"/>
                  </a:cxn>
                  <a:cxn ang="f500">
                    <a:pos x="f793" y="f794"/>
                  </a:cxn>
                  <a:cxn ang="f500">
                    <a:pos x="f795" y="f796"/>
                  </a:cxn>
                  <a:cxn ang="f500">
                    <a:pos x="f797" y="f798"/>
                  </a:cxn>
                  <a:cxn ang="f500">
                    <a:pos x="f799" y="f800"/>
                  </a:cxn>
                  <a:cxn ang="f500">
                    <a:pos x="f801" y="f802"/>
                  </a:cxn>
                  <a:cxn ang="f500">
                    <a:pos x="f803" y="f804"/>
                  </a:cxn>
                  <a:cxn ang="f500">
                    <a:pos x="f791" y="f805"/>
                  </a:cxn>
                  <a:cxn ang="f500">
                    <a:pos x="f806" y="f807"/>
                  </a:cxn>
                  <a:cxn ang="f500">
                    <a:pos x="f808" y="f809"/>
                  </a:cxn>
                  <a:cxn ang="f500">
                    <a:pos x="f810" y="f811"/>
                  </a:cxn>
                  <a:cxn ang="f500">
                    <a:pos x="f812" y="f813"/>
                  </a:cxn>
                  <a:cxn ang="f500">
                    <a:pos x="f812" y="f814"/>
                  </a:cxn>
                </a:cxnLst>
                <a:rect l="f709" t="f712" r="f710" b="f711"/>
                <a:pathLst>
                  <a:path w="3785" h="3876">
                    <a:moveTo>
                      <a:pt x="f8" y="f5"/>
                    </a:moveTo>
                    <a:lnTo>
                      <a:pt x="f9" y="f10"/>
                    </a:lnTo>
                    <a:lnTo>
                      <a:pt x="f9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82" y="f83"/>
                    </a:lnTo>
                    <a:lnTo>
                      <a:pt x="f84" y="f43"/>
                    </a:lnTo>
                    <a:lnTo>
                      <a:pt x="f85" y="f86"/>
                    </a:lnTo>
                    <a:lnTo>
                      <a:pt x="f87" y="f88"/>
                    </a:lnTo>
                    <a:lnTo>
                      <a:pt x="f89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95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2"/>
                    </a:lnTo>
                    <a:lnTo>
                      <a:pt x="f103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6" y="f111"/>
                    </a:lnTo>
                    <a:lnTo>
                      <a:pt x="f112" y="f113"/>
                    </a:lnTo>
                    <a:lnTo>
                      <a:pt x="f114" y="f115"/>
                    </a:lnTo>
                    <a:lnTo>
                      <a:pt x="f11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123"/>
                    </a:lnTo>
                    <a:lnTo>
                      <a:pt x="f124" y="f72"/>
                    </a:lnTo>
                    <a:lnTo>
                      <a:pt x="f125" y="f126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33" y="f134"/>
                    </a:lnTo>
                    <a:lnTo>
                      <a:pt x="f135" y="f136"/>
                    </a:lnTo>
                    <a:lnTo>
                      <a:pt x="f137" y="f138"/>
                    </a:lnTo>
                    <a:lnTo>
                      <a:pt x="f139" y="f140"/>
                    </a:lnTo>
                    <a:lnTo>
                      <a:pt x="f130" y="f141"/>
                    </a:lnTo>
                    <a:lnTo>
                      <a:pt x="f142" y="f143"/>
                    </a:lnTo>
                    <a:lnTo>
                      <a:pt x="f144" y="f145"/>
                    </a:lnTo>
                    <a:lnTo>
                      <a:pt x="f146" y="f147"/>
                    </a:lnTo>
                    <a:lnTo>
                      <a:pt x="f148" y="f149"/>
                    </a:lnTo>
                    <a:lnTo>
                      <a:pt x="f150" y="f151"/>
                    </a:lnTo>
                    <a:lnTo>
                      <a:pt x="f68" y="f152"/>
                    </a:lnTo>
                    <a:lnTo>
                      <a:pt x="f153" y="f154"/>
                    </a:lnTo>
                    <a:lnTo>
                      <a:pt x="f155" y="f156"/>
                    </a:lnTo>
                    <a:lnTo>
                      <a:pt x="f157" y="f158"/>
                    </a:lnTo>
                    <a:lnTo>
                      <a:pt x="f159" y="f160"/>
                    </a:lnTo>
                    <a:lnTo>
                      <a:pt x="f161" y="f162"/>
                    </a:lnTo>
                    <a:lnTo>
                      <a:pt x="f163" y="f164"/>
                    </a:lnTo>
                    <a:lnTo>
                      <a:pt x="f165" y="f166"/>
                    </a:lnTo>
                    <a:lnTo>
                      <a:pt x="f167" y="f168"/>
                    </a:lnTo>
                    <a:lnTo>
                      <a:pt x="f169" y="f99"/>
                    </a:lnTo>
                    <a:lnTo>
                      <a:pt x="f16" y="f170"/>
                    </a:lnTo>
                    <a:lnTo>
                      <a:pt x="f171" y="f172"/>
                    </a:lnTo>
                    <a:lnTo>
                      <a:pt x="f173" y="f174"/>
                    </a:lnTo>
                    <a:lnTo>
                      <a:pt x="f175" y="f176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181" y="f182"/>
                    </a:lnTo>
                    <a:lnTo>
                      <a:pt x="f183" y="f184"/>
                    </a:lnTo>
                    <a:lnTo>
                      <a:pt x="f185" y="f186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192"/>
                    </a:lnTo>
                    <a:lnTo>
                      <a:pt x="f193" y="f194"/>
                    </a:lnTo>
                    <a:lnTo>
                      <a:pt x="f195" y="f196"/>
                    </a:lnTo>
                    <a:lnTo>
                      <a:pt x="f197" y="f198"/>
                    </a:lnTo>
                    <a:lnTo>
                      <a:pt x="f199" y="f134"/>
                    </a:lnTo>
                    <a:lnTo>
                      <a:pt x="f200" y="f201"/>
                    </a:lnTo>
                    <a:lnTo>
                      <a:pt x="f202" y="f203"/>
                    </a:lnTo>
                    <a:lnTo>
                      <a:pt x="f204" y="f205"/>
                    </a:lnTo>
                    <a:lnTo>
                      <a:pt x="f206" y="f207"/>
                    </a:lnTo>
                    <a:lnTo>
                      <a:pt x="f208" y="f209"/>
                    </a:lnTo>
                    <a:lnTo>
                      <a:pt x="f210" y="f211"/>
                    </a:lnTo>
                    <a:lnTo>
                      <a:pt x="f212" y="f209"/>
                    </a:lnTo>
                    <a:lnTo>
                      <a:pt x="f73" y="f213"/>
                    </a:lnTo>
                    <a:lnTo>
                      <a:pt x="f214" y="f215"/>
                    </a:lnTo>
                    <a:lnTo>
                      <a:pt x="f216" y="f201"/>
                    </a:lnTo>
                    <a:lnTo>
                      <a:pt x="f217" y="f218"/>
                    </a:lnTo>
                    <a:lnTo>
                      <a:pt x="f219" y="f194"/>
                    </a:lnTo>
                    <a:lnTo>
                      <a:pt x="f220" y="f221"/>
                    </a:lnTo>
                    <a:lnTo>
                      <a:pt x="f222" y="f223"/>
                    </a:lnTo>
                    <a:lnTo>
                      <a:pt x="f224" y="f225"/>
                    </a:lnTo>
                    <a:lnTo>
                      <a:pt x="f226" y="f227"/>
                    </a:lnTo>
                    <a:lnTo>
                      <a:pt x="f228" y="f229"/>
                    </a:lnTo>
                    <a:lnTo>
                      <a:pt x="f230" y="f231"/>
                    </a:lnTo>
                    <a:lnTo>
                      <a:pt x="f232" y="f233"/>
                    </a:lnTo>
                    <a:lnTo>
                      <a:pt x="f234" y="f235"/>
                    </a:lnTo>
                    <a:lnTo>
                      <a:pt x="f234" y="f236"/>
                    </a:lnTo>
                    <a:lnTo>
                      <a:pt x="f237" y="f7"/>
                    </a:lnTo>
                    <a:lnTo>
                      <a:pt x="f238" y="f239"/>
                    </a:lnTo>
                    <a:lnTo>
                      <a:pt x="f240" y="f241"/>
                    </a:lnTo>
                    <a:lnTo>
                      <a:pt x="f242" y="f243"/>
                    </a:lnTo>
                    <a:lnTo>
                      <a:pt x="f244" y="f243"/>
                    </a:lnTo>
                    <a:lnTo>
                      <a:pt x="f245" y="f246"/>
                    </a:lnTo>
                    <a:lnTo>
                      <a:pt x="f245" y="f247"/>
                    </a:lnTo>
                    <a:lnTo>
                      <a:pt x="f248" y="f249"/>
                    </a:lnTo>
                    <a:lnTo>
                      <a:pt x="f250" y="f164"/>
                    </a:lnTo>
                    <a:lnTo>
                      <a:pt x="f251" y="f170"/>
                    </a:lnTo>
                    <a:lnTo>
                      <a:pt x="f5" y="f252"/>
                    </a:lnTo>
                    <a:lnTo>
                      <a:pt x="f5" y="f253"/>
                    </a:lnTo>
                    <a:lnTo>
                      <a:pt x="f10" y="f254"/>
                    </a:lnTo>
                    <a:lnTo>
                      <a:pt x="f255" y="f256"/>
                    </a:lnTo>
                    <a:lnTo>
                      <a:pt x="f245" y="f257"/>
                    </a:lnTo>
                    <a:lnTo>
                      <a:pt x="f258" y="f135"/>
                    </a:lnTo>
                    <a:lnTo>
                      <a:pt x="f259" y="f260"/>
                    </a:lnTo>
                    <a:lnTo>
                      <a:pt x="f261" y="f262"/>
                    </a:lnTo>
                    <a:lnTo>
                      <a:pt x="f263" y="f264"/>
                    </a:lnTo>
                    <a:lnTo>
                      <a:pt x="f265" y="f266"/>
                    </a:lnTo>
                    <a:lnTo>
                      <a:pt x="f267" y="f268"/>
                    </a:lnTo>
                    <a:lnTo>
                      <a:pt x="f269" y="f270"/>
                    </a:lnTo>
                    <a:lnTo>
                      <a:pt x="f271" y="f272"/>
                    </a:lnTo>
                    <a:lnTo>
                      <a:pt x="f273" y="f274"/>
                    </a:lnTo>
                    <a:lnTo>
                      <a:pt x="f275" y="f276"/>
                    </a:lnTo>
                    <a:lnTo>
                      <a:pt x="f238" y="f277"/>
                    </a:lnTo>
                    <a:lnTo>
                      <a:pt x="f278" y="f279"/>
                    </a:lnTo>
                    <a:lnTo>
                      <a:pt x="f280" y="f281"/>
                    </a:lnTo>
                    <a:lnTo>
                      <a:pt x="f282" y="f283"/>
                    </a:lnTo>
                    <a:lnTo>
                      <a:pt x="f27" y="f284"/>
                    </a:lnTo>
                    <a:lnTo>
                      <a:pt x="f285" y="f286"/>
                    </a:lnTo>
                    <a:lnTo>
                      <a:pt x="f71" y="f287"/>
                    </a:lnTo>
                    <a:lnTo>
                      <a:pt x="f65" y="f288"/>
                    </a:lnTo>
                    <a:lnTo>
                      <a:pt x="f289" y="f290"/>
                    </a:lnTo>
                    <a:lnTo>
                      <a:pt x="f291" y="f292"/>
                    </a:lnTo>
                    <a:lnTo>
                      <a:pt x="f293" y="f294"/>
                    </a:lnTo>
                    <a:lnTo>
                      <a:pt x="f43" y="f295"/>
                    </a:lnTo>
                    <a:lnTo>
                      <a:pt x="f296" y="f297"/>
                    </a:lnTo>
                    <a:lnTo>
                      <a:pt x="f298" y="f299"/>
                    </a:lnTo>
                    <a:lnTo>
                      <a:pt x="f300" y="f301"/>
                    </a:lnTo>
                    <a:lnTo>
                      <a:pt x="f302" y="f303"/>
                    </a:lnTo>
                    <a:lnTo>
                      <a:pt x="f304" y="f305"/>
                    </a:lnTo>
                    <a:lnTo>
                      <a:pt x="f306" y="f307"/>
                    </a:lnTo>
                    <a:lnTo>
                      <a:pt x="f308" y="f309"/>
                    </a:lnTo>
                    <a:lnTo>
                      <a:pt x="f310" y="f311"/>
                    </a:lnTo>
                    <a:lnTo>
                      <a:pt x="f312" y="f313"/>
                    </a:lnTo>
                    <a:lnTo>
                      <a:pt x="f314" y="f315"/>
                    </a:lnTo>
                    <a:lnTo>
                      <a:pt x="f316" y="f317"/>
                    </a:lnTo>
                    <a:lnTo>
                      <a:pt x="f318" y="f319"/>
                    </a:lnTo>
                    <a:lnTo>
                      <a:pt x="f320" y="f321"/>
                    </a:lnTo>
                    <a:lnTo>
                      <a:pt x="f38" y="f322"/>
                    </a:lnTo>
                    <a:lnTo>
                      <a:pt x="f323" y="f324"/>
                    </a:lnTo>
                    <a:lnTo>
                      <a:pt x="f40" y="f325"/>
                    </a:lnTo>
                    <a:lnTo>
                      <a:pt x="f326" y="f327"/>
                    </a:lnTo>
                    <a:lnTo>
                      <a:pt x="f328" y="f329"/>
                    </a:lnTo>
                    <a:lnTo>
                      <a:pt x="f40" y="f28"/>
                    </a:lnTo>
                    <a:lnTo>
                      <a:pt x="f330" y="f331"/>
                    </a:lnTo>
                    <a:lnTo>
                      <a:pt x="f332" y="f333"/>
                    </a:lnTo>
                    <a:lnTo>
                      <a:pt x="f334" y="f335"/>
                    </a:lnTo>
                    <a:lnTo>
                      <a:pt x="f169" y="f336"/>
                    </a:lnTo>
                    <a:lnTo>
                      <a:pt x="f26" y="f337"/>
                    </a:lnTo>
                    <a:lnTo>
                      <a:pt x="f16" y="f338"/>
                    </a:lnTo>
                    <a:lnTo>
                      <a:pt x="f339" y="f340"/>
                    </a:lnTo>
                    <a:lnTo>
                      <a:pt x="f341" y="f342"/>
                    </a:lnTo>
                    <a:lnTo>
                      <a:pt x="f343" y="f344"/>
                    </a:lnTo>
                    <a:lnTo>
                      <a:pt x="f345" y="f346"/>
                    </a:lnTo>
                    <a:lnTo>
                      <a:pt x="f347" y="f348"/>
                    </a:lnTo>
                    <a:lnTo>
                      <a:pt x="f349" y="f350"/>
                    </a:lnTo>
                    <a:lnTo>
                      <a:pt x="f351" y="f352"/>
                    </a:lnTo>
                    <a:lnTo>
                      <a:pt x="f304" y="f90"/>
                    </a:lnTo>
                    <a:lnTo>
                      <a:pt x="f353" y="f354"/>
                    </a:lnTo>
                    <a:lnTo>
                      <a:pt x="f355" y="f356"/>
                    </a:lnTo>
                    <a:lnTo>
                      <a:pt x="f342" y="f357"/>
                    </a:lnTo>
                    <a:lnTo>
                      <a:pt x="f358" y="f359"/>
                    </a:lnTo>
                    <a:lnTo>
                      <a:pt x="f360" y="f361"/>
                    </a:lnTo>
                    <a:lnTo>
                      <a:pt x="f362" y="f363"/>
                    </a:lnTo>
                    <a:lnTo>
                      <a:pt x="f181" y="f364"/>
                    </a:lnTo>
                    <a:lnTo>
                      <a:pt x="f365" y="f366"/>
                    </a:lnTo>
                    <a:lnTo>
                      <a:pt x="f367" y="f368"/>
                    </a:lnTo>
                    <a:lnTo>
                      <a:pt x="f369" y="f219"/>
                    </a:lnTo>
                    <a:lnTo>
                      <a:pt x="f370" y="f371"/>
                    </a:lnTo>
                    <a:lnTo>
                      <a:pt x="f372" y="f373"/>
                    </a:lnTo>
                    <a:lnTo>
                      <a:pt x="f374" y="f375"/>
                    </a:lnTo>
                    <a:lnTo>
                      <a:pt x="f376" y="f377"/>
                    </a:lnTo>
                    <a:lnTo>
                      <a:pt x="f378" y="f379"/>
                    </a:lnTo>
                    <a:lnTo>
                      <a:pt x="f380" y="f381"/>
                    </a:lnTo>
                    <a:lnTo>
                      <a:pt x="f382" y="f17"/>
                    </a:lnTo>
                    <a:lnTo>
                      <a:pt x="f382" y="f383"/>
                    </a:lnTo>
                    <a:lnTo>
                      <a:pt x="f382" y="f384"/>
                    </a:lnTo>
                    <a:lnTo>
                      <a:pt x="f380" y="f263"/>
                    </a:lnTo>
                    <a:lnTo>
                      <a:pt x="f378" y="f385"/>
                    </a:lnTo>
                    <a:lnTo>
                      <a:pt x="f8" y="f5"/>
                    </a:lnTo>
                    <a:close/>
                  </a:path>
                </a:pathLst>
              </a:custGeom>
              <a:solidFill>
                <a:srgbClr val="75BDA7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F2335767-E1A2-41AD-80D4-60B59A4D97E7}"/>
                  </a:ext>
                </a:extLst>
              </p:cNvPr>
              <p:cNvSpPr/>
              <p:nvPr/>
            </p:nvSpPr>
            <p:spPr>
              <a:xfrm>
                <a:off x="4703134" y="3611953"/>
                <a:ext cx="253334" cy="258189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1776"/>
                  <a:gd name="f8" fmla="val 1881"/>
                  <a:gd name="f9" fmla="val 914"/>
                  <a:gd name="f10" fmla="val 940"/>
                  <a:gd name="f11" fmla="val 3"/>
                  <a:gd name="f12" fmla="val 965"/>
                  <a:gd name="f13" fmla="val 10"/>
                  <a:gd name="f14" fmla="val 987"/>
                  <a:gd name="f15" fmla="val 23"/>
                  <a:gd name="f16" fmla="val 991"/>
                  <a:gd name="f17" fmla="val 81"/>
                  <a:gd name="f18" fmla="val 994"/>
                  <a:gd name="f19" fmla="val 147"/>
                  <a:gd name="f20" fmla="val 220"/>
                  <a:gd name="f21" fmla="val 296"/>
                  <a:gd name="f22" fmla="val 376"/>
                  <a:gd name="f23" fmla="val 458"/>
                  <a:gd name="f24" fmla="val 536"/>
                  <a:gd name="f25" fmla="val 612"/>
                  <a:gd name="f26" fmla="val 1020"/>
                  <a:gd name="f27" fmla="val 629"/>
                  <a:gd name="f28" fmla="val 1040"/>
                  <a:gd name="f29" fmla="val 641"/>
                  <a:gd name="f30" fmla="val 1056"/>
                  <a:gd name="f31" fmla="val 652"/>
                  <a:gd name="f32" fmla="val 1071"/>
                  <a:gd name="f33" fmla="val 663"/>
                  <a:gd name="f34" fmla="val 1085"/>
                  <a:gd name="f35" fmla="val 674"/>
                  <a:gd name="f36" fmla="val 1100"/>
                  <a:gd name="f37" fmla="val 689"/>
                  <a:gd name="f38" fmla="val 1122"/>
                  <a:gd name="f39" fmla="val 1145"/>
                  <a:gd name="f40" fmla="val 580"/>
                  <a:gd name="f41" fmla="val 1171"/>
                  <a:gd name="f42" fmla="val 543"/>
                  <a:gd name="f43" fmla="val 1196"/>
                  <a:gd name="f44" fmla="val 516"/>
                  <a:gd name="f45" fmla="val 1223"/>
                  <a:gd name="f46" fmla="val 498"/>
                  <a:gd name="f47" fmla="val 1252"/>
                  <a:gd name="f48" fmla="val 490"/>
                  <a:gd name="f49" fmla="val 1282"/>
                  <a:gd name="f50" fmla="val 494"/>
                  <a:gd name="f51" fmla="val 1314"/>
                  <a:gd name="f52" fmla="val 505"/>
                  <a:gd name="f53" fmla="val 1345"/>
                  <a:gd name="f54" fmla="val 525"/>
                  <a:gd name="f55" fmla="val 1380"/>
                  <a:gd name="f56" fmla="val 556"/>
                  <a:gd name="f57" fmla="val 1414"/>
                  <a:gd name="f58" fmla="val 594"/>
                  <a:gd name="f59" fmla="val 1451"/>
                  <a:gd name="f60" fmla="val 640"/>
                  <a:gd name="f61" fmla="val 1491"/>
                  <a:gd name="f62" fmla="val 683"/>
                  <a:gd name="f63" fmla="val 1527"/>
                  <a:gd name="f64" fmla="val 729"/>
                  <a:gd name="f65" fmla="val 1558"/>
                  <a:gd name="f66" fmla="val 778"/>
                  <a:gd name="f67" fmla="val 1585"/>
                  <a:gd name="f68" fmla="val 832"/>
                  <a:gd name="f69" fmla="val 1611"/>
                  <a:gd name="f70" fmla="val 890"/>
                  <a:gd name="f71" fmla="val 1634"/>
                  <a:gd name="f72" fmla="val 956"/>
                  <a:gd name="f73" fmla="val 1656"/>
                  <a:gd name="f74" fmla="val 1027"/>
                  <a:gd name="f75" fmla="val 1678"/>
                  <a:gd name="f76" fmla="val 1107"/>
                  <a:gd name="f77" fmla="val 1700"/>
                  <a:gd name="f78" fmla="val 1722"/>
                  <a:gd name="f79" fmla="val 1294"/>
                  <a:gd name="f80" fmla="val 1747"/>
                  <a:gd name="f81" fmla="val 1403"/>
                  <a:gd name="f82" fmla="val 1756"/>
                  <a:gd name="f83" fmla="val 1450"/>
                  <a:gd name="f84" fmla="val 1765"/>
                  <a:gd name="f85" fmla="val 1500"/>
                  <a:gd name="f86" fmla="val 1771"/>
                  <a:gd name="f87" fmla="val 1549"/>
                  <a:gd name="f88" fmla="val 1774"/>
                  <a:gd name="f89" fmla="val 1598"/>
                  <a:gd name="f90" fmla="val 1645"/>
                  <a:gd name="f91" fmla="val 1690"/>
                  <a:gd name="f92" fmla="val 1767"/>
                  <a:gd name="f93" fmla="val 1734"/>
                  <a:gd name="f94" fmla="val 1742"/>
                  <a:gd name="f95" fmla="val 1809"/>
                  <a:gd name="f96" fmla="val 1838"/>
                  <a:gd name="f97" fmla="val 1694"/>
                  <a:gd name="f98" fmla="val 1860"/>
                  <a:gd name="f99" fmla="val 1674"/>
                  <a:gd name="f100" fmla="val 1869"/>
                  <a:gd name="f101" fmla="val 1649"/>
                  <a:gd name="f102" fmla="val 1622"/>
                  <a:gd name="f103" fmla="val 1863"/>
                  <a:gd name="f104" fmla="val 1591"/>
                  <a:gd name="f105" fmla="val 1854"/>
                  <a:gd name="f106" fmla="val 1840"/>
                  <a:gd name="f107" fmla="val 1821"/>
                  <a:gd name="f108" fmla="val 1494"/>
                  <a:gd name="f109" fmla="val 1801"/>
                  <a:gd name="f110" fmla="val 1462"/>
                  <a:gd name="f111" fmla="val 1781"/>
                  <a:gd name="f112" fmla="val 1432"/>
                  <a:gd name="f113" fmla="val 1760"/>
                  <a:gd name="f114" fmla="val 1405"/>
                  <a:gd name="f115" fmla="val 1740"/>
                  <a:gd name="f116" fmla="val 1382"/>
                  <a:gd name="f117" fmla="val 1723"/>
                  <a:gd name="f118" fmla="val 1362"/>
                  <a:gd name="f119" fmla="val 1707"/>
                  <a:gd name="f120" fmla="val 1347"/>
                  <a:gd name="f121" fmla="val 1696"/>
                  <a:gd name="f122" fmla="val 1305"/>
                  <a:gd name="f123" fmla="val 1663"/>
                  <a:gd name="f124" fmla="val 1260"/>
                  <a:gd name="f125" fmla="val 1632"/>
                  <a:gd name="f126" fmla="val 1212"/>
                  <a:gd name="f127" fmla="val 1605"/>
                  <a:gd name="f128" fmla="val 1163"/>
                  <a:gd name="f129" fmla="val 1580"/>
                  <a:gd name="f130" fmla="val 1114"/>
                  <a:gd name="f131" fmla="val 1554"/>
                  <a:gd name="f132" fmla="val 1031"/>
                  <a:gd name="f133" fmla="val 1000"/>
                  <a:gd name="f134" fmla="val 1469"/>
                  <a:gd name="f135" fmla="val 1420"/>
                  <a:gd name="f136" fmla="val 985"/>
                  <a:gd name="f137" fmla="val 1372"/>
                  <a:gd name="f138" fmla="val 989"/>
                  <a:gd name="f139" fmla="val 1327"/>
                  <a:gd name="f140" fmla="val 996"/>
                  <a:gd name="f141" fmla="val 1285"/>
                  <a:gd name="f142" fmla="val 1003"/>
                  <a:gd name="f143" fmla="val 1247"/>
                  <a:gd name="f144" fmla="val 1011"/>
                  <a:gd name="f145" fmla="val 1014"/>
                  <a:gd name="f146" fmla="val 1176"/>
                  <a:gd name="f147" fmla="val 1009"/>
                  <a:gd name="f148" fmla="val 1143"/>
                  <a:gd name="f149" fmla="val 1002"/>
                  <a:gd name="f150" fmla="val 1089"/>
                  <a:gd name="f151" fmla="val 1036"/>
                  <a:gd name="f152" fmla="val 992"/>
                  <a:gd name="f153" fmla="val 938"/>
                  <a:gd name="f154" fmla="val 1018"/>
                  <a:gd name="f155" fmla="val 896"/>
                  <a:gd name="f156" fmla="val 1034"/>
                  <a:gd name="f157" fmla="val 858"/>
                  <a:gd name="f158" fmla="val 1051"/>
                  <a:gd name="f159" fmla="val 825"/>
                  <a:gd name="f160" fmla="val 810"/>
                  <a:gd name="f161" fmla="val 1025"/>
                  <a:gd name="f162" fmla="val 794"/>
                  <a:gd name="f163" fmla="val 776"/>
                  <a:gd name="f164" fmla="val 758"/>
                  <a:gd name="f165" fmla="val 963"/>
                  <a:gd name="f166" fmla="val 743"/>
                  <a:gd name="f167" fmla="val 931"/>
                  <a:gd name="f168" fmla="val 891"/>
                  <a:gd name="f169" fmla="val 720"/>
                  <a:gd name="f170" fmla="val 856"/>
                  <a:gd name="f171" fmla="val 732"/>
                  <a:gd name="f172" fmla="val 829"/>
                  <a:gd name="f173" fmla="val 805"/>
                  <a:gd name="f174" fmla="val 756"/>
                  <a:gd name="f175" fmla="val 787"/>
                  <a:gd name="f176" fmla="val 770"/>
                  <a:gd name="f177" fmla="val 769"/>
                  <a:gd name="f178" fmla="val 789"/>
                  <a:gd name="f179" fmla="val 751"/>
                  <a:gd name="f180" fmla="val 727"/>
                  <a:gd name="f181" fmla="val 840"/>
                  <a:gd name="f182" fmla="val 740"/>
                  <a:gd name="f183" fmla="val 874"/>
                  <a:gd name="f184" fmla="val 752"/>
                  <a:gd name="f185" fmla="val 909"/>
                  <a:gd name="f186" fmla="val 765"/>
                  <a:gd name="f187" fmla="val 945"/>
                  <a:gd name="f188" fmla="val 774"/>
                  <a:gd name="f189" fmla="val 983"/>
                  <a:gd name="f190" fmla="val 1021"/>
                  <a:gd name="f191" fmla="val 762"/>
                  <a:gd name="f192" fmla="val 1120"/>
                  <a:gd name="f193" fmla="val 754"/>
                  <a:gd name="f194" fmla="val 1149"/>
                  <a:gd name="f195" fmla="val 1183"/>
                  <a:gd name="f196" fmla="val 1220"/>
                  <a:gd name="f197" fmla="val 760"/>
                  <a:gd name="f198" fmla="val 1256"/>
                  <a:gd name="f199" fmla="val 767"/>
                  <a:gd name="f200" fmla="val 1292"/>
                  <a:gd name="f201" fmla="val 1330"/>
                  <a:gd name="f202" fmla="val 782"/>
                  <a:gd name="f203" fmla="val 1365"/>
                  <a:gd name="f204" fmla="val 785"/>
                  <a:gd name="f205" fmla="val 1400"/>
                  <a:gd name="f206" fmla="val 783"/>
                  <a:gd name="f207" fmla="val 1461"/>
                  <a:gd name="f208" fmla="val 1489"/>
                  <a:gd name="f209" fmla="val 651"/>
                  <a:gd name="f210" fmla="val 1556"/>
                  <a:gd name="f211" fmla="val 540"/>
                  <a:gd name="f212" fmla="val 1621"/>
                  <a:gd name="f213" fmla="val 431"/>
                  <a:gd name="f214" fmla="val 1689"/>
                  <a:gd name="f215" fmla="val 416"/>
                  <a:gd name="f216" fmla="val 396"/>
                  <a:gd name="f217" fmla="val 1716"/>
                  <a:gd name="f218" fmla="val 371"/>
                  <a:gd name="f219" fmla="val 1736"/>
                  <a:gd name="f220" fmla="val 343"/>
                  <a:gd name="f221" fmla="val 1758"/>
                  <a:gd name="f222" fmla="val 314"/>
                  <a:gd name="f223" fmla="val 283"/>
                  <a:gd name="f224" fmla="val 1805"/>
                  <a:gd name="f225" fmla="val 252"/>
                  <a:gd name="f226" fmla="val 1827"/>
                  <a:gd name="f227" fmla="val 222"/>
                  <a:gd name="f228" fmla="val 1847"/>
                  <a:gd name="f229" fmla="val 192"/>
                  <a:gd name="f230" fmla="val 167"/>
                  <a:gd name="f231" fmla="val 1874"/>
                  <a:gd name="f232" fmla="val 143"/>
                  <a:gd name="f233" fmla="val 123"/>
                  <a:gd name="f234" fmla="val 1880"/>
                  <a:gd name="f235" fmla="val 92"/>
                  <a:gd name="f236" fmla="val 1872"/>
                  <a:gd name="f237" fmla="val 69"/>
                  <a:gd name="f238" fmla="val 1856"/>
                  <a:gd name="f239" fmla="val 47"/>
                  <a:gd name="f240" fmla="val 1832"/>
                  <a:gd name="f241" fmla="val 31"/>
                  <a:gd name="f242" fmla="val 1803"/>
                  <a:gd name="f243" fmla="val 18"/>
                  <a:gd name="f244" fmla="val 1769"/>
                  <a:gd name="f245" fmla="val 9"/>
                  <a:gd name="f246" fmla="val 1730"/>
                  <a:gd name="f247" fmla="val 1647"/>
                  <a:gd name="f248" fmla="val 1601"/>
                  <a:gd name="f249" fmla="val 2"/>
                  <a:gd name="f250" fmla="val 5"/>
                  <a:gd name="f251" fmla="val 1512"/>
                  <a:gd name="f252" fmla="val 1470"/>
                  <a:gd name="f253" fmla="val 16"/>
                  <a:gd name="f254" fmla="val 1429"/>
                  <a:gd name="f255" fmla="val 1392"/>
                  <a:gd name="f256" fmla="val 72"/>
                  <a:gd name="f257" fmla="val 100"/>
                  <a:gd name="f258" fmla="val 1087"/>
                  <a:gd name="f259" fmla="val 129"/>
                  <a:gd name="f260" fmla="val 162"/>
                  <a:gd name="f261" fmla="val 912"/>
                  <a:gd name="f262" fmla="val 194"/>
                  <a:gd name="f263" fmla="val 834"/>
                  <a:gd name="f264" fmla="val 231"/>
                  <a:gd name="f265" fmla="val 269"/>
                  <a:gd name="f266" fmla="val 707"/>
                  <a:gd name="f267" fmla="val 311"/>
                  <a:gd name="f268" fmla="val 656"/>
                  <a:gd name="f269" fmla="val 327"/>
                  <a:gd name="f270" fmla="val 634"/>
                  <a:gd name="f271" fmla="val 610"/>
                  <a:gd name="f272" fmla="val 587"/>
                  <a:gd name="f273" fmla="val 378"/>
                  <a:gd name="f274" fmla="val 563"/>
                  <a:gd name="f275" fmla="val 398"/>
                  <a:gd name="f276" fmla="val 541"/>
                  <a:gd name="f277" fmla="val 420"/>
                  <a:gd name="f278" fmla="val 521"/>
                  <a:gd name="f279" fmla="val 443"/>
                  <a:gd name="f280" fmla="val 471"/>
                  <a:gd name="f281" fmla="val 492"/>
                  <a:gd name="f282" fmla="val 502"/>
                  <a:gd name="f283" fmla="val 487"/>
                  <a:gd name="f284" fmla="val 534"/>
                  <a:gd name="f285" fmla="val 489"/>
                  <a:gd name="f286" fmla="val 562"/>
                  <a:gd name="f287" fmla="val 510"/>
                  <a:gd name="f288" fmla="val 582"/>
                  <a:gd name="f289" fmla="val 538"/>
                  <a:gd name="f290" fmla="val 596"/>
                  <a:gd name="f291" fmla="val 567"/>
                  <a:gd name="f292" fmla="val 611"/>
                  <a:gd name="f293" fmla="val 598"/>
                  <a:gd name="f294" fmla="val 623"/>
                  <a:gd name="f295" fmla="val 638"/>
                  <a:gd name="f296" fmla="val 660"/>
                  <a:gd name="f297" fmla="val 654"/>
                  <a:gd name="f298" fmla="val 672"/>
                  <a:gd name="f299" fmla="val 712"/>
                  <a:gd name="f300" fmla="val 671"/>
                  <a:gd name="f301" fmla="val 716"/>
                  <a:gd name="f302" fmla="val 710"/>
                  <a:gd name="f303" fmla="val 682"/>
                  <a:gd name="f304" fmla="val 701"/>
                  <a:gd name="f305" fmla="val 694"/>
                  <a:gd name="f306" fmla="val 690"/>
                  <a:gd name="f307" fmla="val 711"/>
                  <a:gd name="f308" fmla="val 676"/>
                  <a:gd name="f309" fmla="val 731"/>
                  <a:gd name="f310" fmla="val 661"/>
                  <a:gd name="f311" fmla="val 645"/>
                  <a:gd name="f312" fmla="val 632"/>
                  <a:gd name="f313" fmla="val 796"/>
                  <a:gd name="f314" fmla="val 620"/>
                  <a:gd name="f315" fmla="val 814"/>
                  <a:gd name="f316" fmla="val 816"/>
                  <a:gd name="f317" fmla="val 461"/>
                  <a:gd name="f318" fmla="val 394"/>
                  <a:gd name="f319" fmla="val 812"/>
                  <a:gd name="f320" fmla="val 258"/>
                  <a:gd name="f321" fmla="val 811"/>
                  <a:gd name="f322" fmla="val 185"/>
                  <a:gd name="f323" fmla="val 107"/>
                  <a:gd name="f324" fmla="val 20"/>
                  <a:gd name="f325" fmla="val 818"/>
                  <a:gd name="f326" fmla="val 845"/>
                  <a:gd name="f327" fmla="val 865"/>
                  <a:gd name="f328" fmla="val 889"/>
                  <a:gd name="f329" fmla="val 1"/>
                  <a:gd name="f330" fmla="+- 0 0 -90"/>
                  <a:gd name="f331" fmla="*/ f4 1 1776"/>
                  <a:gd name="f332" fmla="*/ f5 1 1881"/>
                  <a:gd name="f333" fmla="val f6"/>
                  <a:gd name="f334" fmla="val f7"/>
                  <a:gd name="f335" fmla="val f8"/>
                  <a:gd name="f336" fmla="*/ f330 f0 1"/>
                  <a:gd name="f337" fmla="+- f335 0 f333"/>
                  <a:gd name="f338" fmla="+- f334 0 f333"/>
                  <a:gd name="f339" fmla="*/ f336 1 f3"/>
                  <a:gd name="f340" fmla="*/ f338 1 1776"/>
                  <a:gd name="f341" fmla="*/ f337 1 1881"/>
                  <a:gd name="f342" fmla="*/ 987 f338 1"/>
                  <a:gd name="f343" fmla="*/ 23 f337 1"/>
                  <a:gd name="f344" fmla="*/ 994 f338 1"/>
                  <a:gd name="f345" fmla="*/ 296 f337 1"/>
                  <a:gd name="f346" fmla="*/ 612 f337 1"/>
                  <a:gd name="f347" fmla="*/ 1071 f338 1"/>
                  <a:gd name="f348" fmla="*/ 663 f337 1"/>
                  <a:gd name="f349" fmla="*/ 1145 f338 1"/>
                  <a:gd name="f350" fmla="*/ 580 f337 1"/>
                  <a:gd name="f351" fmla="*/ 1252 f338 1"/>
                  <a:gd name="f352" fmla="*/ 490 f337 1"/>
                  <a:gd name="f353" fmla="*/ 1380 f338 1"/>
                  <a:gd name="f354" fmla="*/ 556 f337 1"/>
                  <a:gd name="f355" fmla="*/ 1527 f338 1"/>
                  <a:gd name="f356" fmla="*/ 729 f337 1"/>
                  <a:gd name="f357" fmla="*/ 1634 f338 1"/>
                  <a:gd name="f358" fmla="*/ 956 f337 1"/>
                  <a:gd name="f359" fmla="*/ 1722 f338 1"/>
                  <a:gd name="f360" fmla="*/ 1294 f337 1"/>
                  <a:gd name="f361" fmla="*/ 1771 f338 1"/>
                  <a:gd name="f362" fmla="*/ 1549 f337 1"/>
                  <a:gd name="f363" fmla="*/ 1767 f338 1"/>
                  <a:gd name="f364" fmla="*/ 1734 f337 1"/>
                  <a:gd name="f365" fmla="*/ 1694 f338 1"/>
                  <a:gd name="f366" fmla="*/ 1860 f337 1"/>
                  <a:gd name="f367" fmla="*/ 1591 f338 1"/>
                  <a:gd name="f368" fmla="*/ 1854 f337 1"/>
                  <a:gd name="f369" fmla="*/ 1462 f338 1"/>
                  <a:gd name="f370" fmla="*/ 1781 f337 1"/>
                  <a:gd name="f371" fmla="*/ 1362 f338 1"/>
                  <a:gd name="f372" fmla="*/ 1707 f337 1"/>
                  <a:gd name="f373" fmla="*/ 1212 f338 1"/>
                  <a:gd name="f374" fmla="*/ 1605 f337 1"/>
                  <a:gd name="f375" fmla="*/ 1031 f338 1"/>
                  <a:gd name="f376" fmla="*/ 1500 f337 1"/>
                  <a:gd name="f377" fmla="*/ 989 f338 1"/>
                  <a:gd name="f378" fmla="*/ 1327 f337 1"/>
                  <a:gd name="f379" fmla="*/ 1014 f338 1"/>
                  <a:gd name="f380" fmla="*/ 1176 f337 1"/>
                  <a:gd name="f381" fmla="*/ 1036 f337 1"/>
                  <a:gd name="f382" fmla="*/ 1034 f338 1"/>
                  <a:gd name="f383" fmla="*/ 858 f337 1"/>
                  <a:gd name="f384" fmla="*/ 1009 f338 1"/>
                  <a:gd name="f385" fmla="*/ 776 f337 1"/>
                  <a:gd name="f386" fmla="*/ 891 f338 1"/>
                  <a:gd name="f387" fmla="*/ 720 f337 1"/>
                  <a:gd name="f388" fmla="*/ 787 f338 1"/>
                  <a:gd name="f389" fmla="*/ 770 f337 1"/>
                  <a:gd name="f390" fmla="*/ 740 f338 1"/>
                  <a:gd name="f391" fmla="*/ 874 f337 1"/>
                  <a:gd name="f392" fmla="*/ 778 f338 1"/>
                  <a:gd name="f393" fmla="*/ 1021 f337 1"/>
                  <a:gd name="f394" fmla="*/ 754 f338 1"/>
                  <a:gd name="f395" fmla="*/ 1149 f337 1"/>
                  <a:gd name="f396" fmla="*/ 767 f338 1"/>
                  <a:gd name="f397" fmla="*/ 1292 f337 1"/>
                  <a:gd name="f398" fmla="*/ 783 f338 1"/>
                  <a:gd name="f399" fmla="*/ 1432 f337 1"/>
                  <a:gd name="f400" fmla="*/ 540 f338 1"/>
                  <a:gd name="f401" fmla="*/ 1621 f337 1"/>
                  <a:gd name="f402" fmla="*/ 371 f338 1"/>
                  <a:gd name="f403" fmla="*/ 1736 f337 1"/>
                  <a:gd name="f404" fmla="*/ 252 f338 1"/>
                  <a:gd name="f405" fmla="*/ 1827 f337 1"/>
                  <a:gd name="f406" fmla="*/ 143 f338 1"/>
                  <a:gd name="f407" fmla="*/ 1881 f337 1"/>
                  <a:gd name="f408" fmla="*/ 47 f338 1"/>
                  <a:gd name="f409" fmla="*/ 1832 f337 1"/>
                  <a:gd name="f410" fmla="*/ 3 f338 1"/>
                  <a:gd name="f411" fmla="*/ 1690 f337 1"/>
                  <a:gd name="f412" fmla="*/ 5 f338 1"/>
                  <a:gd name="f413" fmla="*/ 1512 f337 1"/>
                  <a:gd name="f414" fmla="*/ 1285 f337 1"/>
                  <a:gd name="f415" fmla="*/ 162 f338 1"/>
                  <a:gd name="f416" fmla="*/ 912 f337 1"/>
                  <a:gd name="f417" fmla="*/ 311 f338 1"/>
                  <a:gd name="f418" fmla="*/ 656 f337 1"/>
                  <a:gd name="f419" fmla="*/ 378 f338 1"/>
                  <a:gd name="f420" fmla="*/ 563 f337 1"/>
                  <a:gd name="f421" fmla="*/ 471 f338 1"/>
                  <a:gd name="f422" fmla="*/ 492 f337 1"/>
                  <a:gd name="f423" fmla="*/ 582 f338 1"/>
                  <a:gd name="f424" fmla="*/ 538 f337 1"/>
                  <a:gd name="f425" fmla="*/ 638 f338 1"/>
                  <a:gd name="f426" fmla="*/ 660 f337 1"/>
                  <a:gd name="f427" fmla="*/ 674 f338 1"/>
                  <a:gd name="f428" fmla="*/ 716 f337 1"/>
                  <a:gd name="f429" fmla="*/ 694 f338 1"/>
                  <a:gd name="f430" fmla="*/ 690 f337 1"/>
                  <a:gd name="f431" fmla="*/ 774 f338 1"/>
                  <a:gd name="f432" fmla="*/ 632 f337 1"/>
                  <a:gd name="f433" fmla="*/ 816 f338 1"/>
                  <a:gd name="f434" fmla="*/ 461 f337 1"/>
                  <a:gd name="f435" fmla="*/ 811 f338 1"/>
                  <a:gd name="f436" fmla="*/ 185 f337 1"/>
                  <a:gd name="f437" fmla="*/ 829 f338 1"/>
                  <a:gd name="f438" fmla="*/ 16 f337 1"/>
                  <a:gd name="f439" fmla="*/ 914 f338 1"/>
                  <a:gd name="f440" fmla="*/ 0 f337 1"/>
                  <a:gd name="f441" fmla="+- f339 0 f1"/>
                  <a:gd name="f442" fmla="*/ f342 1 1776"/>
                  <a:gd name="f443" fmla="*/ f343 1 1881"/>
                  <a:gd name="f444" fmla="*/ f344 1 1776"/>
                  <a:gd name="f445" fmla="*/ f345 1 1881"/>
                  <a:gd name="f446" fmla="*/ f346 1 1881"/>
                  <a:gd name="f447" fmla="*/ f347 1 1776"/>
                  <a:gd name="f448" fmla="*/ f348 1 1881"/>
                  <a:gd name="f449" fmla="*/ f349 1 1776"/>
                  <a:gd name="f450" fmla="*/ f350 1 1881"/>
                  <a:gd name="f451" fmla="*/ f351 1 1776"/>
                  <a:gd name="f452" fmla="*/ f352 1 1881"/>
                  <a:gd name="f453" fmla="*/ f353 1 1776"/>
                  <a:gd name="f454" fmla="*/ f354 1 1881"/>
                  <a:gd name="f455" fmla="*/ f355 1 1776"/>
                  <a:gd name="f456" fmla="*/ f356 1 1881"/>
                  <a:gd name="f457" fmla="*/ f357 1 1776"/>
                  <a:gd name="f458" fmla="*/ f358 1 1881"/>
                  <a:gd name="f459" fmla="*/ f359 1 1776"/>
                  <a:gd name="f460" fmla="*/ f360 1 1881"/>
                  <a:gd name="f461" fmla="*/ f361 1 1776"/>
                  <a:gd name="f462" fmla="*/ f362 1 1881"/>
                  <a:gd name="f463" fmla="*/ f363 1 1776"/>
                  <a:gd name="f464" fmla="*/ f364 1 1881"/>
                  <a:gd name="f465" fmla="*/ f365 1 1776"/>
                  <a:gd name="f466" fmla="*/ f366 1 1881"/>
                  <a:gd name="f467" fmla="*/ f367 1 1776"/>
                  <a:gd name="f468" fmla="*/ f368 1 1881"/>
                  <a:gd name="f469" fmla="*/ f369 1 1776"/>
                  <a:gd name="f470" fmla="*/ f370 1 1881"/>
                  <a:gd name="f471" fmla="*/ f371 1 1776"/>
                  <a:gd name="f472" fmla="*/ f372 1 1881"/>
                  <a:gd name="f473" fmla="*/ f373 1 1776"/>
                  <a:gd name="f474" fmla="*/ f374 1 1881"/>
                  <a:gd name="f475" fmla="*/ f375 1 1776"/>
                  <a:gd name="f476" fmla="*/ f376 1 1881"/>
                  <a:gd name="f477" fmla="*/ f377 1 1776"/>
                  <a:gd name="f478" fmla="*/ f378 1 1881"/>
                  <a:gd name="f479" fmla="*/ f379 1 1776"/>
                  <a:gd name="f480" fmla="*/ f380 1 1881"/>
                  <a:gd name="f481" fmla="*/ f381 1 1881"/>
                  <a:gd name="f482" fmla="*/ f382 1 1776"/>
                  <a:gd name="f483" fmla="*/ f383 1 1881"/>
                  <a:gd name="f484" fmla="*/ f384 1 1776"/>
                  <a:gd name="f485" fmla="*/ f385 1 1881"/>
                  <a:gd name="f486" fmla="*/ f386 1 1776"/>
                  <a:gd name="f487" fmla="*/ f387 1 1881"/>
                  <a:gd name="f488" fmla="*/ f388 1 1776"/>
                  <a:gd name="f489" fmla="*/ f389 1 1881"/>
                  <a:gd name="f490" fmla="*/ f390 1 1776"/>
                  <a:gd name="f491" fmla="*/ f391 1 1881"/>
                  <a:gd name="f492" fmla="*/ f392 1 1776"/>
                  <a:gd name="f493" fmla="*/ f393 1 1881"/>
                  <a:gd name="f494" fmla="*/ f394 1 1776"/>
                  <a:gd name="f495" fmla="*/ f395 1 1881"/>
                  <a:gd name="f496" fmla="*/ f396 1 1776"/>
                  <a:gd name="f497" fmla="*/ f397 1 1881"/>
                  <a:gd name="f498" fmla="*/ f398 1 1776"/>
                  <a:gd name="f499" fmla="*/ f399 1 1881"/>
                  <a:gd name="f500" fmla="*/ f400 1 1776"/>
                  <a:gd name="f501" fmla="*/ f401 1 1881"/>
                  <a:gd name="f502" fmla="*/ f402 1 1776"/>
                  <a:gd name="f503" fmla="*/ f403 1 1881"/>
                  <a:gd name="f504" fmla="*/ f404 1 1776"/>
                  <a:gd name="f505" fmla="*/ f405 1 1881"/>
                  <a:gd name="f506" fmla="*/ f406 1 1776"/>
                  <a:gd name="f507" fmla="*/ f407 1 1881"/>
                  <a:gd name="f508" fmla="*/ f408 1 1776"/>
                  <a:gd name="f509" fmla="*/ f409 1 1881"/>
                  <a:gd name="f510" fmla="*/ f410 1 1776"/>
                  <a:gd name="f511" fmla="*/ f411 1 1881"/>
                  <a:gd name="f512" fmla="*/ f412 1 1776"/>
                  <a:gd name="f513" fmla="*/ f413 1 1881"/>
                  <a:gd name="f514" fmla="*/ f414 1 1881"/>
                  <a:gd name="f515" fmla="*/ f415 1 1776"/>
                  <a:gd name="f516" fmla="*/ f416 1 1881"/>
                  <a:gd name="f517" fmla="*/ f417 1 1776"/>
                  <a:gd name="f518" fmla="*/ f418 1 1881"/>
                  <a:gd name="f519" fmla="*/ f419 1 1776"/>
                  <a:gd name="f520" fmla="*/ f420 1 1881"/>
                  <a:gd name="f521" fmla="*/ f421 1 1776"/>
                  <a:gd name="f522" fmla="*/ f422 1 1881"/>
                  <a:gd name="f523" fmla="*/ f423 1 1776"/>
                  <a:gd name="f524" fmla="*/ f424 1 1881"/>
                  <a:gd name="f525" fmla="*/ f425 1 1776"/>
                  <a:gd name="f526" fmla="*/ f426 1 1881"/>
                  <a:gd name="f527" fmla="*/ f427 1 1776"/>
                  <a:gd name="f528" fmla="*/ f428 1 1881"/>
                  <a:gd name="f529" fmla="*/ f429 1 1776"/>
                  <a:gd name="f530" fmla="*/ f430 1 1881"/>
                  <a:gd name="f531" fmla="*/ f431 1 1776"/>
                  <a:gd name="f532" fmla="*/ f432 1 1881"/>
                  <a:gd name="f533" fmla="*/ f433 1 1776"/>
                  <a:gd name="f534" fmla="*/ f434 1 1881"/>
                  <a:gd name="f535" fmla="*/ f435 1 1776"/>
                  <a:gd name="f536" fmla="*/ f436 1 1881"/>
                  <a:gd name="f537" fmla="*/ f437 1 1776"/>
                  <a:gd name="f538" fmla="*/ f438 1 1881"/>
                  <a:gd name="f539" fmla="*/ f439 1 1776"/>
                  <a:gd name="f540" fmla="*/ f440 1 1881"/>
                  <a:gd name="f541" fmla="*/ 0 1 f340"/>
                  <a:gd name="f542" fmla="*/ f334 1 f340"/>
                  <a:gd name="f543" fmla="*/ 0 1 f341"/>
                  <a:gd name="f544" fmla="*/ f335 1 f341"/>
                  <a:gd name="f545" fmla="*/ f442 1 f340"/>
                  <a:gd name="f546" fmla="*/ f443 1 f341"/>
                  <a:gd name="f547" fmla="*/ f444 1 f340"/>
                  <a:gd name="f548" fmla="*/ f445 1 f341"/>
                  <a:gd name="f549" fmla="*/ f446 1 f341"/>
                  <a:gd name="f550" fmla="*/ f447 1 f340"/>
                  <a:gd name="f551" fmla="*/ f448 1 f341"/>
                  <a:gd name="f552" fmla="*/ f449 1 f340"/>
                  <a:gd name="f553" fmla="*/ f450 1 f341"/>
                  <a:gd name="f554" fmla="*/ f451 1 f340"/>
                  <a:gd name="f555" fmla="*/ f452 1 f341"/>
                  <a:gd name="f556" fmla="*/ f453 1 f340"/>
                  <a:gd name="f557" fmla="*/ f454 1 f341"/>
                  <a:gd name="f558" fmla="*/ f455 1 f340"/>
                  <a:gd name="f559" fmla="*/ f456 1 f341"/>
                  <a:gd name="f560" fmla="*/ f457 1 f340"/>
                  <a:gd name="f561" fmla="*/ f458 1 f341"/>
                  <a:gd name="f562" fmla="*/ f459 1 f340"/>
                  <a:gd name="f563" fmla="*/ f460 1 f341"/>
                  <a:gd name="f564" fmla="*/ f461 1 f340"/>
                  <a:gd name="f565" fmla="*/ f462 1 f341"/>
                  <a:gd name="f566" fmla="*/ f463 1 f340"/>
                  <a:gd name="f567" fmla="*/ f464 1 f341"/>
                  <a:gd name="f568" fmla="*/ f465 1 f340"/>
                  <a:gd name="f569" fmla="*/ f466 1 f341"/>
                  <a:gd name="f570" fmla="*/ f467 1 f340"/>
                  <a:gd name="f571" fmla="*/ f468 1 f341"/>
                  <a:gd name="f572" fmla="*/ f469 1 f340"/>
                  <a:gd name="f573" fmla="*/ f470 1 f341"/>
                  <a:gd name="f574" fmla="*/ f471 1 f340"/>
                  <a:gd name="f575" fmla="*/ f472 1 f341"/>
                  <a:gd name="f576" fmla="*/ f473 1 f340"/>
                  <a:gd name="f577" fmla="*/ f474 1 f341"/>
                  <a:gd name="f578" fmla="*/ f475 1 f340"/>
                  <a:gd name="f579" fmla="*/ f476 1 f341"/>
                  <a:gd name="f580" fmla="*/ f477 1 f340"/>
                  <a:gd name="f581" fmla="*/ f478 1 f341"/>
                  <a:gd name="f582" fmla="*/ f479 1 f340"/>
                  <a:gd name="f583" fmla="*/ f480 1 f341"/>
                  <a:gd name="f584" fmla="*/ f481 1 f341"/>
                  <a:gd name="f585" fmla="*/ f482 1 f340"/>
                  <a:gd name="f586" fmla="*/ f483 1 f341"/>
                  <a:gd name="f587" fmla="*/ f484 1 f340"/>
                  <a:gd name="f588" fmla="*/ f485 1 f341"/>
                  <a:gd name="f589" fmla="*/ f486 1 f340"/>
                  <a:gd name="f590" fmla="*/ f487 1 f341"/>
                  <a:gd name="f591" fmla="*/ f488 1 f340"/>
                  <a:gd name="f592" fmla="*/ f489 1 f341"/>
                  <a:gd name="f593" fmla="*/ f490 1 f340"/>
                  <a:gd name="f594" fmla="*/ f491 1 f341"/>
                  <a:gd name="f595" fmla="*/ f492 1 f340"/>
                  <a:gd name="f596" fmla="*/ f493 1 f341"/>
                  <a:gd name="f597" fmla="*/ f494 1 f340"/>
                  <a:gd name="f598" fmla="*/ f495 1 f341"/>
                  <a:gd name="f599" fmla="*/ f496 1 f340"/>
                  <a:gd name="f600" fmla="*/ f497 1 f341"/>
                  <a:gd name="f601" fmla="*/ f498 1 f340"/>
                  <a:gd name="f602" fmla="*/ f499 1 f341"/>
                  <a:gd name="f603" fmla="*/ f500 1 f340"/>
                  <a:gd name="f604" fmla="*/ f501 1 f341"/>
                  <a:gd name="f605" fmla="*/ f502 1 f340"/>
                  <a:gd name="f606" fmla="*/ f503 1 f341"/>
                  <a:gd name="f607" fmla="*/ f504 1 f340"/>
                  <a:gd name="f608" fmla="*/ f505 1 f341"/>
                  <a:gd name="f609" fmla="*/ f506 1 f340"/>
                  <a:gd name="f610" fmla="*/ f507 1 f341"/>
                  <a:gd name="f611" fmla="*/ f508 1 f340"/>
                  <a:gd name="f612" fmla="*/ f509 1 f341"/>
                  <a:gd name="f613" fmla="*/ f510 1 f340"/>
                  <a:gd name="f614" fmla="*/ f511 1 f341"/>
                  <a:gd name="f615" fmla="*/ f512 1 f340"/>
                  <a:gd name="f616" fmla="*/ f513 1 f341"/>
                  <a:gd name="f617" fmla="*/ f514 1 f341"/>
                  <a:gd name="f618" fmla="*/ f515 1 f340"/>
                  <a:gd name="f619" fmla="*/ f516 1 f341"/>
                  <a:gd name="f620" fmla="*/ f517 1 f340"/>
                  <a:gd name="f621" fmla="*/ f518 1 f341"/>
                  <a:gd name="f622" fmla="*/ f519 1 f340"/>
                  <a:gd name="f623" fmla="*/ f520 1 f341"/>
                  <a:gd name="f624" fmla="*/ f521 1 f340"/>
                  <a:gd name="f625" fmla="*/ f522 1 f341"/>
                  <a:gd name="f626" fmla="*/ f523 1 f340"/>
                  <a:gd name="f627" fmla="*/ f524 1 f341"/>
                  <a:gd name="f628" fmla="*/ f525 1 f340"/>
                  <a:gd name="f629" fmla="*/ f526 1 f341"/>
                  <a:gd name="f630" fmla="*/ f527 1 f340"/>
                  <a:gd name="f631" fmla="*/ f528 1 f341"/>
                  <a:gd name="f632" fmla="*/ f529 1 f340"/>
                  <a:gd name="f633" fmla="*/ f530 1 f341"/>
                  <a:gd name="f634" fmla="*/ f531 1 f340"/>
                  <a:gd name="f635" fmla="*/ f532 1 f341"/>
                  <a:gd name="f636" fmla="*/ f533 1 f340"/>
                  <a:gd name="f637" fmla="*/ f534 1 f341"/>
                  <a:gd name="f638" fmla="*/ f535 1 f340"/>
                  <a:gd name="f639" fmla="*/ f536 1 f341"/>
                  <a:gd name="f640" fmla="*/ f537 1 f340"/>
                  <a:gd name="f641" fmla="*/ f538 1 f341"/>
                  <a:gd name="f642" fmla="*/ f539 1 f340"/>
                  <a:gd name="f643" fmla="*/ f540 1 f341"/>
                  <a:gd name="f644" fmla="*/ f541 f331 1"/>
                  <a:gd name="f645" fmla="*/ f542 f331 1"/>
                  <a:gd name="f646" fmla="*/ f544 f332 1"/>
                  <a:gd name="f647" fmla="*/ f543 f332 1"/>
                  <a:gd name="f648" fmla="*/ f545 f331 1"/>
                  <a:gd name="f649" fmla="*/ f546 f332 1"/>
                  <a:gd name="f650" fmla="*/ f547 f331 1"/>
                  <a:gd name="f651" fmla="*/ f548 f332 1"/>
                  <a:gd name="f652" fmla="*/ f549 f332 1"/>
                  <a:gd name="f653" fmla="*/ f550 f331 1"/>
                  <a:gd name="f654" fmla="*/ f551 f332 1"/>
                  <a:gd name="f655" fmla="*/ f552 f331 1"/>
                  <a:gd name="f656" fmla="*/ f553 f332 1"/>
                  <a:gd name="f657" fmla="*/ f554 f331 1"/>
                  <a:gd name="f658" fmla="*/ f555 f332 1"/>
                  <a:gd name="f659" fmla="*/ f556 f331 1"/>
                  <a:gd name="f660" fmla="*/ f557 f332 1"/>
                  <a:gd name="f661" fmla="*/ f558 f331 1"/>
                  <a:gd name="f662" fmla="*/ f559 f332 1"/>
                  <a:gd name="f663" fmla="*/ f560 f331 1"/>
                  <a:gd name="f664" fmla="*/ f561 f332 1"/>
                  <a:gd name="f665" fmla="*/ f562 f331 1"/>
                  <a:gd name="f666" fmla="*/ f563 f332 1"/>
                  <a:gd name="f667" fmla="*/ f564 f331 1"/>
                  <a:gd name="f668" fmla="*/ f565 f332 1"/>
                  <a:gd name="f669" fmla="*/ f566 f331 1"/>
                  <a:gd name="f670" fmla="*/ f567 f332 1"/>
                  <a:gd name="f671" fmla="*/ f568 f331 1"/>
                  <a:gd name="f672" fmla="*/ f569 f332 1"/>
                  <a:gd name="f673" fmla="*/ f570 f331 1"/>
                  <a:gd name="f674" fmla="*/ f571 f332 1"/>
                  <a:gd name="f675" fmla="*/ f572 f331 1"/>
                  <a:gd name="f676" fmla="*/ f573 f332 1"/>
                  <a:gd name="f677" fmla="*/ f574 f331 1"/>
                  <a:gd name="f678" fmla="*/ f575 f332 1"/>
                  <a:gd name="f679" fmla="*/ f576 f331 1"/>
                  <a:gd name="f680" fmla="*/ f577 f332 1"/>
                  <a:gd name="f681" fmla="*/ f578 f331 1"/>
                  <a:gd name="f682" fmla="*/ f579 f332 1"/>
                  <a:gd name="f683" fmla="*/ f580 f331 1"/>
                  <a:gd name="f684" fmla="*/ f581 f332 1"/>
                  <a:gd name="f685" fmla="*/ f582 f331 1"/>
                  <a:gd name="f686" fmla="*/ f583 f332 1"/>
                  <a:gd name="f687" fmla="*/ f584 f332 1"/>
                  <a:gd name="f688" fmla="*/ f585 f331 1"/>
                  <a:gd name="f689" fmla="*/ f586 f332 1"/>
                  <a:gd name="f690" fmla="*/ f587 f331 1"/>
                  <a:gd name="f691" fmla="*/ f588 f332 1"/>
                  <a:gd name="f692" fmla="*/ f589 f331 1"/>
                  <a:gd name="f693" fmla="*/ f590 f332 1"/>
                  <a:gd name="f694" fmla="*/ f591 f331 1"/>
                  <a:gd name="f695" fmla="*/ f592 f332 1"/>
                  <a:gd name="f696" fmla="*/ f593 f331 1"/>
                  <a:gd name="f697" fmla="*/ f594 f332 1"/>
                  <a:gd name="f698" fmla="*/ f595 f331 1"/>
                  <a:gd name="f699" fmla="*/ f596 f332 1"/>
                  <a:gd name="f700" fmla="*/ f597 f331 1"/>
                  <a:gd name="f701" fmla="*/ f598 f332 1"/>
                  <a:gd name="f702" fmla="*/ f599 f331 1"/>
                  <a:gd name="f703" fmla="*/ f600 f332 1"/>
                  <a:gd name="f704" fmla="*/ f601 f331 1"/>
                  <a:gd name="f705" fmla="*/ f602 f332 1"/>
                  <a:gd name="f706" fmla="*/ f603 f331 1"/>
                  <a:gd name="f707" fmla="*/ f604 f332 1"/>
                  <a:gd name="f708" fmla="*/ f605 f331 1"/>
                  <a:gd name="f709" fmla="*/ f606 f332 1"/>
                  <a:gd name="f710" fmla="*/ f607 f331 1"/>
                  <a:gd name="f711" fmla="*/ f608 f332 1"/>
                  <a:gd name="f712" fmla="*/ f609 f331 1"/>
                  <a:gd name="f713" fmla="*/ f610 f332 1"/>
                  <a:gd name="f714" fmla="*/ f611 f331 1"/>
                  <a:gd name="f715" fmla="*/ f612 f332 1"/>
                  <a:gd name="f716" fmla="*/ f613 f331 1"/>
                  <a:gd name="f717" fmla="*/ f614 f332 1"/>
                  <a:gd name="f718" fmla="*/ f615 f331 1"/>
                  <a:gd name="f719" fmla="*/ f616 f332 1"/>
                  <a:gd name="f720" fmla="*/ f617 f332 1"/>
                  <a:gd name="f721" fmla="*/ f618 f331 1"/>
                  <a:gd name="f722" fmla="*/ f619 f332 1"/>
                  <a:gd name="f723" fmla="*/ f620 f331 1"/>
                  <a:gd name="f724" fmla="*/ f621 f332 1"/>
                  <a:gd name="f725" fmla="*/ f622 f331 1"/>
                  <a:gd name="f726" fmla="*/ f623 f332 1"/>
                  <a:gd name="f727" fmla="*/ f624 f331 1"/>
                  <a:gd name="f728" fmla="*/ f625 f332 1"/>
                  <a:gd name="f729" fmla="*/ f626 f331 1"/>
                  <a:gd name="f730" fmla="*/ f627 f332 1"/>
                  <a:gd name="f731" fmla="*/ f628 f331 1"/>
                  <a:gd name="f732" fmla="*/ f629 f332 1"/>
                  <a:gd name="f733" fmla="*/ f630 f331 1"/>
                  <a:gd name="f734" fmla="*/ f631 f332 1"/>
                  <a:gd name="f735" fmla="*/ f632 f331 1"/>
                  <a:gd name="f736" fmla="*/ f633 f332 1"/>
                  <a:gd name="f737" fmla="*/ f634 f331 1"/>
                  <a:gd name="f738" fmla="*/ f635 f332 1"/>
                  <a:gd name="f739" fmla="*/ f636 f331 1"/>
                  <a:gd name="f740" fmla="*/ f637 f332 1"/>
                  <a:gd name="f741" fmla="*/ f638 f331 1"/>
                  <a:gd name="f742" fmla="*/ f639 f332 1"/>
                  <a:gd name="f743" fmla="*/ f640 f331 1"/>
                  <a:gd name="f744" fmla="*/ f641 f332 1"/>
                  <a:gd name="f745" fmla="*/ f642 f331 1"/>
                  <a:gd name="f746" fmla="*/ f643 f3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41">
                    <a:pos x="f648" y="f649"/>
                  </a:cxn>
                  <a:cxn ang="f441">
                    <a:pos x="f650" y="f651"/>
                  </a:cxn>
                  <a:cxn ang="f441">
                    <a:pos x="f650" y="f652"/>
                  </a:cxn>
                  <a:cxn ang="f441">
                    <a:pos x="f653" y="f654"/>
                  </a:cxn>
                  <a:cxn ang="f441">
                    <a:pos x="f655" y="f656"/>
                  </a:cxn>
                  <a:cxn ang="f441">
                    <a:pos x="f657" y="f658"/>
                  </a:cxn>
                  <a:cxn ang="f441">
                    <a:pos x="f659" y="f660"/>
                  </a:cxn>
                  <a:cxn ang="f441">
                    <a:pos x="f661" y="f662"/>
                  </a:cxn>
                  <a:cxn ang="f441">
                    <a:pos x="f663" y="f664"/>
                  </a:cxn>
                  <a:cxn ang="f441">
                    <a:pos x="f665" y="f666"/>
                  </a:cxn>
                  <a:cxn ang="f441">
                    <a:pos x="f667" y="f668"/>
                  </a:cxn>
                  <a:cxn ang="f441">
                    <a:pos x="f669" y="f670"/>
                  </a:cxn>
                  <a:cxn ang="f441">
                    <a:pos x="f671" y="f672"/>
                  </a:cxn>
                  <a:cxn ang="f441">
                    <a:pos x="f673" y="f674"/>
                  </a:cxn>
                  <a:cxn ang="f441">
                    <a:pos x="f675" y="f676"/>
                  </a:cxn>
                  <a:cxn ang="f441">
                    <a:pos x="f677" y="f678"/>
                  </a:cxn>
                  <a:cxn ang="f441">
                    <a:pos x="f679" y="f680"/>
                  </a:cxn>
                  <a:cxn ang="f441">
                    <a:pos x="f681" y="f682"/>
                  </a:cxn>
                  <a:cxn ang="f441">
                    <a:pos x="f683" y="f684"/>
                  </a:cxn>
                  <a:cxn ang="f441">
                    <a:pos x="f685" y="f686"/>
                  </a:cxn>
                  <a:cxn ang="f441">
                    <a:pos x="f683" y="f687"/>
                  </a:cxn>
                  <a:cxn ang="f441">
                    <a:pos x="f688" y="f689"/>
                  </a:cxn>
                  <a:cxn ang="f441">
                    <a:pos x="f690" y="f691"/>
                  </a:cxn>
                  <a:cxn ang="f441">
                    <a:pos x="f692" y="f693"/>
                  </a:cxn>
                  <a:cxn ang="f441">
                    <a:pos x="f694" y="f695"/>
                  </a:cxn>
                  <a:cxn ang="f441">
                    <a:pos x="f696" y="f697"/>
                  </a:cxn>
                  <a:cxn ang="f441">
                    <a:pos x="f698" y="f699"/>
                  </a:cxn>
                  <a:cxn ang="f441">
                    <a:pos x="f700" y="f701"/>
                  </a:cxn>
                  <a:cxn ang="f441">
                    <a:pos x="f702" y="f703"/>
                  </a:cxn>
                  <a:cxn ang="f441">
                    <a:pos x="f704" y="f705"/>
                  </a:cxn>
                  <a:cxn ang="f441">
                    <a:pos x="f706" y="f707"/>
                  </a:cxn>
                  <a:cxn ang="f441">
                    <a:pos x="f708" y="f709"/>
                  </a:cxn>
                  <a:cxn ang="f441">
                    <a:pos x="f710" y="f711"/>
                  </a:cxn>
                  <a:cxn ang="f441">
                    <a:pos x="f712" y="f713"/>
                  </a:cxn>
                  <a:cxn ang="f441">
                    <a:pos x="f714" y="f715"/>
                  </a:cxn>
                  <a:cxn ang="f441">
                    <a:pos x="f716" y="f717"/>
                  </a:cxn>
                  <a:cxn ang="f441">
                    <a:pos x="f718" y="f719"/>
                  </a:cxn>
                  <a:cxn ang="f441">
                    <a:pos x="f714" y="f720"/>
                  </a:cxn>
                  <a:cxn ang="f441">
                    <a:pos x="f721" y="f722"/>
                  </a:cxn>
                  <a:cxn ang="f441">
                    <a:pos x="f723" y="f724"/>
                  </a:cxn>
                  <a:cxn ang="f441">
                    <a:pos x="f725" y="f726"/>
                  </a:cxn>
                  <a:cxn ang="f441">
                    <a:pos x="f727" y="f728"/>
                  </a:cxn>
                  <a:cxn ang="f441">
                    <a:pos x="f729" y="f730"/>
                  </a:cxn>
                  <a:cxn ang="f441">
                    <a:pos x="f731" y="f732"/>
                  </a:cxn>
                  <a:cxn ang="f441">
                    <a:pos x="f733" y="f734"/>
                  </a:cxn>
                  <a:cxn ang="f441">
                    <a:pos x="f735" y="f736"/>
                  </a:cxn>
                  <a:cxn ang="f441">
                    <a:pos x="f737" y="f738"/>
                  </a:cxn>
                  <a:cxn ang="f441">
                    <a:pos x="f739" y="f740"/>
                  </a:cxn>
                  <a:cxn ang="f441">
                    <a:pos x="f741" y="f742"/>
                  </a:cxn>
                  <a:cxn ang="f441">
                    <a:pos x="f743" y="f744"/>
                  </a:cxn>
                  <a:cxn ang="f441">
                    <a:pos x="f745" y="f746"/>
                  </a:cxn>
                </a:cxnLst>
                <a:rect l="f644" t="f647" r="f645" b="f646"/>
                <a:pathLst>
                  <a:path w="1776" h="1881">
                    <a:moveTo>
                      <a:pt x="f9" y="f6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18" y="f20"/>
                    </a:lnTo>
                    <a:lnTo>
                      <a:pt x="f18" y="f21"/>
                    </a:lnTo>
                    <a:lnTo>
                      <a:pt x="f18" y="f22"/>
                    </a:lnTo>
                    <a:lnTo>
                      <a:pt x="f18" y="f23"/>
                    </a:lnTo>
                    <a:lnTo>
                      <a:pt x="f18" y="f24"/>
                    </a:lnTo>
                    <a:lnTo>
                      <a:pt x="f18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27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9" y="f50"/>
                    </a:lnTo>
                    <a:lnTo>
                      <a:pt x="f51" y="f52"/>
                    </a:lnTo>
                    <a:lnTo>
                      <a:pt x="f53" y="f54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43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82" y="f83"/>
                    </a:lnTo>
                    <a:lnTo>
                      <a:pt x="f84" y="f85"/>
                    </a:lnTo>
                    <a:lnTo>
                      <a:pt x="f86" y="f87"/>
                    </a:lnTo>
                    <a:lnTo>
                      <a:pt x="f88" y="f89"/>
                    </a:lnTo>
                    <a:lnTo>
                      <a:pt x="f7" y="f90"/>
                    </a:lnTo>
                    <a:lnTo>
                      <a:pt x="f88" y="f91"/>
                    </a:lnTo>
                    <a:lnTo>
                      <a:pt x="f92" y="f93"/>
                    </a:lnTo>
                    <a:lnTo>
                      <a:pt x="f82" y="f88"/>
                    </a:lnTo>
                    <a:lnTo>
                      <a:pt x="f94" y="f95"/>
                    </a:lnTo>
                    <a:lnTo>
                      <a:pt x="f78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0"/>
                    </a:lnTo>
                    <a:lnTo>
                      <a:pt x="f102" y="f103"/>
                    </a:lnTo>
                    <a:lnTo>
                      <a:pt x="f104" y="f105"/>
                    </a:lnTo>
                    <a:lnTo>
                      <a:pt x="f65" y="f106"/>
                    </a:lnTo>
                    <a:lnTo>
                      <a:pt x="f63" y="f107"/>
                    </a:lnTo>
                    <a:lnTo>
                      <a:pt x="f108" y="f109"/>
                    </a:lnTo>
                    <a:lnTo>
                      <a:pt x="f110" y="f111"/>
                    </a:lnTo>
                    <a:lnTo>
                      <a:pt x="f112" y="f113"/>
                    </a:lnTo>
                    <a:lnTo>
                      <a:pt x="f114" y="f115"/>
                    </a:lnTo>
                    <a:lnTo>
                      <a:pt x="f11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123"/>
                    </a:lnTo>
                    <a:lnTo>
                      <a:pt x="f124" y="f125"/>
                    </a:lnTo>
                    <a:lnTo>
                      <a:pt x="f126" y="f127"/>
                    </a:lnTo>
                    <a:lnTo>
                      <a:pt x="f128" y="f129"/>
                    </a:lnTo>
                    <a:lnTo>
                      <a:pt x="f130" y="f131"/>
                    </a:lnTo>
                    <a:lnTo>
                      <a:pt x="f32" y="f63"/>
                    </a:lnTo>
                    <a:lnTo>
                      <a:pt x="f132" y="f85"/>
                    </a:lnTo>
                    <a:lnTo>
                      <a:pt x="f133" y="f134"/>
                    </a:lnTo>
                    <a:lnTo>
                      <a:pt x="f14" y="f135"/>
                    </a:lnTo>
                    <a:lnTo>
                      <a:pt x="f136" y="f137"/>
                    </a:lnTo>
                    <a:lnTo>
                      <a:pt x="f138" y="f139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44" y="f126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30"/>
                    </a:lnTo>
                    <a:lnTo>
                      <a:pt x="f18" y="f150"/>
                    </a:lnTo>
                    <a:lnTo>
                      <a:pt x="f138" y="f151"/>
                    </a:lnTo>
                    <a:lnTo>
                      <a:pt x="f152" y="f136"/>
                    </a:lnTo>
                    <a:lnTo>
                      <a:pt x="f142" y="f153"/>
                    </a:lnTo>
                    <a:lnTo>
                      <a:pt x="f154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28" y="f160"/>
                    </a:lnTo>
                    <a:lnTo>
                      <a:pt x="f161" y="f162"/>
                    </a:lnTo>
                    <a:lnTo>
                      <a:pt x="f147" y="f163"/>
                    </a:lnTo>
                    <a:lnTo>
                      <a:pt x="f138" y="f164"/>
                    </a:lnTo>
                    <a:lnTo>
                      <a:pt x="f165" y="f166"/>
                    </a:lnTo>
                    <a:lnTo>
                      <a:pt x="f167" y="f64"/>
                    </a:lnTo>
                    <a:lnTo>
                      <a:pt x="f168" y="f169"/>
                    </a:lnTo>
                    <a:lnTo>
                      <a:pt x="f170" y="f171"/>
                    </a:lnTo>
                    <a:lnTo>
                      <a:pt x="f172" y="f166"/>
                    </a:lnTo>
                    <a:lnTo>
                      <a:pt x="f173" y="f174"/>
                    </a:lnTo>
                    <a:lnTo>
                      <a:pt x="f175" y="f176"/>
                    </a:lnTo>
                    <a:lnTo>
                      <a:pt x="f177" y="f178"/>
                    </a:lnTo>
                    <a:lnTo>
                      <a:pt x="f179" y="f160"/>
                    </a:lnTo>
                    <a:lnTo>
                      <a:pt x="f180" y="f181"/>
                    </a:lnTo>
                    <a:lnTo>
                      <a:pt x="f182" y="f183"/>
                    </a:lnTo>
                    <a:lnTo>
                      <a:pt x="f184" y="f185"/>
                    </a:lnTo>
                    <a:lnTo>
                      <a:pt x="f186" y="f187"/>
                    </a:lnTo>
                    <a:lnTo>
                      <a:pt x="f188" y="f189"/>
                    </a:lnTo>
                    <a:lnTo>
                      <a:pt x="f66" y="f190"/>
                    </a:lnTo>
                    <a:lnTo>
                      <a:pt x="f163" y="f30"/>
                    </a:lnTo>
                    <a:lnTo>
                      <a:pt x="f177" y="f150"/>
                    </a:lnTo>
                    <a:lnTo>
                      <a:pt x="f191" y="f192"/>
                    </a:lnTo>
                    <a:lnTo>
                      <a:pt x="f193" y="f194"/>
                    </a:lnTo>
                    <a:lnTo>
                      <a:pt x="f184" y="f195"/>
                    </a:lnTo>
                    <a:lnTo>
                      <a:pt x="f193" y="f196"/>
                    </a:lnTo>
                    <a:lnTo>
                      <a:pt x="f197" y="f198"/>
                    </a:lnTo>
                    <a:lnTo>
                      <a:pt x="f199" y="f200"/>
                    </a:lnTo>
                    <a:lnTo>
                      <a:pt x="f188" y="f201"/>
                    </a:lnTo>
                    <a:lnTo>
                      <a:pt x="f202" y="f203"/>
                    </a:lnTo>
                    <a:lnTo>
                      <a:pt x="f204" y="f205"/>
                    </a:lnTo>
                    <a:lnTo>
                      <a:pt x="f206" y="f112"/>
                    </a:lnTo>
                    <a:lnTo>
                      <a:pt x="f188" y="f207"/>
                    </a:lnTo>
                    <a:lnTo>
                      <a:pt x="f197" y="f208"/>
                    </a:lnTo>
                    <a:lnTo>
                      <a:pt x="f209" y="f210"/>
                    </a:lnTo>
                    <a:lnTo>
                      <a:pt x="f211" y="f212"/>
                    </a:lnTo>
                    <a:lnTo>
                      <a:pt x="f213" y="f214"/>
                    </a:lnTo>
                    <a:lnTo>
                      <a:pt x="f215" y="f77"/>
                    </a:lnTo>
                    <a:lnTo>
                      <a:pt x="f216" y="f217"/>
                    </a:lnTo>
                    <a:lnTo>
                      <a:pt x="f218" y="f219"/>
                    </a:lnTo>
                    <a:lnTo>
                      <a:pt x="f220" y="f221"/>
                    </a:lnTo>
                    <a:lnTo>
                      <a:pt x="f222" y="f111"/>
                    </a:lnTo>
                    <a:lnTo>
                      <a:pt x="f223" y="f224"/>
                    </a:lnTo>
                    <a:lnTo>
                      <a:pt x="f225" y="f226"/>
                    </a:lnTo>
                    <a:lnTo>
                      <a:pt x="f227" y="f228"/>
                    </a:lnTo>
                    <a:lnTo>
                      <a:pt x="f229" y="f103"/>
                    </a:lnTo>
                    <a:lnTo>
                      <a:pt x="f230" y="f231"/>
                    </a:lnTo>
                    <a:lnTo>
                      <a:pt x="f232" y="f8"/>
                    </a:lnTo>
                    <a:lnTo>
                      <a:pt x="f233" y="f234"/>
                    </a:lnTo>
                    <a:lnTo>
                      <a:pt x="f235" y="f236"/>
                    </a:lnTo>
                    <a:lnTo>
                      <a:pt x="f237" y="f238"/>
                    </a:lnTo>
                    <a:lnTo>
                      <a:pt x="f239" y="f240"/>
                    </a:lnTo>
                    <a:lnTo>
                      <a:pt x="f241" y="f242"/>
                    </a:lnTo>
                    <a:lnTo>
                      <a:pt x="f243" y="f244"/>
                    </a:lnTo>
                    <a:lnTo>
                      <a:pt x="f245" y="f246"/>
                    </a:lnTo>
                    <a:lnTo>
                      <a:pt x="f11" y="f91"/>
                    </a:lnTo>
                    <a:lnTo>
                      <a:pt x="f6" y="f247"/>
                    </a:lnTo>
                    <a:lnTo>
                      <a:pt x="f6" y="f248"/>
                    </a:lnTo>
                    <a:lnTo>
                      <a:pt x="f249" y="f65"/>
                    </a:lnTo>
                    <a:lnTo>
                      <a:pt x="f250" y="f251"/>
                    </a:lnTo>
                    <a:lnTo>
                      <a:pt x="f245" y="f252"/>
                    </a:lnTo>
                    <a:lnTo>
                      <a:pt x="f253" y="f254"/>
                    </a:lnTo>
                    <a:lnTo>
                      <a:pt x="f15" y="f255"/>
                    </a:lnTo>
                    <a:lnTo>
                      <a:pt x="f239" y="f141"/>
                    </a:lnTo>
                    <a:lnTo>
                      <a:pt x="f256" y="f195"/>
                    </a:lnTo>
                    <a:lnTo>
                      <a:pt x="f257" y="f258"/>
                    </a:lnTo>
                    <a:lnTo>
                      <a:pt x="f259" y="f140"/>
                    </a:lnTo>
                    <a:lnTo>
                      <a:pt x="f260" y="f261"/>
                    </a:lnTo>
                    <a:lnTo>
                      <a:pt x="f262" y="f263"/>
                    </a:lnTo>
                    <a:lnTo>
                      <a:pt x="f264" y="f199"/>
                    </a:lnTo>
                    <a:lnTo>
                      <a:pt x="f265" y="f266"/>
                    </a:lnTo>
                    <a:lnTo>
                      <a:pt x="f267" y="f268"/>
                    </a:lnTo>
                    <a:lnTo>
                      <a:pt x="f269" y="f270"/>
                    </a:lnTo>
                    <a:lnTo>
                      <a:pt x="f220" y="f271"/>
                    </a:lnTo>
                    <a:lnTo>
                      <a:pt x="f2" y="f272"/>
                    </a:lnTo>
                    <a:lnTo>
                      <a:pt x="f273" y="f274"/>
                    </a:lnTo>
                    <a:lnTo>
                      <a:pt x="f275" y="f276"/>
                    </a:lnTo>
                    <a:lnTo>
                      <a:pt x="f277" y="f278"/>
                    </a:lnTo>
                    <a:lnTo>
                      <a:pt x="f279" y="f52"/>
                    </a:lnTo>
                    <a:lnTo>
                      <a:pt x="f280" y="f281"/>
                    </a:lnTo>
                    <a:lnTo>
                      <a:pt x="f282" y="f283"/>
                    </a:lnTo>
                    <a:lnTo>
                      <a:pt x="f284" y="f285"/>
                    </a:lnTo>
                    <a:lnTo>
                      <a:pt x="f286" y="f287"/>
                    </a:lnTo>
                    <a:lnTo>
                      <a:pt x="f288" y="f289"/>
                    </a:lnTo>
                    <a:lnTo>
                      <a:pt x="f290" y="f291"/>
                    </a:lnTo>
                    <a:lnTo>
                      <a:pt x="f292" y="f293"/>
                    </a:lnTo>
                    <a:lnTo>
                      <a:pt x="f294" y="f27"/>
                    </a:lnTo>
                    <a:lnTo>
                      <a:pt x="f295" y="f296"/>
                    </a:lnTo>
                    <a:lnTo>
                      <a:pt x="f297" y="f37"/>
                    </a:lnTo>
                    <a:lnTo>
                      <a:pt x="f298" y="f299"/>
                    </a:lnTo>
                    <a:lnTo>
                      <a:pt x="f300" y="f301"/>
                    </a:lnTo>
                    <a:lnTo>
                      <a:pt x="f35" y="f301"/>
                    </a:lnTo>
                    <a:lnTo>
                      <a:pt x="f298" y="f299"/>
                    </a:lnTo>
                    <a:lnTo>
                      <a:pt x="f298" y="f302"/>
                    </a:lnTo>
                    <a:lnTo>
                      <a:pt x="f303" y="f304"/>
                    </a:lnTo>
                    <a:lnTo>
                      <a:pt x="f305" y="f306"/>
                    </a:lnTo>
                    <a:lnTo>
                      <a:pt x="f307" y="f308"/>
                    </a:lnTo>
                    <a:lnTo>
                      <a:pt x="f309" y="f310"/>
                    </a:lnTo>
                    <a:lnTo>
                      <a:pt x="f184" y="f311"/>
                    </a:lnTo>
                    <a:lnTo>
                      <a:pt x="f188" y="f312"/>
                    </a:lnTo>
                    <a:lnTo>
                      <a:pt x="f313" y="f314"/>
                    </a:lnTo>
                    <a:lnTo>
                      <a:pt x="f315" y="f25"/>
                    </a:lnTo>
                    <a:lnTo>
                      <a:pt x="f316" y="f284"/>
                    </a:lnTo>
                    <a:lnTo>
                      <a:pt x="f316" y="f317"/>
                    </a:lnTo>
                    <a:lnTo>
                      <a:pt x="f315" y="f318"/>
                    </a:lnTo>
                    <a:lnTo>
                      <a:pt x="f319" y="f269"/>
                    </a:lnTo>
                    <a:lnTo>
                      <a:pt x="f319" y="f320"/>
                    </a:lnTo>
                    <a:lnTo>
                      <a:pt x="f321" y="f322"/>
                    </a:lnTo>
                    <a:lnTo>
                      <a:pt x="f319" y="f323"/>
                    </a:lnTo>
                    <a:lnTo>
                      <a:pt x="f315" y="f324"/>
                    </a:lnTo>
                    <a:lnTo>
                      <a:pt x="f325" y="f324"/>
                    </a:lnTo>
                    <a:lnTo>
                      <a:pt x="f172" y="f253"/>
                    </a:lnTo>
                    <a:lnTo>
                      <a:pt x="f326" y="f13"/>
                    </a:lnTo>
                    <a:lnTo>
                      <a:pt x="f327" y="f250"/>
                    </a:lnTo>
                    <a:lnTo>
                      <a:pt x="f328" y="f329"/>
                    </a:lnTo>
                    <a:lnTo>
                      <a:pt x="f9" y="f6"/>
                    </a:lnTo>
                    <a:close/>
                  </a:path>
                </a:pathLst>
              </a:custGeom>
              <a:solidFill>
                <a:srgbClr val="7A8C8E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3" name="Grupo 23">
            <a:extLst>
              <a:ext uri="{FF2B5EF4-FFF2-40B4-BE49-F238E27FC236}">
                <a16:creationId xmlns:a16="http://schemas.microsoft.com/office/drawing/2014/main" id="{1818BD9C-A6D9-4ACA-86DD-6D3EDC9368BE}"/>
              </a:ext>
            </a:extLst>
          </p:cNvPr>
          <p:cNvGrpSpPr/>
          <p:nvPr/>
        </p:nvGrpSpPr>
        <p:grpSpPr>
          <a:xfrm>
            <a:off x="379969" y="923169"/>
            <a:ext cx="2883936" cy="3625678"/>
            <a:chOff x="379969" y="923169"/>
            <a:chExt cx="2883936" cy="3625678"/>
          </a:xfrm>
        </p:grpSpPr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C9FB50D3-AFBE-42D1-8FE9-1D4FE77FDDFE}"/>
                </a:ext>
              </a:extLst>
            </p:cNvPr>
            <p:cNvSpPr/>
            <p:nvPr/>
          </p:nvSpPr>
          <p:spPr>
            <a:xfrm>
              <a:off x="1011006" y="923169"/>
              <a:ext cx="1621871" cy="19705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59"/>
                <a:gd name="f7" fmla="val 799"/>
                <a:gd name="f8" fmla="val 9"/>
                <a:gd name="f9" fmla="val 769"/>
                <a:gd name="f10" fmla="val 21"/>
                <a:gd name="f11" fmla="val 722"/>
                <a:gd name="f12" fmla="val 31"/>
                <a:gd name="f13" fmla="val 662"/>
                <a:gd name="f14" fmla="val 45"/>
                <a:gd name="f15" fmla="val 571"/>
                <a:gd name="f16" fmla="val 36"/>
                <a:gd name="f17" fmla="val 558"/>
                <a:gd name="f18" fmla="val 50"/>
                <a:gd name="f19" fmla="val 379"/>
                <a:gd name="f20" fmla="val 52"/>
                <a:gd name="f21" fmla="val 351"/>
                <a:gd name="f22" fmla="val 58"/>
                <a:gd name="f23" fmla="val 281"/>
                <a:gd name="f24" fmla="val 65"/>
                <a:gd name="f25" fmla="val 200"/>
                <a:gd name="f26" fmla="val 67"/>
                <a:gd name="f27" fmla="val 185"/>
                <a:gd name="f28" fmla="val 68"/>
                <a:gd name="f29" fmla="val 174"/>
                <a:gd name="f30" fmla="val 166"/>
                <a:gd name="f31" fmla="val 78"/>
                <a:gd name="f32" fmla="val 144"/>
                <a:gd name="f33" fmla="val 99"/>
                <a:gd name="f34" fmla="val 109"/>
                <a:gd name="f35" fmla="val 137"/>
                <a:gd name="f36" fmla="val 177"/>
                <a:gd name="f37" fmla="val 46"/>
                <a:gd name="f38" fmla="val 216"/>
                <a:gd name="f39" fmla="val 249"/>
                <a:gd name="f40" fmla="val 28"/>
                <a:gd name="f41" fmla="val 286"/>
                <a:gd name="f42" fmla="val 19"/>
                <a:gd name="f43" fmla="val 363"/>
                <a:gd name="f44" fmla="val 448"/>
                <a:gd name="f45" fmla="val 35"/>
                <a:gd name="f46" fmla="val 508"/>
                <a:gd name="f47" fmla="val 59"/>
                <a:gd name="f48" fmla="val 542"/>
                <a:gd name="f49" fmla="val 98"/>
                <a:gd name="f50" fmla="val 549"/>
                <a:gd name="f51" fmla="val 107"/>
                <a:gd name="f52" fmla="val 576"/>
                <a:gd name="f53" fmla="val 589"/>
                <a:gd name="f54" fmla="val 168"/>
                <a:gd name="f55" fmla="val 596"/>
                <a:gd name="f56" fmla="val 188"/>
                <a:gd name="f57" fmla="val 600"/>
                <a:gd name="f58" fmla="val 208"/>
                <a:gd name="f59" fmla="val 605"/>
                <a:gd name="f60" fmla="val 239"/>
                <a:gd name="f61" fmla="val 609"/>
                <a:gd name="f62" fmla="val 277"/>
                <a:gd name="f63" fmla="val 615"/>
                <a:gd name="f64" fmla="val 343"/>
                <a:gd name="f65" fmla="val 611"/>
                <a:gd name="f66" fmla="val 373"/>
                <a:gd name="f67" fmla="val 612"/>
                <a:gd name="f68" fmla="val 432"/>
                <a:gd name="f69" fmla="val 613"/>
                <a:gd name="f70" fmla="val 524"/>
                <a:gd name="f71" fmla="val 623"/>
                <a:gd name="f72" fmla="val 594"/>
                <a:gd name="f73" fmla="val 630"/>
                <a:gd name="f74" fmla="val 645"/>
                <a:gd name="f75" fmla="val 638"/>
                <a:gd name="f76" fmla="val 702"/>
                <a:gd name="f77" fmla="val 649"/>
                <a:gd name="f78" fmla="val 753"/>
                <a:gd name="f79" fmla="val 796"/>
                <a:gd name="f80" fmla="val 567"/>
                <a:gd name="f81" fmla="val 783"/>
                <a:gd name="f82" fmla="val 460"/>
                <a:gd name="f83" fmla="val 774"/>
                <a:gd name="f84" fmla="val 342"/>
                <a:gd name="f85" fmla="val 773"/>
                <a:gd name="f86" fmla="val 213"/>
                <a:gd name="f87" fmla="val 784"/>
                <a:gd name="f88" fmla="+- 0 0 -90"/>
                <a:gd name="f89" fmla="*/ f3 1 659"/>
                <a:gd name="f90" fmla="*/ f4 1 799"/>
                <a:gd name="f91" fmla="val f5"/>
                <a:gd name="f92" fmla="val f6"/>
                <a:gd name="f93" fmla="val f7"/>
                <a:gd name="f94" fmla="*/ f88 f0 1"/>
                <a:gd name="f95" fmla="+- f93 0 f91"/>
                <a:gd name="f96" fmla="+- f92 0 f91"/>
                <a:gd name="f97" fmla="*/ f94 1 f2"/>
                <a:gd name="f98" fmla="*/ f96 1 659"/>
                <a:gd name="f99" fmla="*/ f95 1 799"/>
                <a:gd name="f100" fmla="*/ 0 f96 1"/>
                <a:gd name="f101" fmla="*/ 799 f95 1"/>
                <a:gd name="f102" fmla="*/ 31 f96 1"/>
                <a:gd name="f103" fmla="*/ 662 f95 1"/>
                <a:gd name="f104" fmla="*/ 50 f96 1"/>
                <a:gd name="f105" fmla="*/ 379 f95 1"/>
                <a:gd name="f106" fmla="*/ 65 f96 1"/>
                <a:gd name="f107" fmla="*/ 200 f95 1"/>
                <a:gd name="f108" fmla="*/ 68 f96 1"/>
                <a:gd name="f109" fmla="*/ 166 f95 1"/>
                <a:gd name="f110" fmla="*/ 137 f96 1"/>
                <a:gd name="f111" fmla="*/ 78 f95 1"/>
                <a:gd name="f112" fmla="*/ 249 f96 1"/>
                <a:gd name="f113" fmla="*/ 28 f95 1"/>
                <a:gd name="f114" fmla="*/ 448 f96 1"/>
                <a:gd name="f115" fmla="*/ 35 f95 1"/>
                <a:gd name="f116" fmla="*/ 549 f96 1"/>
                <a:gd name="f117" fmla="*/ 107 f95 1"/>
                <a:gd name="f118" fmla="*/ 596 f96 1"/>
                <a:gd name="f119" fmla="*/ 188 f95 1"/>
                <a:gd name="f120" fmla="*/ 609 f96 1"/>
                <a:gd name="f121" fmla="*/ 277 f95 1"/>
                <a:gd name="f122" fmla="*/ 612 f96 1"/>
                <a:gd name="f123" fmla="*/ 432 f95 1"/>
                <a:gd name="f124" fmla="*/ 630 f96 1"/>
                <a:gd name="f125" fmla="*/ 645 f95 1"/>
                <a:gd name="f126" fmla="*/ 659 f96 1"/>
                <a:gd name="f127" fmla="*/ 796 f95 1"/>
                <a:gd name="f128" fmla="*/ 342 f96 1"/>
                <a:gd name="f129" fmla="*/ 773 f95 1"/>
                <a:gd name="f130" fmla="+- f97 0 f1"/>
                <a:gd name="f131" fmla="*/ f100 1 659"/>
                <a:gd name="f132" fmla="*/ f101 1 799"/>
                <a:gd name="f133" fmla="*/ f102 1 659"/>
                <a:gd name="f134" fmla="*/ f103 1 799"/>
                <a:gd name="f135" fmla="*/ f104 1 659"/>
                <a:gd name="f136" fmla="*/ f105 1 799"/>
                <a:gd name="f137" fmla="*/ f106 1 659"/>
                <a:gd name="f138" fmla="*/ f107 1 799"/>
                <a:gd name="f139" fmla="*/ f108 1 659"/>
                <a:gd name="f140" fmla="*/ f109 1 799"/>
                <a:gd name="f141" fmla="*/ f110 1 659"/>
                <a:gd name="f142" fmla="*/ f111 1 799"/>
                <a:gd name="f143" fmla="*/ f112 1 659"/>
                <a:gd name="f144" fmla="*/ f113 1 799"/>
                <a:gd name="f145" fmla="*/ f114 1 659"/>
                <a:gd name="f146" fmla="*/ f115 1 799"/>
                <a:gd name="f147" fmla="*/ f116 1 659"/>
                <a:gd name="f148" fmla="*/ f117 1 799"/>
                <a:gd name="f149" fmla="*/ f118 1 659"/>
                <a:gd name="f150" fmla="*/ f119 1 799"/>
                <a:gd name="f151" fmla="*/ f120 1 659"/>
                <a:gd name="f152" fmla="*/ f121 1 799"/>
                <a:gd name="f153" fmla="*/ f122 1 659"/>
                <a:gd name="f154" fmla="*/ f123 1 799"/>
                <a:gd name="f155" fmla="*/ f124 1 659"/>
                <a:gd name="f156" fmla="*/ f125 1 799"/>
                <a:gd name="f157" fmla="*/ f126 1 659"/>
                <a:gd name="f158" fmla="*/ f127 1 799"/>
                <a:gd name="f159" fmla="*/ f128 1 659"/>
                <a:gd name="f160" fmla="*/ f129 1 799"/>
                <a:gd name="f161" fmla="*/ 0 1 f98"/>
                <a:gd name="f162" fmla="*/ f92 1 f98"/>
                <a:gd name="f163" fmla="*/ 0 1 f99"/>
                <a:gd name="f164" fmla="*/ f93 1 f99"/>
                <a:gd name="f165" fmla="*/ f131 1 f98"/>
                <a:gd name="f166" fmla="*/ f132 1 f99"/>
                <a:gd name="f167" fmla="*/ f133 1 f98"/>
                <a:gd name="f168" fmla="*/ f134 1 f99"/>
                <a:gd name="f169" fmla="*/ f135 1 f98"/>
                <a:gd name="f170" fmla="*/ f136 1 f99"/>
                <a:gd name="f171" fmla="*/ f137 1 f98"/>
                <a:gd name="f172" fmla="*/ f138 1 f99"/>
                <a:gd name="f173" fmla="*/ f139 1 f98"/>
                <a:gd name="f174" fmla="*/ f140 1 f99"/>
                <a:gd name="f175" fmla="*/ f141 1 f98"/>
                <a:gd name="f176" fmla="*/ f142 1 f99"/>
                <a:gd name="f177" fmla="*/ f143 1 f98"/>
                <a:gd name="f178" fmla="*/ f144 1 f99"/>
                <a:gd name="f179" fmla="*/ f145 1 f98"/>
                <a:gd name="f180" fmla="*/ f146 1 f99"/>
                <a:gd name="f181" fmla="*/ f147 1 f98"/>
                <a:gd name="f182" fmla="*/ f148 1 f99"/>
                <a:gd name="f183" fmla="*/ f149 1 f98"/>
                <a:gd name="f184" fmla="*/ f150 1 f99"/>
                <a:gd name="f185" fmla="*/ f151 1 f98"/>
                <a:gd name="f186" fmla="*/ f152 1 f99"/>
                <a:gd name="f187" fmla="*/ f153 1 f98"/>
                <a:gd name="f188" fmla="*/ f154 1 f99"/>
                <a:gd name="f189" fmla="*/ f155 1 f98"/>
                <a:gd name="f190" fmla="*/ f156 1 f99"/>
                <a:gd name="f191" fmla="*/ f157 1 f98"/>
                <a:gd name="f192" fmla="*/ f158 1 f99"/>
                <a:gd name="f193" fmla="*/ f159 1 f98"/>
                <a:gd name="f194" fmla="*/ f160 1 f99"/>
                <a:gd name="f195" fmla="*/ f161 f89 1"/>
                <a:gd name="f196" fmla="*/ f162 f89 1"/>
                <a:gd name="f197" fmla="*/ f164 f90 1"/>
                <a:gd name="f198" fmla="*/ f163 f90 1"/>
                <a:gd name="f199" fmla="*/ f165 f89 1"/>
                <a:gd name="f200" fmla="*/ f166 f90 1"/>
                <a:gd name="f201" fmla="*/ f167 f89 1"/>
                <a:gd name="f202" fmla="*/ f168 f90 1"/>
                <a:gd name="f203" fmla="*/ f169 f89 1"/>
                <a:gd name="f204" fmla="*/ f170 f90 1"/>
                <a:gd name="f205" fmla="*/ f171 f89 1"/>
                <a:gd name="f206" fmla="*/ f172 f90 1"/>
                <a:gd name="f207" fmla="*/ f173 f89 1"/>
                <a:gd name="f208" fmla="*/ f174 f90 1"/>
                <a:gd name="f209" fmla="*/ f175 f89 1"/>
                <a:gd name="f210" fmla="*/ f176 f90 1"/>
                <a:gd name="f211" fmla="*/ f177 f89 1"/>
                <a:gd name="f212" fmla="*/ f178 f90 1"/>
                <a:gd name="f213" fmla="*/ f179 f89 1"/>
                <a:gd name="f214" fmla="*/ f180 f90 1"/>
                <a:gd name="f215" fmla="*/ f181 f89 1"/>
                <a:gd name="f216" fmla="*/ f182 f90 1"/>
                <a:gd name="f217" fmla="*/ f183 f89 1"/>
                <a:gd name="f218" fmla="*/ f184 f90 1"/>
                <a:gd name="f219" fmla="*/ f185 f89 1"/>
                <a:gd name="f220" fmla="*/ f186 f90 1"/>
                <a:gd name="f221" fmla="*/ f187 f89 1"/>
                <a:gd name="f222" fmla="*/ f188 f90 1"/>
                <a:gd name="f223" fmla="*/ f189 f89 1"/>
                <a:gd name="f224" fmla="*/ f190 f90 1"/>
                <a:gd name="f225" fmla="*/ f191 f89 1"/>
                <a:gd name="f226" fmla="*/ f192 f90 1"/>
                <a:gd name="f227" fmla="*/ f193 f89 1"/>
                <a:gd name="f228" fmla="*/ f194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0">
                  <a:pos x="f199" y="f200"/>
                </a:cxn>
                <a:cxn ang="f130">
                  <a:pos x="f201" y="f202"/>
                </a:cxn>
                <a:cxn ang="f130">
                  <a:pos x="f203" y="f204"/>
                </a:cxn>
                <a:cxn ang="f130">
                  <a:pos x="f205" y="f206"/>
                </a:cxn>
                <a:cxn ang="f130">
                  <a:pos x="f207" y="f208"/>
                </a:cxn>
                <a:cxn ang="f130">
                  <a:pos x="f209" y="f210"/>
                </a:cxn>
                <a:cxn ang="f130">
                  <a:pos x="f211" y="f212"/>
                </a:cxn>
                <a:cxn ang="f130">
                  <a:pos x="f213" y="f214"/>
                </a:cxn>
                <a:cxn ang="f130">
                  <a:pos x="f215" y="f216"/>
                </a:cxn>
                <a:cxn ang="f130">
                  <a:pos x="f217" y="f218"/>
                </a:cxn>
                <a:cxn ang="f130">
                  <a:pos x="f219" y="f220"/>
                </a:cxn>
                <a:cxn ang="f130">
                  <a:pos x="f221" y="f222"/>
                </a:cxn>
                <a:cxn ang="f130">
                  <a:pos x="f223" y="f224"/>
                </a:cxn>
                <a:cxn ang="f130">
                  <a:pos x="f225" y="f226"/>
                </a:cxn>
                <a:cxn ang="f130">
                  <a:pos x="f227" y="f228"/>
                </a:cxn>
                <a:cxn ang="f130">
                  <a:pos x="f199" y="f200"/>
                </a:cxn>
              </a:cxnLst>
              <a:rect l="f195" t="f198" r="f196" b="f197"/>
              <a:pathLst>
                <a:path w="659" h="799">
                  <a:moveTo>
                    <a:pt x="f5" y="f7"/>
                  </a:moveTo>
                  <a:cubicBezTo>
                    <a:pt x="f8" y="f9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28" y="f30"/>
                  </a:cubicBezTo>
                  <a:cubicBezTo>
                    <a:pt x="f31" y="f32"/>
                    <a:pt x="f33" y="f34"/>
                    <a:pt x="f35" y="f31"/>
                  </a:cubicBezTo>
                  <a:cubicBezTo>
                    <a:pt x="f36" y="f37"/>
                    <a:pt x="f38" y="f16"/>
                    <a:pt x="f39" y="f40"/>
                  </a:cubicBezTo>
                  <a:cubicBezTo>
                    <a:pt x="f41" y="f42"/>
                    <a:pt x="f43" y="f5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35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6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5"/>
                    <a:pt x="f49" y="f87"/>
                    <a:pt x="f5" y="f7"/>
                  </a:cubicBezTo>
                  <a:close/>
                </a:path>
              </a:pathLst>
            </a:custGeom>
            <a:solidFill>
              <a:srgbClr val="2B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719DBEA8-5AC2-48C2-809B-D5853B25364A}"/>
                </a:ext>
              </a:extLst>
            </p:cNvPr>
            <p:cNvSpPr/>
            <p:nvPr/>
          </p:nvSpPr>
          <p:spPr>
            <a:xfrm>
              <a:off x="385511" y="2611462"/>
              <a:ext cx="2878394" cy="19373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67"/>
                <a:gd name="f7" fmla="val 786"/>
                <a:gd name="f8" fmla="val 374"/>
                <a:gd name="f9" fmla="val 39"/>
                <a:gd name="f10" fmla="val 366"/>
                <a:gd name="f11" fmla="val 44"/>
                <a:gd name="f12" fmla="val 355"/>
                <a:gd name="f13" fmla="val 49"/>
                <a:gd name="f14" fmla="val 341"/>
                <a:gd name="f15" fmla="val 56"/>
                <a:gd name="f16" fmla="val 321"/>
                <a:gd name="f17" fmla="val 66"/>
                <a:gd name="f18" fmla="val 283"/>
                <a:gd name="f19" fmla="val 84"/>
                <a:gd name="f20" fmla="val 229"/>
                <a:gd name="f21" fmla="val 104"/>
                <a:gd name="f22" fmla="val 188"/>
                <a:gd name="f23" fmla="val 120"/>
                <a:gd name="f24" fmla="val 173"/>
                <a:gd name="f25" fmla="val 123"/>
                <a:gd name="f26" fmla="val 146"/>
                <a:gd name="f27" fmla="val 139"/>
                <a:gd name="f28" fmla="val 130"/>
                <a:gd name="f29" fmla="val 147"/>
                <a:gd name="f30" fmla="val 117"/>
                <a:gd name="f31" fmla="val 157"/>
                <a:gd name="f32" fmla="val 171"/>
                <a:gd name="f33" fmla="val 96"/>
                <a:gd name="f34" fmla="val 89"/>
                <a:gd name="f35" fmla="val 191"/>
                <a:gd name="f36" fmla="val 79"/>
                <a:gd name="f37" fmla="val 211"/>
                <a:gd name="f38" fmla="val 63"/>
                <a:gd name="f39" fmla="val 244"/>
                <a:gd name="f40" fmla="val 272"/>
                <a:gd name="f41" fmla="val 52"/>
                <a:gd name="f42" fmla="val 289"/>
                <a:gd name="f43" fmla="val 339"/>
                <a:gd name="f44" fmla="val 33"/>
                <a:gd name="f45" fmla="val 364"/>
                <a:gd name="f46" fmla="val 26"/>
                <a:gd name="f47" fmla="val 404"/>
                <a:gd name="f48" fmla="val 18"/>
                <a:gd name="f49" fmla="val 450"/>
                <a:gd name="f50" fmla="val 14"/>
                <a:gd name="f51" fmla="val 485"/>
                <a:gd name="f52" fmla="val 10"/>
                <a:gd name="f53" fmla="val 527"/>
                <a:gd name="f54" fmla="val 7"/>
                <a:gd name="f55" fmla="val 559"/>
                <a:gd name="f56" fmla="val 3"/>
                <a:gd name="f57" fmla="val 601"/>
                <a:gd name="f58" fmla="val 651"/>
                <a:gd name="f59" fmla="val 24"/>
                <a:gd name="f60" fmla="val 669"/>
                <a:gd name="f61" fmla="val 61"/>
                <a:gd name="f62" fmla="val 692"/>
                <a:gd name="f63" fmla="val 109"/>
                <a:gd name="f64" fmla="val 712"/>
                <a:gd name="f65" fmla="val 727"/>
                <a:gd name="f66" fmla="val 178"/>
                <a:gd name="f67" fmla="val 734"/>
                <a:gd name="f68" fmla="val 201"/>
                <a:gd name="f69" fmla="val 739"/>
                <a:gd name="f70" fmla="val 769"/>
                <a:gd name="f71" fmla="val 465"/>
                <a:gd name="f72" fmla="val 776"/>
                <a:gd name="f73" fmla="val 625"/>
                <a:gd name="f74" fmla="val 743"/>
                <a:gd name="f75" fmla="val 774"/>
                <a:gd name="f76" fmla="val 816"/>
                <a:gd name="f77" fmla="val 767"/>
                <a:gd name="f78" fmla="val 845"/>
                <a:gd name="f79" fmla="val 764"/>
                <a:gd name="f80" fmla="val 908"/>
                <a:gd name="f81" fmla="val 757"/>
                <a:gd name="f82" fmla="val 985"/>
                <a:gd name="f83" fmla="val 736"/>
                <a:gd name="f84" fmla="val 1032"/>
                <a:gd name="f85" fmla="val 723"/>
                <a:gd name="f86" fmla="val 1061"/>
                <a:gd name="f87" fmla="val 1087"/>
                <a:gd name="f88" fmla="val 700"/>
                <a:gd name="f89" fmla="val 1121"/>
                <a:gd name="f90" fmla="val 684"/>
                <a:gd name="f91" fmla="val 1147"/>
                <a:gd name="f92" fmla="val 667"/>
                <a:gd name="f93" fmla="val 1166"/>
                <a:gd name="f94" fmla="val 654"/>
                <a:gd name="f95" fmla="val 575"/>
                <a:gd name="f96" fmla="val 1161"/>
                <a:gd name="f97" fmla="val 509"/>
                <a:gd name="f98" fmla="val 1154"/>
                <a:gd name="f99" fmla="val 457"/>
                <a:gd name="f100" fmla="val 1148"/>
                <a:gd name="f101" fmla="val 412"/>
                <a:gd name="f102" fmla="val 1139"/>
                <a:gd name="f103" fmla="val 350"/>
                <a:gd name="f104" fmla="val 1114"/>
                <a:gd name="f105" fmla="val 273"/>
                <a:gd name="f106" fmla="val 1103"/>
                <a:gd name="f107" fmla="val 238"/>
                <a:gd name="f108" fmla="val 1091"/>
                <a:gd name="f109" fmla="val 210"/>
                <a:gd name="f110" fmla="val 1082"/>
                <a:gd name="f111" fmla="val 189"/>
                <a:gd name="f112" fmla="val 1076"/>
                <a:gd name="f113" fmla="val 181"/>
                <a:gd name="f114" fmla="val 1067"/>
                <a:gd name="f115" fmla="val 170"/>
                <a:gd name="f116" fmla="val 1053"/>
                <a:gd name="f117" fmla="val 159"/>
                <a:gd name="f118" fmla="val 1036"/>
                <a:gd name="f119" fmla="val 1022"/>
                <a:gd name="f120" fmla="val 1014"/>
                <a:gd name="f121" fmla="val 136"/>
                <a:gd name="f122" fmla="val 953"/>
                <a:gd name="f123" fmla="val 923"/>
                <a:gd name="f124" fmla="val 95"/>
                <a:gd name="f125" fmla="val 915"/>
                <a:gd name="f126" fmla="val 93"/>
                <a:gd name="f127" fmla="val 848"/>
                <a:gd name="f128" fmla="val 855"/>
                <a:gd name="f129" fmla="val 64"/>
                <a:gd name="f130" fmla="val 810"/>
                <a:gd name="f131" fmla="val 47"/>
                <a:gd name="f132" fmla="val 778"/>
                <a:gd name="f133" fmla="val 35"/>
                <a:gd name="f134" fmla="val 19"/>
                <a:gd name="f135" fmla="val 682"/>
                <a:gd name="f136" fmla="val 11"/>
                <a:gd name="f137" fmla="val 611"/>
                <a:gd name="f138" fmla="val 554"/>
                <a:gd name="f139" fmla="val 504"/>
                <a:gd name="f140" fmla="val 13"/>
                <a:gd name="f141" fmla="val 453"/>
                <a:gd name="f142" fmla="val 410"/>
                <a:gd name="f143" fmla="val 29"/>
                <a:gd name="f144" fmla="+- 0 0 -90"/>
                <a:gd name="f145" fmla="*/ f3 1 1167"/>
                <a:gd name="f146" fmla="*/ f4 1 786"/>
                <a:gd name="f147" fmla="val f5"/>
                <a:gd name="f148" fmla="val f6"/>
                <a:gd name="f149" fmla="val f7"/>
                <a:gd name="f150" fmla="*/ f144 f0 1"/>
                <a:gd name="f151" fmla="+- f149 0 f147"/>
                <a:gd name="f152" fmla="+- f148 0 f147"/>
                <a:gd name="f153" fmla="*/ f150 1 f2"/>
                <a:gd name="f154" fmla="*/ f152 1 1167"/>
                <a:gd name="f155" fmla="*/ f151 1 786"/>
                <a:gd name="f156" fmla="*/ 374 f152 1"/>
                <a:gd name="f157" fmla="*/ 39 f151 1"/>
                <a:gd name="f158" fmla="*/ 341 f152 1"/>
                <a:gd name="f159" fmla="*/ 56 f151 1"/>
                <a:gd name="f160" fmla="*/ 229 f152 1"/>
                <a:gd name="f161" fmla="*/ 104 f151 1"/>
                <a:gd name="f162" fmla="*/ 146 f152 1"/>
                <a:gd name="f163" fmla="*/ 139 f151 1"/>
                <a:gd name="f164" fmla="*/ 104 f152 1"/>
                <a:gd name="f165" fmla="*/ 171 f151 1"/>
                <a:gd name="f166" fmla="*/ 79 f152 1"/>
                <a:gd name="f167" fmla="*/ 211 f151 1"/>
                <a:gd name="f168" fmla="*/ 52 f152 1"/>
                <a:gd name="f169" fmla="*/ 289 f151 1"/>
                <a:gd name="f170" fmla="*/ 26 f152 1"/>
                <a:gd name="f171" fmla="*/ 404 f151 1"/>
                <a:gd name="f172" fmla="*/ 10 f152 1"/>
                <a:gd name="f173" fmla="*/ 527 f151 1"/>
                <a:gd name="f174" fmla="*/ 0 f152 1"/>
                <a:gd name="f175" fmla="*/ 651 f151 1"/>
                <a:gd name="f176" fmla="*/ 109 f152 1"/>
                <a:gd name="f177" fmla="*/ 712 f151 1"/>
                <a:gd name="f178" fmla="*/ 201 f152 1"/>
                <a:gd name="f179" fmla="*/ 739 f151 1"/>
                <a:gd name="f180" fmla="*/ 465 f152 1"/>
                <a:gd name="f181" fmla="*/ 776 f151 1"/>
                <a:gd name="f182" fmla="*/ 816 f152 1"/>
                <a:gd name="f183" fmla="*/ 767 f151 1"/>
                <a:gd name="f184" fmla="*/ 985 f152 1"/>
                <a:gd name="f185" fmla="*/ 736 f151 1"/>
                <a:gd name="f186" fmla="*/ 1087 f152 1"/>
                <a:gd name="f187" fmla="*/ 700 f151 1"/>
                <a:gd name="f188" fmla="*/ 1166 f152 1"/>
                <a:gd name="f189" fmla="*/ 654 f151 1"/>
                <a:gd name="f190" fmla="*/ 1154 f152 1"/>
                <a:gd name="f191" fmla="*/ 457 f151 1"/>
                <a:gd name="f192" fmla="*/ 1114 f152 1"/>
                <a:gd name="f193" fmla="*/ 273 f151 1"/>
                <a:gd name="f194" fmla="*/ 1082 f152 1"/>
                <a:gd name="f195" fmla="*/ 189 f151 1"/>
                <a:gd name="f196" fmla="*/ 1053 f152 1"/>
                <a:gd name="f197" fmla="*/ 159 f151 1"/>
                <a:gd name="f198" fmla="*/ 1014 f152 1"/>
                <a:gd name="f199" fmla="*/ 136 f151 1"/>
                <a:gd name="f200" fmla="*/ 915 f152 1"/>
                <a:gd name="f201" fmla="*/ 93 f151 1"/>
                <a:gd name="f202" fmla="*/ 810 f152 1"/>
                <a:gd name="f203" fmla="*/ 47 f151 1"/>
                <a:gd name="f204" fmla="*/ 682 f152 1"/>
                <a:gd name="f205" fmla="*/ 11 f151 1"/>
                <a:gd name="f206" fmla="*/ 504 f152 1"/>
                <a:gd name="f207" fmla="*/ 13 f151 1"/>
                <a:gd name="f208" fmla="+- f153 0 f1"/>
                <a:gd name="f209" fmla="*/ f156 1 1167"/>
                <a:gd name="f210" fmla="*/ f157 1 786"/>
                <a:gd name="f211" fmla="*/ f158 1 1167"/>
                <a:gd name="f212" fmla="*/ f159 1 786"/>
                <a:gd name="f213" fmla="*/ f160 1 1167"/>
                <a:gd name="f214" fmla="*/ f161 1 786"/>
                <a:gd name="f215" fmla="*/ f162 1 1167"/>
                <a:gd name="f216" fmla="*/ f163 1 786"/>
                <a:gd name="f217" fmla="*/ f164 1 1167"/>
                <a:gd name="f218" fmla="*/ f165 1 786"/>
                <a:gd name="f219" fmla="*/ f166 1 1167"/>
                <a:gd name="f220" fmla="*/ f167 1 786"/>
                <a:gd name="f221" fmla="*/ f168 1 1167"/>
                <a:gd name="f222" fmla="*/ f169 1 786"/>
                <a:gd name="f223" fmla="*/ f170 1 1167"/>
                <a:gd name="f224" fmla="*/ f171 1 786"/>
                <a:gd name="f225" fmla="*/ f172 1 1167"/>
                <a:gd name="f226" fmla="*/ f173 1 786"/>
                <a:gd name="f227" fmla="*/ f174 1 1167"/>
                <a:gd name="f228" fmla="*/ f175 1 786"/>
                <a:gd name="f229" fmla="*/ f176 1 1167"/>
                <a:gd name="f230" fmla="*/ f177 1 786"/>
                <a:gd name="f231" fmla="*/ f178 1 1167"/>
                <a:gd name="f232" fmla="*/ f179 1 786"/>
                <a:gd name="f233" fmla="*/ f180 1 1167"/>
                <a:gd name="f234" fmla="*/ f181 1 786"/>
                <a:gd name="f235" fmla="*/ f182 1 1167"/>
                <a:gd name="f236" fmla="*/ f183 1 786"/>
                <a:gd name="f237" fmla="*/ f184 1 1167"/>
                <a:gd name="f238" fmla="*/ f185 1 786"/>
                <a:gd name="f239" fmla="*/ f186 1 1167"/>
                <a:gd name="f240" fmla="*/ f187 1 786"/>
                <a:gd name="f241" fmla="*/ f188 1 1167"/>
                <a:gd name="f242" fmla="*/ f189 1 786"/>
                <a:gd name="f243" fmla="*/ f190 1 1167"/>
                <a:gd name="f244" fmla="*/ f191 1 786"/>
                <a:gd name="f245" fmla="*/ f192 1 1167"/>
                <a:gd name="f246" fmla="*/ f193 1 786"/>
                <a:gd name="f247" fmla="*/ f194 1 1167"/>
                <a:gd name="f248" fmla="*/ f195 1 786"/>
                <a:gd name="f249" fmla="*/ f196 1 1167"/>
                <a:gd name="f250" fmla="*/ f197 1 786"/>
                <a:gd name="f251" fmla="*/ f198 1 1167"/>
                <a:gd name="f252" fmla="*/ f199 1 786"/>
                <a:gd name="f253" fmla="*/ f200 1 1167"/>
                <a:gd name="f254" fmla="*/ f201 1 786"/>
                <a:gd name="f255" fmla="*/ f202 1 1167"/>
                <a:gd name="f256" fmla="*/ f203 1 786"/>
                <a:gd name="f257" fmla="*/ f204 1 1167"/>
                <a:gd name="f258" fmla="*/ f205 1 786"/>
                <a:gd name="f259" fmla="*/ f206 1 1167"/>
                <a:gd name="f260" fmla="*/ f207 1 786"/>
                <a:gd name="f261" fmla="*/ 0 1 f154"/>
                <a:gd name="f262" fmla="*/ f148 1 f154"/>
                <a:gd name="f263" fmla="*/ 0 1 f155"/>
                <a:gd name="f264" fmla="*/ f149 1 f155"/>
                <a:gd name="f265" fmla="*/ f209 1 f154"/>
                <a:gd name="f266" fmla="*/ f210 1 f155"/>
                <a:gd name="f267" fmla="*/ f211 1 f154"/>
                <a:gd name="f268" fmla="*/ f212 1 f155"/>
                <a:gd name="f269" fmla="*/ f213 1 f154"/>
                <a:gd name="f270" fmla="*/ f214 1 f155"/>
                <a:gd name="f271" fmla="*/ f215 1 f154"/>
                <a:gd name="f272" fmla="*/ f216 1 f155"/>
                <a:gd name="f273" fmla="*/ f217 1 f154"/>
                <a:gd name="f274" fmla="*/ f218 1 f155"/>
                <a:gd name="f275" fmla="*/ f219 1 f154"/>
                <a:gd name="f276" fmla="*/ f220 1 f155"/>
                <a:gd name="f277" fmla="*/ f221 1 f154"/>
                <a:gd name="f278" fmla="*/ f222 1 f155"/>
                <a:gd name="f279" fmla="*/ f223 1 f154"/>
                <a:gd name="f280" fmla="*/ f224 1 f155"/>
                <a:gd name="f281" fmla="*/ f225 1 f154"/>
                <a:gd name="f282" fmla="*/ f226 1 f155"/>
                <a:gd name="f283" fmla="*/ f227 1 f154"/>
                <a:gd name="f284" fmla="*/ f228 1 f155"/>
                <a:gd name="f285" fmla="*/ f229 1 f154"/>
                <a:gd name="f286" fmla="*/ f230 1 f155"/>
                <a:gd name="f287" fmla="*/ f231 1 f154"/>
                <a:gd name="f288" fmla="*/ f232 1 f155"/>
                <a:gd name="f289" fmla="*/ f233 1 f154"/>
                <a:gd name="f290" fmla="*/ f234 1 f155"/>
                <a:gd name="f291" fmla="*/ f235 1 f154"/>
                <a:gd name="f292" fmla="*/ f236 1 f155"/>
                <a:gd name="f293" fmla="*/ f237 1 f154"/>
                <a:gd name="f294" fmla="*/ f238 1 f155"/>
                <a:gd name="f295" fmla="*/ f239 1 f154"/>
                <a:gd name="f296" fmla="*/ f240 1 f155"/>
                <a:gd name="f297" fmla="*/ f241 1 f154"/>
                <a:gd name="f298" fmla="*/ f242 1 f155"/>
                <a:gd name="f299" fmla="*/ f243 1 f154"/>
                <a:gd name="f300" fmla="*/ f244 1 f155"/>
                <a:gd name="f301" fmla="*/ f245 1 f154"/>
                <a:gd name="f302" fmla="*/ f246 1 f155"/>
                <a:gd name="f303" fmla="*/ f247 1 f154"/>
                <a:gd name="f304" fmla="*/ f248 1 f155"/>
                <a:gd name="f305" fmla="*/ f249 1 f154"/>
                <a:gd name="f306" fmla="*/ f250 1 f155"/>
                <a:gd name="f307" fmla="*/ f251 1 f154"/>
                <a:gd name="f308" fmla="*/ f252 1 f155"/>
                <a:gd name="f309" fmla="*/ f253 1 f154"/>
                <a:gd name="f310" fmla="*/ f254 1 f155"/>
                <a:gd name="f311" fmla="*/ f255 1 f154"/>
                <a:gd name="f312" fmla="*/ f256 1 f155"/>
                <a:gd name="f313" fmla="*/ f257 1 f154"/>
                <a:gd name="f314" fmla="*/ f258 1 f155"/>
                <a:gd name="f315" fmla="*/ f259 1 f154"/>
                <a:gd name="f316" fmla="*/ f260 1 f155"/>
                <a:gd name="f317" fmla="*/ f261 f145 1"/>
                <a:gd name="f318" fmla="*/ f262 f145 1"/>
                <a:gd name="f319" fmla="*/ f264 f146 1"/>
                <a:gd name="f320" fmla="*/ f263 f146 1"/>
                <a:gd name="f321" fmla="*/ f265 f145 1"/>
                <a:gd name="f322" fmla="*/ f266 f146 1"/>
                <a:gd name="f323" fmla="*/ f267 f145 1"/>
                <a:gd name="f324" fmla="*/ f268 f146 1"/>
                <a:gd name="f325" fmla="*/ f269 f145 1"/>
                <a:gd name="f326" fmla="*/ f270 f146 1"/>
                <a:gd name="f327" fmla="*/ f271 f145 1"/>
                <a:gd name="f328" fmla="*/ f272 f146 1"/>
                <a:gd name="f329" fmla="*/ f273 f145 1"/>
                <a:gd name="f330" fmla="*/ f274 f146 1"/>
                <a:gd name="f331" fmla="*/ f275 f145 1"/>
                <a:gd name="f332" fmla="*/ f276 f146 1"/>
                <a:gd name="f333" fmla="*/ f277 f145 1"/>
                <a:gd name="f334" fmla="*/ f278 f146 1"/>
                <a:gd name="f335" fmla="*/ f279 f145 1"/>
                <a:gd name="f336" fmla="*/ f280 f146 1"/>
                <a:gd name="f337" fmla="*/ f281 f145 1"/>
                <a:gd name="f338" fmla="*/ f282 f146 1"/>
                <a:gd name="f339" fmla="*/ f283 f145 1"/>
                <a:gd name="f340" fmla="*/ f284 f146 1"/>
                <a:gd name="f341" fmla="*/ f285 f145 1"/>
                <a:gd name="f342" fmla="*/ f286 f146 1"/>
                <a:gd name="f343" fmla="*/ f287 f145 1"/>
                <a:gd name="f344" fmla="*/ f288 f146 1"/>
                <a:gd name="f345" fmla="*/ f289 f145 1"/>
                <a:gd name="f346" fmla="*/ f290 f146 1"/>
                <a:gd name="f347" fmla="*/ f291 f145 1"/>
                <a:gd name="f348" fmla="*/ f292 f146 1"/>
                <a:gd name="f349" fmla="*/ f293 f145 1"/>
                <a:gd name="f350" fmla="*/ f294 f146 1"/>
                <a:gd name="f351" fmla="*/ f295 f145 1"/>
                <a:gd name="f352" fmla="*/ f296 f146 1"/>
                <a:gd name="f353" fmla="*/ f297 f145 1"/>
                <a:gd name="f354" fmla="*/ f298 f146 1"/>
                <a:gd name="f355" fmla="*/ f299 f145 1"/>
                <a:gd name="f356" fmla="*/ f300 f146 1"/>
                <a:gd name="f357" fmla="*/ f301 f145 1"/>
                <a:gd name="f358" fmla="*/ f302 f146 1"/>
                <a:gd name="f359" fmla="*/ f303 f145 1"/>
                <a:gd name="f360" fmla="*/ f304 f146 1"/>
                <a:gd name="f361" fmla="*/ f305 f145 1"/>
                <a:gd name="f362" fmla="*/ f306 f146 1"/>
                <a:gd name="f363" fmla="*/ f307 f145 1"/>
                <a:gd name="f364" fmla="*/ f308 f146 1"/>
                <a:gd name="f365" fmla="*/ f309 f145 1"/>
                <a:gd name="f366" fmla="*/ f310 f146 1"/>
                <a:gd name="f367" fmla="*/ f311 f145 1"/>
                <a:gd name="f368" fmla="*/ f312 f146 1"/>
                <a:gd name="f369" fmla="*/ f313 f145 1"/>
                <a:gd name="f370" fmla="*/ f314 f146 1"/>
                <a:gd name="f371" fmla="*/ f315 f145 1"/>
                <a:gd name="f372" fmla="*/ f316 f1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08">
                  <a:pos x="f321" y="f322"/>
                </a:cxn>
                <a:cxn ang="f208">
                  <a:pos x="f323" y="f324"/>
                </a:cxn>
                <a:cxn ang="f208">
                  <a:pos x="f325" y="f326"/>
                </a:cxn>
                <a:cxn ang="f208">
                  <a:pos x="f327" y="f328"/>
                </a:cxn>
                <a:cxn ang="f208">
                  <a:pos x="f329" y="f330"/>
                </a:cxn>
                <a:cxn ang="f208">
                  <a:pos x="f331" y="f332"/>
                </a:cxn>
                <a:cxn ang="f208">
                  <a:pos x="f333" y="f334"/>
                </a:cxn>
                <a:cxn ang="f208">
                  <a:pos x="f335" y="f336"/>
                </a:cxn>
                <a:cxn ang="f208">
                  <a:pos x="f337" y="f338"/>
                </a:cxn>
                <a:cxn ang="f208">
                  <a:pos x="f339" y="f340"/>
                </a:cxn>
                <a:cxn ang="f208">
                  <a:pos x="f341" y="f342"/>
                </a:cxn>
                <a:cxn ang="f208">
                  <a:pos x="f343" y="f344"/>
                </a:cxn>
                <a:cxn ang="f208">
                  <a:pos x="f345" y="f346"/>
                </a:cxn>
                <a:cxn ang="f208">
                  <a:pos x="f347" y="f348"/>
                </a:cxn>
                <a:cxn ang="f208">
                  <a:pos x="f349" y="f350"/>
                </a:cxn>
                <a:cxn ang="f208">
                  <a:pos x="f351" y="f352"/>
                </a:cxn>
                <a:cxn ang="f208">
                  <a:pos x="f353" y="f354"/>
                </a:cxn>
                <a:cxn ang="f208">
                  <a:pos x="f355" y="f356"/>
                </a:cxn>
                <a:cxn ang="f208">
                  <a:pos x="f357" y="f358"/>
                </a:cxn>
                <a:cxn ang="f208">
                  <a:pos x="f359" y="f360"/>
                </a:cxn>
                <a:cxn ang="f208">
                  <a:pos x="f361" y="f362"/>
                </a:cxn>
                <a:cxn ang="f208">
                  <a:pos x="f363" y="f364"/>
                </a:cxn>
                <a:cxn ang="f208">
                  <a:pos x="f365" y="f366"/>
                </a:cxn>
                <a:cxn ang="f208">
                  <a:pos x="f367" y="f368"/>
                </a:cxn>
                <a:cxn ang="f208">
                  <a:pos x="f369" y="f370"/>
                </a:cxn>
                <a:cxn ang="f208">
                  <a:pos x="f371" y="f372"/>
                </a:cxn>
                <a:cxn ang="f208">
                  <a:pos x="f321" y="f322"/>
                </a:cxn>
              </a:cxnLst>
              <a:rect l="f317" t="f320" r="f318" b="f319"/>
              <a:pathLst>
                <a:path w="1167" h="78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21" y="f32"/>
                  </a:cubicBezTo>
                  <a:cubicBezTo>
                    <a:pt x="f33" y="f2"/>
                    <a:pt x="f34" y="f35"/>
                    <a:pt x="f36" y="f37"/>
                  </a:cubicBezTo>
                  <a:cubicBezTo>
                    <a:pt x="f38" y="f39"/>
                    <a:pt x="f15" y="f40"/>
                    <a:pt x="f41" y="f42"/>
                  </a:cubicBezTo>
                  <a:cubicBezTo>
                    <a:pt x="f9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29" y="f65"/>
                    <a:pt x="f66" y="f67"/>
                    <a:pt x="f68" y="f69"/>
                  </a:cubicBezTo>
                  <a:cubicBezTo>
                    <a:pt x="f14" y="f70"/>
                    <a:pt x="f71" y="f72"/>
                    <a:pt x="f71" y="f72"/>
                  </a:cubicBezTo>
                  <a:cubicBezTo>
                    <a:pt x="f73" y="f7"/>
                    <a:pt x="f74" y="f75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85"/>
                    <a:pt x="f86" y="f64"/>
                    <a:pt x="f87" y="f88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6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26"/>
                    <a:pt x="f119" y="f27"/>
                    <a:pt x="f120" y="f121"/>
                  </a:cubicBezTo>
                  <a:cubicBezTo>
                    <a:pt x="f122" y="f63"/>
                    <a:pt x="f123" y="f124"/>
                    <a:pt x="f125" y="f126"/>
                  </a:cubicBezTo>
                  <a:cubicBezTo>
                    <a:pt x="f127" y="f17"/>
                    <a:pt x="f128" y="f129"/>
                    <a:pt x="f130" y="f131"/>
                  </a:cubicBezTo>
                  <a:cubicBezTo>
                    <a:pt x="f132" y="f133"/>
                    <a:pt x="f83" y="f134"/>
                    <a:pt x="f135" y="f136"/>
                  </a:cubicBezTo>
                  <a:cubicBezTo>
                    <a:pt x="f137" y="f5"/>
                    <a:pt x="f138" y="f54"/>
                    <a:pt x="f139" y="f140"/>
                  </a:cubicBezTo>
                  <a:cubicBezTo>
                    <a:pt x="f141" y="f134"/>
                    <a:pt x="f142" y="f143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A2309F48-1E28-477B-A657-60397685DC63}"/>
                </a:ext>
              </a:extLst>
            </p:cNvPr>
            <p:cNvSpPr/>
            <p:nvPr/>
          </p:nvSpPr>
          <p:spPr>
            <a:xfrm>
              <a:off x="379969" y="2616994"/>
              <a:ext cx="2883935" cy="19207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70"/>
                <a:gd name="f7" fmla="val 779"/>
                <a:gd name="f8" fmla="val 376"/>
                <a:gd name="f9" fmla="val 36"/>
                <a:gd name="f10" fmla="val 375"/>
                <a:gd name="f11" fmla="val 35"/>
                <a:gd name="f12" fmla="val 367"/>
                <a:gd name="f13" fmla="val 39"/>
                <a:gd name="f14" fmla="val 356"/>
                <a:gd name="f15" fmla="val 45"/>
                <a:gd name="f16" fmla="val 342"/>
                <a:gd name="f17" fmla="val 51"/>
                <a:gd name="f18" fmla="val 323"/>
                <a:gd name="f19" fmla="val 61"/>
                <a:gd name="f20" fmla="val 284"/>
                <a:gd name="f21" fmla="val 79"/>
                <a:gd name="f22" fmla="val 230"/>
                <a:gd name="f23" fmla="val 99"/>
                <a:gd name="f24" fmla="val 210"/>
                <a:gd name="f25" fmla="val 107"/>
                <a:gd name="f26" fmla="val 196"/>
                <a:gd name="f27" fmla="val 112"/>
                <a:gd name="f28" fmla="val 184"/>
                <a:gd name="f29" fmla="val 117"/>
                <a:gd name="f30" fmla="val 171"/>
                <a:gd name="f31" fmla="val 121"/>
                <a:gd name="f32" fmla="val 161"/>
                <a:gd name="f33" fmla="val 126"/>
                <a:gd name="f34" fmla="val 147"/>
                <a:gd name="f35" fmla="val 134"/>
                <a:gd name="f36" fmla="val 131"/>
                <a:gd name="f37" fmla="val 143"/>
                <a:gd name="f38" fmla="val 152"/>
                <a:gd name="f39" fmla="val 104"/>
                <a:gd name="f40" fmla="val 167"/>
                <a:gd name="f41" fmla="val 96"/>
                <a:gd name="f42" fmla="val 176"/>
                <a:gd name="f43" fmla="val 89"/>
                <a:gd name="f44" fmla="val 187"/>
                <a:gd name="f45" fmla="val 207"/>
                <a:gd name="f46" fmla="val 63"/>
                <a:gd name="f47" fmla="val 240"/>
                <a:gd name="f48" fmla="val 56"/>
                <a:gd name="f49" fmla="val 269"/>
                <a:gd name="f50" fmla="val 52"/>
                <a:gd name="f51" fmla="val 285"/>
                <a:gd name="f52" fmla="val 336"/>
                <a:gd name="f53" fmla="val 33"/>
                <a:gd name="f54" fmla="val 361"/>
                <a:gd name="f55" fmla="val 26"/>
                <a:gd name="f56" fmla="val 400"/>
                <a:gd name="f57" fmla="val 18"/>
                <a:gd name="f58" fmla="val 447"/>
                <a:gd name="f59" fmla="val 14"/>
                <a:gd name="f60" fmla="val 482"/>
                <a:gd name="f61" fmla="val 10"/>
                <a:gd name="f62" fmla="val 523"/>
                <a:gd name="f63" fmla="val 7"/>
                <a:gd name="f64" fmla="val 556"/>
                <a:gd name="f65" fmla="val 3"/>
                <a:gd name="f66" fmla="val 598"/>
                <a:gd name="f67" fmla="val 648"/>
                <a:gd name="f68" fmla="val 649"/>
                <a:gd name="f69" fmla="val 1"/>
                <a:gd name="f70" fmla="val 25"/>
                <a:gd name="f71" fmla="val 667"/>
                <a:gd name="f72" fmla="val 62"/>
                <a:gd name="f73" fmla="val 691"/>
                <a:gd name="f74" fmla="val 111"/>
                <a:gd name="f75" fmla="val 711"/>
                <a:gd name="f76" fmla="val 148"/>
                <a:gd name="f77" fmla="val 726"/>
                <a:gd name="f78" fmla="val 733"/>
                <a:gd name="f79" fmla="val 202"/>
                <a:gd name="f80" fmla="val 738"/>
                <a:gd name="f81" fmla="val 343"/>
                <a:gd name="f82" fmla="val 768"/>
                <a:gd name="f83" fmla="val 467"/>
                <a:gd name="f84" fmla="val 775"/>
                <a:gd name="f85" fmla="val 510"/>
                <a:gd name="f86" fmla="val 778"/>
                <a:gd name="f87" fmla="val 551"/>
                <a:gd name="f88" fmla="val 588"/>
                <a:gd name="f89" fmla="val 688"/>
                <a:gd name="f90" fmla="val 765"/>
                <a:gd name="f91" fmla="val 771"/>
                <a:gd name="f92" fmla="val 818"/>
                <a:gd name="f93" fmla="val 766"/>
                <a:gd name="f94" fmla="val 847"/>
                <a:gd name="f95" fmla="val 763"/>
                <a:gd name="f96" fmla="val 910"/>
                <a:gd name="f97" fmla="val 755"/>
                <a:gd name="f98" fmla="val 987"/>
                <a:gd name="f99" fmla="val 735"/>
                <a:gd name="f100" fmla="val 1034"/>
                <a:gd name="f101" fmla="val 722"/>
                <a:gd name="f102" fmla="val 1064"/>
                <a:gd name="f103" fmla="val 1090"/>
                <a:gd name="f104" fmla="val 699"/>
                <a:gd name="f105" fmla="val 1124"/>
                <a:gd name="f106" fmla="val 683"/>
                <a:gd name="f107" fmla="val 1150"/>
                <a:gd name="f108" fmla="val 666"/>
                <a:gd name="f109" fmla="val 1169"/>
                <a:gd name="f110" fmla="val 652"/>
                <a:gd name="f111" fmla="val 651"/>
                <a:gd name="f112" fmla="val 643"/>
                <a:gd name="f113" fmla="val 636"/>
                <a:gd name="f114" fmla="val 629"/>
                <a:gd name="f115" fmla="val 560"/>
                <a:gd name="f116" fmla="val 1165"/>
                <a:gd name="f117" fmla="val 501"/>
                <a:gd name="f118" fmla="val 1158"/>
                <a:gd name="f119" fmla="val 454"/>
                <a:gd name="f120" fmla="val 1152"/>
                <a:gd name="f121" fmla="val 408"/>
                <a:gd name="f122" fmla="val 1143"/>
                <a:gd name="f123" fmla="val 347"/>
                <a:gd name="f124" fmla="val 1118"/>
                <a:gd name="f125" fmla="val 1107"/>
                <a:gd name="f126" fmla="val 235"/>
                <a:gd name="f127" fmla="val 1095"/>
                <a:gd name="f128" fmla="val 206"/>
                <a:gd name="f129" fmla="val 1086"/>
                <a:gd name="f130" fmla="val 185"/>
                <a:gd name="f131" fmla="val 1080"/>
                <a:gd name="f132" fmla="val 177"/>
                <a:gd name="f133" fmla="val 1070"/>
                <a:gd name="f134" fmla="val 166"/>
                <a:gd name="f135" fmla="val 1056"/>
                <a:gd name="f136" fmla="val 155"/>
                <a:gd name="f137" fmla="val 1040"/>
                <a:gd name="f138" fmla="val 141"/>
                <a:gd name="f139" fmla="val 1025"/>
                <a:gd name="f140" fmla="val 135"/>
                <a:gd name="f141" fmla="val 1017"/>
                <a:gd name="f142" fmla="val 956"/>
                <a:gd name="f143" fmla="val 926"/>
                <a:gd name="f144" fmla="val 91"/>
                <a:gd name="f145" fmla="val 918"/>
                <a:gd name="f146" fmla="val 88"/>
                <a:gd name="f147" fmla="val 885"/>
                <a:gd name="f148" fmla="val 74"/>
                <a:gd name="f149" fmla="val 870"/>
                <a:gd name="f150" fmla="val 67"/>
                <a:gd name="f151" fmla="val 857"/>
                <a:gd name="f152" fmla="val 845"/>
                <a:gd name="f153" fmla="val 55"/>
                <a:gd name="f154" fmla="val 835"/>
                <a:gd name="f155" fmla="val 813"/>
                <a:gd name="f156" fmla="val 42"/>
                <a:gd name="f157" fmla="val 780"/>
                <a:gd name="f158" fmla="val 30"/>
                <a:gd name="f159" fmla="val 684"/>
                <a:gd name="f160" fmla="val 6"/>
                <a:gd name="f161" fmla="val 657"/>
                <a:gd name="f162" fmla="val 2"/>
                <a:gd name="f163" fmla="val 631"/>
                <a:gd name="f164" fmla="val 608"/>
                <a:gd name="f165" fmla="val 570"/>
                <a:gd name="f166" fmla="val 537"/>
                <a:gd name="f167" fmla="val 4"/>
                <a:gd name="f168" fmla="val 506"/>
                <a:gd name="f169" fmla="val 8"/>
                <a:gd name="f170" fmla="val 455"/>
                <a:gd name="f171" fmla="val 411"/>
                <a:gd name="f172" fmla="val 24"/>
                <a:gd name="f173" fmla="val 38"/>
                <a:gd name="f174" fmla="val 412"/>
                <a:gd name="f175" fmla="val 28"/>
                <a:gd name="f176" fmla="val 456"/>
                <a:gd name="f177" fmla="val 12"/>
                <a:gd name="f178" fmla="val 656"/>
                <a:gd name="f179" fmla="val 737"/>
                <a:gd name="f180" fmla="val 34"/>
                <a:gd name="f181" fmla="val 811"/>
                <a:gd name="f182" fmla="val 46"/>
                <a:gd name="f183" fmla="val 834"/>
                <a:gd name="f184" fmla="val 54"/>
                <a:gd name="f185" fmla="val 843"/>
                <a:gd name="f186" fmla="val 59"/>
                <a:gd name="f187" fmla="val 856"/>
                <a:gd name="f188" fmla="val 65"/>
                <a:gd name="f189" fmla="val 868"/>
                <a:gd name="f190" fmla="val 71"/>
                <a:gd name="f191" fmla="val 883"/>
                <a:gd name="f192" fmla="val 78"/>
                <a:gd name="f193" fmla="val 917"/>
                <a:gd name="f194" fmla="val 924"/>
                <a:gd name="f195" fmla="val 94"/>
                <a:gd name="f196" fmla="val 954"/>
                <a:gd name="f197" fmla="val 108"/>
                <a:gd name="f198" fmla="val 1015"/>
                <a:gd name="f199" fmla="val 1023"/>
                <a:gd name="f200" fmla="val 138"/>
                <a:gd name="f201" fmla="val 1037"/>
                <a:gd name="f202" fmla="val 145"/>
                <a:gd name="f203" fmla="val 1054"/>
                <a:gd name="f204" fmla="val 158"/>
                <a:gd name="f205" fmla="val 1067"/>
                <a:gd name="f206" fmla="val 169"/>
                <a:gd name="f207" fmla="val 1077"/>
                <a:gd name="f208" fmla="val 1083"/>
                <a:gd name="f209" fmla="val 1084"/>
                <a:gd name="f210" fmla="val 186"/>
                <a:gd name="f211" fmla="val 1082"/>
                <a:gd name="f212" fmla="val 1091"/>
                <a:gd name="f213" fmla="val 1103"/>
                <a:gd name="f214" fmla="val 236"/>
                <a:gd name="f215" fmla="val 1114"/>
                <a:gd name="f216" fmla="val 271"/>
                <a:gd name="f217" fmla="val 1140"/>
                <a:gd name="f218" fmla="val 348"/>
                <a:gd name="f219" fmla="val 1148"/>
                <a:gd name="f220" fmla="val 409"/>
                <a:gd name="f221" fmla="val 1154"/>
                <a:gd name="f222" fmla="val 1161"/>
                <a:gd name="f223" fmla="val 1166"/>
                <a:gd name="f224" fmla="val 1168"/>
                <a:gd name="f225" fmla="val 1167"/>
                <a:gd name="f226" fmla="val 662"/>
                <a:gd name="f227" fmla="val 1122"/>
                <a:gd name="f228" fmla="val 679"/>
                <a:gd name="f229" fmla="val 1088"/>
                <a:gd name="f230" fmla="val 695"/>
                <a:gd name="f231" fmla="val 1063"/>
                <a:gd name="f232" fmla="val 707"/>
                <a:gd name="f233" fmla="val 1033"/>
                <a:gd name="f234" fmla="val 719"/>
                <a:gd name="f235" fmla="val 986"/>
                <a:gd name="f236" fmla="val 731"/>
                <a:gd name="f237" fmla="val 909"/>
                <a:gd name="f238" fmla="val 752"/>
                <a:gd name="f239" fmla="val 846"/>
                <a:gd name="f240" fmla="val 759"/>
                <a:gd name="f241" fmla="val 762"/>
                <a:gd name="f242" fmla="val 767"/>
                <a:gd name="f243" fmla="val 511"/>
                <a:gd name="f244" fmla="val 774"/>
                <a:gd name="f245" fmla="val 466"/>
                <a:gd name="f246" fmla="val 462"/>
                <a:gd name="f247" fmla="val 436"/>
                <a:gd name="f248" fmla="val 769"/>
                <a:gd name="f249" fmla="val 326"/>
                <a:gd name="f250" fmla="val 760"/>
                <a:gd name="f251" fmla="val 203"/>
                <a:gd name="f252" fmla="val 734"/>
                <a:gd name="f253" fmla="val 729"/>
                <a:gd name="f254" fmla="val 150"/>
                <a:gd name="f255" fmla="val 64"/>
                <a:gd name="f256" fmla="val 687"/>
                <a:gd name="f257" fmla="val 664"/>
                <a:gd name="f258" fmla="val 646"/>
                <a:gd name="f259" fmla="val 11"/>
                <a:gd name="f260" fmla="val 524"/>
                <a:gd name="f261" fmla="val 22"/>
                <a:gd name="f262" fmla="val 401"/>
                <a:gd name="f263" fmla="val 37"/>
                <a:gd name="f264" fmla="val 362"/>
                <a:gd name="f265" fmla="val 43"/>
                <a:gd name="f266" fmla="val 337"/>
                <a:gd name="f267" fmla="val 286"/>
                <a:gd name="f268" fmla="val 60"/>
                <a:gd name="f269" fmla="val 270"/>
                <a:gd name="f270" fmla="val 242"/>
                <a:gd name="f271" fmla="val 83"/>
                <a:gd name="f272" fmla="val 209"/>
                <a:gd name="f273" fmla="val 92"/>
                <a:gd name="f274" fmla="val 188"/>
                <a:gd name="f275" fmla="val 100"/>
                <a:gd name="f276" fmla="val 178"/>
                <a:gd name="f277" fmla="val 170"/>
                <a:gd name="f278" fmla="val 120"/>
                <a:gd name="f279" fmla="val 133"/>
                <a:gd name="f280" fmla="val 146"/>
                <a:gd name="f281" fmla="val 149"/>
                <a:gd name="f282" fmla="val 137"/>
                <a:gd name="f283" fmla="val 163"/>
                <a:gd name="f284" fmla="val 130"/>
                <a:gd name="f285" fmla="val 173"/>
                <a:gd name="f286" fmla="val 125"/>
                <a:gd name="f287" fmla="val 197"/>
                <a:gd name="f288" fmla="val 116"/>
                <a:gd name="f289" fmla="val 211"/>
                <a:gd name="f290" fmla="val 232"/>
                <a:gd name="f291" fmla="val 103"/>
                <a:gd name="f292" fmla="val 324"/>
                <a:gd name="f293" fmla="val 344"/>
                <a:gd name="f294" fmla="val 358"/>
                <a:gd name="f295" fmla="val 48"/>
                <a:gd name="f296" fmla="val 369"/>
                <a:gd name="f297" fmla="val 377"/>
                <a:gd name="f298" fmla="+- 0 0 -90"/>
                <a:gd name="f299" fmla="*/ f3 1 1170"/>
                <a:gd name="f300" fmla="*/ f4 1 779"/>
                <a:gd name="f301" fmla="val f5"/>
                <a:gd name="f302" fmla="val f6"/>
                <a:gd name="f303" fmla="val f7"/>
                <a:gd name="f304" fmla="*/ f298 f0 1"/>
                <a:gd name="f305" fmla="+- f303 0 f301"/>
                <a:gd name="f306" fmla="+- f302 0 f301"/>
                <a:gd name="f307" fmla="*/ f304 1 f2"/>
                <a:gd name="f308" fmla="*/ f306 1 1170"/>
                <a:gd name="f309" fmla="*/ f305 1 779"/>
                <a:gd name="f310" fmla="*/ 375 f306 1"/>
                <a:gd name="f311" fmla="*/ 35 f305 1"/>
                <a:gd name="f312" fmla="*/ 230 f306 1"/>
                <a:gd name="f313" fmla="*/ 99 f305 1"/>
                <a:gd name="f314" fmla="*/ 147 f306 1"/>
                <a:gd name="f315" fmla="*/ 134 f305 1"/>
                <a:gd name="f316" fmla="*/ 79 f306 1"/>
                <a:gd name="f317" fmla="*/ 207 f305 1"/>
                <a:gd name="f318" fmla="*/ 26 f306 1"/>
                <a:gd name="f319" fmla="*/ 400 f305 1"/>
                <a:gd name="f320" fmla="*/ 0 f306 1"/>
                <a:gd name="f321" fmla="*/ 648 f305 1"/>
                <a:gd name="f322" fmla="*/ 1 f306 1"/>
                <a:gd name="f323" fmla="*/ 649 f305 1"/>
                <a:gd name="f324" fmla="*/ 202 f306 1"/>
                <a:gd name="f325" fmla="*/ 738 f305 1"/>
                <a:gd name="f326" fmla="*/ 588 f306 1"/>
                <a:gd name="f327" fmla="*/ 779 f305 1"/>
                <a:gd name="f328" fmla="*/ 987 f306 1"/>
                <a:gd name="f329" fmla="*/ 735 f305 1"/>
                <a:gd name="f330" fmla="*/ 1169 f306 1"/>
                <a:gd name="f331" fmla="*/ 652 f305 1"/>
                <a:gd name="f332" fmla="*/ 1170 f306 1"/>
                <a:gd name="f333" fmla="*/ 651 f305 1"/>
                <a:gd name="f334" fmla="*/ 1158 f306 1"/>
                <a:gd name="f335" fmla="*/ 454 f305 1"/>
                <a:gd name="f336" fmla="*/ 1086 f306 1"/>
                <a:gd name="f337" fmla="*/ 185 f305 1"/>
                <a:gd name="f338" fmla="*/ 1017 f306 1"/>
                <a:gd name="f339" fmla="*/ 131 f305 1"/>
                <a:gd name="f340" fmla="*/ 857 f306 1"/>
                <a:gd name="f341" fmla="*/ 61 f305 1"/>
                <a:gd name="f342" fmla="*/ 684 f306 1"/>
                <a:gd name="f343" fmla="*/ 6 f305 1"/>
                <a:gd name="f344" fmla="*/ 506 f306 1"/>
                <a:gd name="f345" fmla="*/ 8 f305 1"/>
                <a:gd name="f346" fmla="*/ 376 f306 1"/>
                <a:gd name="f347" fmla="*/ 36 f305 1"/>
                <a:gd name="f348" fmla="*/ 12 f305 1"/>
                <a:gd name="f349" fmla="*/ 10 f305 1"/>
                <a:gd name="f350" fmla="*/ 856 f306 1"/>
                <a:gd name="f351" fmla="*/ 65 f305 1"/>
                <a:gd name="f352" fmla="*/ 1015 f306 1"/>
                <a:gd name="f353" fmla="*/ 135 f305 1"/>
                <a:gd name="f354" fmla="*/ 1083 f306 1"/>
                <a:gd name="f355" fmla="*/ 187 f305 1"/>
                <a:gd name="f356" fmla="*/ 1082 f306 1"/>
                <a:gd name="f357" fmla="*/ 1154 f306 1"/>
                <a:gd name="f358" fmla="*/ 455 f305 1"/>
                <a:gd name="f359" fmla="*/ 1166 f306 1"/>
                <a:gd name="f360" fmla="*/ 1167 f306 1"/>
                <a:gd name="f361" fmla="*/ 986 f306 1"/>
                <a:gd name="f362" fmla="*/ 731 f305 1"/>
                <a:gd name="f363" fmla="*/ 775 f305 1"/>
                <a:gd name="f364" fmla="*/ 462 f306 1"/>
                <a:gd name="f365" fmla="*/ 771 f305 1"/>
                <a:gd name="f366" fmla="*/ 112 f306 1"/>
                <a:gd name="f367" fmla="*/ 707 f305 1"/>
                <a:gd name="f368" fmla="*/ 2 f306 1"/>
                <a:gd name="f369" fmla="*/ 14 f306 1"/>
                <a:gd name="f370" fmla="*/ 524 f305 1"/>
                <a:gd name="f371" fmla="*/ 56 f306 1"/>
                <a:gd name="f372" fmla="*/ 286 f305 1"/>
                <a:gd name="f373" fmla="*/ 107 f306 1"/>
                <a:gd name="f374" fmla="*/ 170 f305 1"/>
                <a:gd name="f375" fmla="*/ 185 f306 1"/>
                <a:gd name="f376" fmla="*/ 120 f305 1"/>
                <a:gd name="f377" fmla="*/ 344 f306 1"/>
                <a:gd name="f378" fmla="*/ 55 f305 1"/>
                <a:gd name="f379" fmla="+- f307 0 f1"/>
                <a:gd name="f380" fmla="*/ f310 1 1170"/>
                <a:gd name="f381" fmla="*/ f311 1 779"/>
                <a:gd name="f382" fmla="*/ f312 1 1170"/>
                <a:gd name="f383" fmla="*/ f313 1 779"/>
                <a:gd name="f384" fmla="*/ f314 1 1170"/>
                <a:gd name="f385" fmla="*/ f315 1 779"/>
                <a:gd name="f386" fmla="*/ f316 1 1170"/>
                <a:gd name="f387" fmla="*/ f317 1 779"/>
                <a:gd name="f388" fmla="*/ f318 1 1170"/>
                <a:gd name="f389" fmla="*/ f319 1 779"/>
                <a:gd name="f390" fmla="*/ f320 1 1170"/>
                <a:gd name="f391" fmla="*/ f321 1 779"/>
                <a:gd name="f392" fmla="*/ f322 1 1170"/>
                <a:gd name="f393" fmla="*/ f323 1 779"/>
                <a:gd name="f394" fmla="*/ f324 1 1170"/>
                <a:gd name="f395" fmla="*/ f325 1 779"/>
                <a:gd name="f396" fmla="*/ f326 1 1170"/>
                <a:gd name="f397" fmla="*/ f327 1 779"/>
                <a:gd name="f398" fmla="*/ f328 1 1170"/>
                <a:gd name="f399" fmla="*/ f329 1 779"/>
                <a:gd name="f400" fmla="*/ f330 1 1170"/>
                <a:gd name="f401" fmla="*/ f331 1 779"/>
                <a:gd name="f402" fmla="*/ f332 1 1170"/>
                <a:gd name="f403" fmla="*/ f333 1 779"/>
                <a:gd name="f404" fmla="*/ f334 1 1170"/>
                <a:gd name="f405" fmla="*/ f335 1 779"/>
                <a:gd name="f406" fmla="*/ f336 1 1170"/>
                <a:gd name="f407" fmla="*/ f337 1 779"/>
                <a:gd name="f408" fmla="*/ f338 1 1170"/>
                <a:gd name="f409" fmla="*/ f339 1 779"/>
                <a:gd name="f410" fmla="*/ f340 1 1170"/>
                <a:gd name="f411" fmla="*/ f341 1 779"/>
                <a:gd name="f412" fmla="*/ f342 1 1170"/>
                <a:gd name="f413" fmla="*/ f343 1 779"/>
                <a:gd name="f414" fmla="*/ f344 1 1170"/>
                <a:gd name="f415" fmla="*/ f345 1 779"/>
                <a:gd name="f416" fmla="*/ f346 1 1170"/>
                <a:gd name="f417" fmla="*/ f347 1 779"/>
                <a:gd name="f418" fmla="*/ f348 1 779"/>
                <a:gd name="f419" fmla="*/ f349 1 779"/>
                <a:gd name="f420" fmla="*/ f350 1 1170"/>
                <a:gd name="f421" fmla="*/ f351 1 779"/>
                <a:gd name="f422" fmla="*/ f352 1 1170"/>
                <a:gd name="f423" fmla="*/ f353 1 779"/>
                <a:gd name="f424" fmla="*/ f354 1 1170"/>
                <a:gd name="f425" fmla="*/ f355 1 779"/>
                <a:gd name="f426" fmla="*/ f356 1 1170"/>
                <a:gd name="f427" fmla="*/ f357 1 1170"/>
                <a:gd name="f428" fmla="*/ f358 1 779"/>
                <a:gd name="f429" fmla="*/ f359 1 1170"/>
                <a:gd name="f430" fmla="*/ f360 1 1170"/>
                <a:gd name="f431" fmla="*/ f361 1 1170"/>
                <a:gd name="f432" fmla="*/ f362 1 779"/>
                <a:gd name="f433" fmla="*/ f363 1 779"/>
                <a:gd name="f434" fmla="*/ f364 1 1170"/>
                <a:gd name="f435" fmla="*/ f365 1 779"/>
                <a:gd name="f436" fmla="*/ f366 1 1170"/>
                <a:gd name="f437" fmla="*/ f367 1 779"/>
                <a:gd name="f438" fmla="*/ f368 1 1170"/>
                <a:gd name="f439" fmla="*/ f369 1 1170"/>
                <a:gd name="f440" fmla="*/ f370 1 779"/>
                <a:gd name="f441" fmla="*/ f371 1 1170"/>
                <a:gd name="f442" fmla="*/ f372 1 779"/>
                <a:gd name="f443" fmla="*/ f373 1 1170"/>
                <a:gd name="f444" fmla="*/ f374 1 779"/>
                <a:gd name="f445" fmla="*/ f375 1 1170"/>
                <a:gd name="f446" fmla="*/ f376 1 779"/>
                <a:gd name="f447" fmla="*/ f377 1 1170"/>
                <a:gd name="f448" fmla="*/ f378 1 779"/>
                <a:gd name="f449" fmla="*/ 0 1 f308"/>
                <a:gd name="f450" fmla="*/ f302 1 f308"/>
                <a:gd name="f451" fmla="*/ 0 1 f309"/>
                <a:gd name="f452" fmla="*/ f303 1 f309"/>
                <a:gd name="f453" fmla="*/ f380 1 f308"/>
                <a:gd name="f454" fmla="*/ f381 1 f309"/>
                <a:gd name="f455" fmla="*/ f382 1 f308"/>
                <a:gd name="f456" fmla="*/ f383 1 f309"/>
                <a:gd name="f457" fmla="*/ f384 1 f308"/>
                <a:gd name="f458" fmla="*/ f385 1 f309"/>
                <a:gd name="f459" fmla="*/ f386 1 f308"/>
                <a:gd name="f460" fmla="*/ f387 1 f309"/>
                <a:gd name="f461" fmla="*/ f388 1 f308"/>
                <a:gd name="f462" fmla="*/ f389 1 f309"/>
                <a:gd name="f463" fmla="*/ f390 1 f308"/>
                <a:gd name="f464" fmla="*/ f391 1 f309"/>
                <a:gd name="f465" fmla="*/ f392 1 f308"/>
                <a:gd name="f466" fmla="*/ f393 1 f309"/>
                <a:gd name="f467" fmla="*/ f394 1 f308"/>
                <a:gd name="f468" fmla="*/ f395 1 f309"/>
                <a:gd name="f469" fmla="*/ f396 1 f308"/>
                <a:gd name="f470" fmla="*/ f397 1 f309"/>
                <a:gd name="f471" fmla="*/ f398 1 f308"/>
                <a:gd name="f472" fmla="*/ f399 1 f309"/>
                <a:gd name="f473" fmla="*/ f400 1 f308"/>
                <a:gd name="f474" fmla="*/ f401 1 f309"/>
                <a:gd name="f475" fmla="*/ f402 1 f308"/>
                <a:gd name="f476" fmla="*/ f403 1 f309"/>
                <a:gd name="f477" fmla="*/ f404 1 f308"/>
                <a:gd name="f478" fmla="*/ f405 1 f309"/>
                <a:gd name="f479" fmla="*/ f406 1 f308"/>
                <a:gd name="f480" fmla="*/ f407 1 f309"/>
                <a:gd name="f481" fmla="*/ f408 1 f308"/>
                <a:gd name="f482" fmla="*/ f409 1 f309"/>
                <a:gd name="f483" fmla="*/ f410 1 f308"/>
                <a:gd name="f484" fmla="*/ f411 1 f309"/>
                <a:gd name="f485" fmla="*/ f412 1 f308"/>
                <a:gd name="f486" fmla="*/ f413 1 f309"/>
                <a:gd name="f487" fmla="*/ f414 1 f308"/>
                <a:gd name="f488" fmla="*/ f415 1 f309"/>
                <a:gd name="f489" fmla="*/ f416 1 f308"/>
                <a:gd name="f490" fmla="*/ f417 1 f309"/>
                <a:gd name="f491" fmla="*/ f418 1 f309"/>
                <a:gd name="f492" fmla="*/ f419 1 f309"/>
                <a:gd name="f493" fmla="*/ f420 1 f308"/>
                <a:gd name="f494" fmla="*/ f421 1 f309"/>
                <a:gd name="f495" fmla="*/ f422 1 f308"/>
                <a:gd name="f496" fmla="*/ f423 1 f309"/>
                <a:gd name="f497" fmla="*/ f424 1 f308"/>
                <a:gd name="f498" fmla="*/ f425 1 f309"/>
                <a:gd name="f499" fmla="*/ f426 1 f308"/>
                <a:gd name="f500" fmla="*/ f427 1 f308"/>
                <a:gd name="f501" fmla="*/ f428 1 f309"/>
                <a:gd name="f502" fmla="*/ f429 1 f308"/>
                <a:gd name="f503" fmla="*/ f430 1 f308"/>
                <a:gd name="f504" fmla="*/ f431 1 f308"/>
                <a:gd name="f505" fmla="*/ f432 1 f309"/>
                <a:gd name="f506" fmla="*/ f433 1 f309"/>
                <a:gd name="f507" fmla="*/ f434 1 f308"/>
                <a:gd name="f508" fmla="*/ f435 1 f309"/>
                <a:gd name="f509" fmla="*/ f436 1 f308"/>
                <a:gd name="f510" fmla="*/ f437 1 f309"/>
                <a:gd name="f511" fmla="*/ f438 1 f308"/>
                <a:gd name="f512" fmla="*/ f439 1 f308"/>
                <a:gd name="f513" fmla="*/ f440 1 f309"/>
                <a:gd name="f514" fmla="*/ f441 1 f308"/>
                <a:gd name="f515" fmla="*/ f442 1 f309"/>
                <a:gd name="f516" fmla="*/ f443 1 f308"/>
                <a:gd name="f517" fmla="*/ f444 1 f309"/>
                <a:gd name="f518" fmla="*/ f445 1 f308"/>
                <a:gd name="f519" fmla="*/ f446 1 f309"/>
                <a:gd name="f520" fmla="*/ f447 1 f308"/>
                <a:gd name="f521" fmla="*/ f448 1 f309"/>
                <a:gd name="f522" fmla="*/ f449 f299 1"/>
                <a:gd name="f523" fmla="*/ f450 f299 1"/>
                <a:gd name="f524" fmla="*/ f452 f300 1"/>
                <a:gd name="f525" fmla="*/ f451 f300 1"/>
                <a:gd name="f526" fmla="*/ f453 f299 1"/>
                <a:gd name="f527" fmla="*/ f454 f300 1"/>
                <a:gd name="f528" fmla="*/ f455 f299 1"/>
                <a:gd name="f529" fmla="*/ f456 f300 1"/>
                <a:gd name="f530" fmla="*/ f457 f299 1"/>
                <a:gd name="f531" fmla="*/ f458 f300 1"/>
                <a:gd name="f532" fmla="*/ f459 f299 1"/>
                <a:gd name="f533" fmla="*/ f460 f300 1"/>
                <a:gd name="f534" fmla="*/ f461 f299 1"/>
                <a:gd name="f535" fmla="*/ f462 f300 1"/>
                <a:gd name="f536" fmla="*/ f463 f299 1"/>
                <a:gd name="f537" fmla="*/ f464 f300 1"/>
                <a:gd name="f538" fmla="*/ f465 f299 1"/>
                <a:gd name="f539" fmla="*/ f466 f300 1"/>
                <a:gd name="f540" fmla="*/ f467 f299 1"/>
                <a:gd name="f541" fmla="*/ f468 f300 1"/>
                <a:gd name="f542" fmla="*/ f469 f299 1"/>
                <a:gd name="f543" fmla="*/ f470 f300 1"/>
                <a:gd name="f544" fmla="*/ f471 f299 1"/>
                <a:gd name="f545" fmla="*/ f472 f300 1"/>
                <a:gd name="f546" fmla="*/ f473 f299 1"/>
                <a:gd name="f547" fmla="*/ f474 f300 1"/>
                <a:gd name="f548" fmla="*/ f475 f299 1"/>
                <a:gd name="f549" fmla="*/ f476 f300 1"/>
                <a:gd name="f550" fmla="*/ f477 f299 1"/>
                <a:gd name="f551" fmla="*/ f478 f300 1"/>
                <a:gd name="f552" fmla="*/ f479 f299 1"/>
                <a:gd name="f553" fmla="*/ f480 f300 1"/>
                <a:gd name="f554" fmla="*/ f481 f299 1"/>
                <a:gd name="f555" fmla="*/ f482 f300 1"/>
                <a:gd name="f556" fmla="*/ f483 f299 1"/>
                <a:gd name="f557" fmla="*/ f484 f300 1"/>
                <a:gd name="f558" fmla="*/ f485 f299 1"/>
                <a:gd name="f559" fmla="*/ f486 f300 1"/>
                <a:gd name="f560" fmla="*/ f487 f299 1"/>
                <a:gd name="f561" fmla="*/ f488 f300 1"/>
                <a:gd name="f562" fmla="*/ f489 f299 1"/>
                <a:gd name="f563" fmla="*/ f490 f300 1"/>
                <a:gd name="f564" fmla="*/ f491 f300 1"/>
                <a:gd name="f565" fmla="*/ f492 f300 1"/>
                <a:gd name="f566" fmla="*/ f493 f299 1"/>
                <a:gd name="f567" fmla="*/ f494 f300 1"/>
                <a:gd name="f568" fmla="*/ f495 f299 1"/>
                <a:gd name="f569" fmla="*/ f496 f300 1"/>
                <a:gd name="f570" fmla="*/ f497 f299 1"/>
                <a:gd name="f571" fmla="*/ f498 f300 1"/>
                <a:gd name="f572" fmla="*/ f499 f299 1"/>
                <a:gd name="f573" fmla="*/ f500 f299 1"/>
                <a:gd name="f574" fmla="*/ f501 f300 1"/>
                <a:gd name="f575" fmla="*/ f502 f299 1"/>
                <a:gd name="f576" fmla="*/ f503 f299 1"/>
                <a:gd name="f577" fmla="*/ f504 f299 1"/>
                <a:gd name="f578" fmla="*/ f505 f300 1"/>
                <a:gd name="f579" fmla="*/ f506 f300 1"/>
                <a:gd name="f580" fmla="*/ f507 f299 1"/>
                <a:gd name="f581" fmla="*/ f508 f300 1"/>
                <a:gd name="f582" fmla="*/ f509 f299 1"/>
                <a:gd name="f583" fmla="*/ f510 f300 1"/>
                <a:gd name="f584" fmla="*/ f511 f299 1"/>
                <a:gd name="f585" fmla="*/ f512 f299 1"/>
                <a:gd name="f586" fmla="*/ f513 f300 1"/>
                <a:gd name="f587" fmla="*/ f514 f299 1"/>
                <a:gd name="f588" fmla="*/ f515 f300 1"/>
                <a:gd name="f589" fmla="*/ f516 f299 1"/>
                <a:gd name="f590" fmla="*/ f517 f300 1"/>
                <a:gd name="f591" fmla="*/ f518 f299 1"/>
                <a:gd name="f592" fmla="*/ f519 f300 1"/>
                <a:gd name="f593" fmla="*/ f520 f299 1"/>
                <a:gd name="f594" fmla="*/ f521 f30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9">
                  <a:pos x="f526" y="f527"/>
                </a:cxn>
                <a:cxn ang="f379">
                  <a:pos x="f528" y="f529"/>
                </a:cxn>
                <a:cxn ang="f379">
                  <a:pos x="f530" y="f531"/>
                </a:cxn>
                <a:cxn ang="f379">
                  <a:pos x="f532" y="f533"/>
                </a:cxn>
                <a:cxn ang="f379">
                  <a:pos x="f534" y="f535"/>
                </a:cxn>
                <a:cxn ang="f379">
                  <a:pos x="f536" y="f537"/>
                </a:cxn>
                <a:cxn ang="f379">
                  <a:pos x="f538" y="f539"/>
                </a:cxn>
                <a:cxn ang="f379">
                  <a:pos x="f540" y="f541"/>
                </a:cxn>
                <a:cxn ang="f379">
                  <a:pos x="f542" y="f543"/>
                </a:cxn>
                <a:cxn ang="f379">
                  <a:pos x="f544" y="f545"/>
                </a:cxn>
                <a:cxn ang="f379">
                  <a:pos x="f546" y="f547"/>
                </a:cxn>
                <a:cxn ang="f379">
                  <a:pos x="f548" y="f549"/>
                </a:cxn>
                <a:cxn ang="f379">
                  <a:pos x="f550" y="f551"/>
                </a:cxn>
                <a:cxn ang="f379">
                  <a:pos x="f552" y="f553"/>
                </a:cxn>
                <a:cxn ang="f379">
                  <a:pos x="f552" y="f553"/>
                </a:cxn>
                <a:cxn ang="f379">
                  <a:pos x="f554" y="f555"/>
                </a:cxn>
                <a:cxn ang="f379">
                  <a:pos x="f556" y="f557"/>
                </a:cxn>
                <a:cxn ang="f379">
                  <a:pos x="f558" y="f559"/>
                </a:cxn>
                <a:cxn ang="f379">
                  <a:pos x="f560" y="f561"/>
                </a:cxn>
                <a:cxn ang="f379">
                  <a:pos x="f526" y="f527"/>
                </a:cxn>
                <a:cxn ang="f379">
                  <a:pos x="f562" y="f563"/>
                </a:cxn>
                <a:cxn ang="f379">
                  <a:pos x="f560" y="f564"/>
                </a:cxn>
                <a:cxn ang="f379">
                  <a:pos x="f558" y="f565"/>
                </a:cxn>
                <a:cxn ang="f379">
                  <a:pos x="f566" y="f567"/>
                </a:cxn>
                <a:cxn ang="f379">
                  <a:pos x="f568" y="f569"/>
                </a:cxn>
                <a:cxn ang="f379">
                  <a:pos x="f570" y="f571"/>
                </a:cxn>
                <a:cxn ang="f379">
                  <a:pos x="f572" y="f571"/>
                </a:cxn>
                <a:cxn ang="f379">
                  <a:pos x="f573" y="f574"/>
                </a:cxn>
                <a:cxn ang="f379">
                  <a:pos x="f575" y="f549"/>
                </a:cxn>
                <a:cxn ang="f379">
                  <a:pos x="f576" y="f539"/>
                </a:cxn>
                <a:cxn ang="f379">
                  <a:pos x="f577" y="f578"/>
                </a:cxn>
                <a:cxn ang="f379">
                  <a:pos x="f542" y="f579"/>
                </a:cxn>
                <a:cxn ang="f379">
                  <a:pos x="f580" y="f581"/>
                </a:cxn>
                <a:cxn ang="f379">
                  <a:pos x="f582" y="f583"/>
                </a:cxn>
                <a:cxn ang="f379">
                  <a:pos x="f584" y="f537"/>
                </a:cxn>
                <a:cxn ang="f379">
                  <a:pos x="f585" y="f586"/>
                </a:cxn>
                <a:cxn ang="f379">
                  <a:pos x="f587" y="f588"/>
                </a:cxn>
                <a:cxn ang="f379">
                  <a:pos x="f589" y="f590"/>
                </a:cxn>
                <a:cxn ang="f379">
                  <a:pos x="f591" y="f592"/>
                </a:cxn>
                <a:cxn ang="f379">
                  <a:pos x="f593" y="f594"/>
                </a:cxn>
                <a:cxn ang="f379">
                  <a:pos x="f562" y="f563"/>
                </a:cxn>
                <a:cxn ang="f379">
                  <a:pos x="f562" y="f563"/>
                </a:cxn>
              </a:cxnLst>
              <a:rect l="f522" t="f525" r="f523" b="f524"/>
              <a:pathLst>
                <a:path w="1170" h="779">
                  <a:moveTo>
                    <a:pt x="f8" y="f9"/>
                  </a:moveTo>
                  <a:cubicBezTo>
                    <a:pt x="f10" y="f11"/>
                    <a:pt x="f10" y="f11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29" y="f38"/>
                    <a:pt x="f39" y="f40"/>
                  </a:cubicBezTo>
                  <a:cubicBezTo>
                    <a:pt x="f41" y="f42"/>
                    <a:pt x="f43" y="f44"/>
                    <a:pt x="f21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13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5" y="f67"/>
                  </a:cubicBezTo>
                  <a:cubicBezTo>
                    <a:pt x="f5" y="f68"/>
                    <a:pt x="f5" y="f68"/>
                    <a:pt x="f5" y="f68"/>
                  </a:cubicBezTo>
                  <a:cubicBezTo>
                    <a:pt x="f69" y="f68"/>
                    <a:pt x="f69" y="f68"/>
                    <a:pt x="f69" y="f68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2" y="f78"/>
                    <a:pt x="f79" y="f80"/>
                  </a:cubicBezTo>
                  <a:cubicBezTo>
                    <a:pt x="f81" y="f82"/>
                    <a:pt x="f83" y="f84"/>
                    <a:pt x="f83" y="f84"/>
                  </a:cubicBezTo>
                  <a:cubicBezTo>
                    <a:pt x="f85" y="f86"/>
                    <a:pt x="f87" y="f7"/>
                    <a:pt x="f88" y="f7"/>
                  </a:cubicBezTo>
                  <a:cubicBezTo>
                    <a:pt x="f89" y="f7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75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6" y="f110"/>
                    <a:pt x="f6" y="f110"/>
                    <a:pt x="f6" y="f110"/>
                  </a:cubicBezTo>
                  <a:cubicBezTo>
                    <a:pt x="f6" y="f111"/>
                    <a:pt x="f6" y="f111"/>
                    <a:pt x="f6" y="f111"/>
                  </a:cubicBezTo>
                  <a:cubicBezTo>
                    <a:pt x="f6" y="f112"/>
                    <a:pt x="f6" y="f113"/>
                    <a:pt x="f6" y="f114"/>
                  </a:cubicBezTo>
                  <a:cubicBezTo>
                    <a:pt x="f6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49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29" y="f130"/>
                    <a:pt x="f129" y="f130"/>
                    <a:pt x="f129" y="f130"/>
                  </a:cubicBezTo>
                  <a:cubicBezTo>
                    <a:pt x="f129" y="f130"/>
                    <a:pt x="f129" y="f130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36"/>
                  </a:cubicBezTo>
                  <a:cubicBezTo>
                    <a:pt x="f142" y="f39"/>
                    <a:pt x="f143" y="f144"/>
                    <a:pt x="f145" y="f146"/>
                  </a:cubicBezTo>
                  <a:cubicBezTo>
                    <a:pt x="f147" y="f148"/>
                    <a:pt x="f149" y="f150"/>
                    <a:pt x="f151" y="f19"/>
                  </a:cubicBezTo>
                  <a:cubicBezTo>
                    <a:pt x="f152" y="f153"/>
                    <a:pt x="f154" y="f17"/>
                    <a:pt x="f155" y="f156"/>
                  </a:cubicBezTo>
                  <a:cubicBezTo>
                    <a:pt x="f157" y="f158"/>
                    <a:pt x="f80" y="f59"/>
                    <a:pt x="f159" y="f160"/>
                  </a:cubicBezTo>
                  <a:cubicBezTo>
                    <a:pt x="f161" y="f162"/>
                    <a:pt x="f163" y="f5"/>
                    <a:pt x="f164" y="f5"/>
                  </a:cubicBezTo>
                  <a:cubicBezTo>
                    <a:pt x="f165" y="f5"/>
                    <a:pt x="f166" y="f167"/>
                    <a:pt x="f168" y="f169"/>
                  </a:cubicBezTo>
                  <a:cubicBezTo>
                    <a:pt x="f170" y="f59"/>
                    <a:pt x="f171" y="f172"/>
                    <a:pt x="f10" y="f11"/>
                  </a:cubicBezTo>
                  <a:cubicBezTo>
                    <a:pt x="f10" y="f11"/>
                    <a:pt x="f10" y="f11"/>
                    <a:pt x="f10" y="f11"/>
                  </a:cubicBezTo>
                  <a:cubicBezTo>
                    <a:pt x="f10" y="f11"/>
                    <a:pt x="f10" y="f11"/>
                    <a:pt x="f10" y="f11"/>
                  </a:cubicBezTo>
                  <a:cubicBezTo>
                    <a:pt x="f8" y="f9"/>
                    <a:pt x="f8" y="f9"/>
                    <a:pt x="f8" y="f9"/>
                  </a:cubicBezTo>
                  <a:cubicBezTo>
                    <a:pt x="f8" y="f173"/>
                    <a:pt x="f8" y="f173"/>
                    <a:pt x="f8" y="f173"/>
                  </a:cubicBezTo>
                  <a:cubicBezTo>
                    <a:pt x="f174" y="f175"/>
                    <a:pt x="f176" y="f57"/>
                    <a:pt x="f168" y="f177"/>
                  </a:cubicBezTo>
                  <a:cubicBezTo>
                    <a:pt x="f166" y="f169"/>
                    <a:pt x="f165" y="f167"/>
                    <a:pt x="f164" y="f167"/>
                  </a:cubicBezTo>
                  <a:cubicBezTo>
                    <a:pt x="f163" y="f167"/>
                    <a:pt x="f178" y="f160"/>
                    <a:pt x="f159" y="f61"/>
                  </a:cubicBezTo>
                  <a:cubicBezTo>
                    <a:pt x="f179" y="f57"/>
                    <a:pt x="f7" y="f180"/>
                    <a:pt x="f181" y="f182"/>
                  </a:cubicBezTo>
                  <a:cubicBezTo>
                    <a:pt x="f183" y="f184"/>
                    <a:pt x="f185" y="f186"/>
                    <a:pt x="f187" y="f188"/>
                  </a:cubicBezTo>
                  <a:cubicBezTo>
                    <a:pt x="f189" y="f190"/>
                    <a:pt x="f191" y="f192"/>
                    <a:pt x="f193" y="f144"/>
                  </a:cubicBezTo>
                  <a:cubicBezTo>
                    <a:pt x="f194" y="f195"/>
                    <a:pt x="f196" y="f197"/>
                    <a:pt x="f198" y="f140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"/>
                    <a:pt x="f208" y="f44"/>
                  </a:cubicBezTo>
                  <a:cubicBezTo>
                    <a:pt x="f209" y="f210"/>
                    <a:pt x="f209" y="f210"/>
                    <a:pt x="f209" y="f210"/>
                  </a:cubicBezTo>
                  <a:cubicBezTo>
                    <a:pt x="f211" y="f44"/>
                    <a:pt x="f211" y="f44"/>
                    <a:pt x="f211" y="f44"/>
                  </a:cubicBezTo>
                  <a:cubicBezTo>
                    <a:pt x="f212" y="f45"/>
                    <a:pt x="f213" y="f214"/>
                    <a:pt x="f215" y="f216"/>
                  </a:cubicBezTo>
                  <a:cubicBezTo>
                    <a:pt x="f217" y="f218"/>
                    <a:pt x="f219" y="f220"/>
                    <a:pt x="f221" y="f170"/>
                  </a:cubicBezTo>
                  <a:cubicBezTo>
                    <a:pt x="f222" y="f117"/>
                    <a:pt x="f223" y="f115"/>
                    <a:pt x="f223" y="f114"/>
                  </a:cubicBezTo>
                  <a:cubicBezTo>
                    <a:pt x="f223" y="f113"/>
                    <a:pt x="f223" y="f112"/>
                    <a:pt x="f223" y="f111"/>
                  </a:cubicBezTo>
                  <a:cubicBezTo>
                    <a:pt x="f224" y="f111"/>
                    <a:pt x="f224" y="f111"/>
                    <a:pt x="f224" y="f111"/>
                  </a:cubicBezTo>
                  <a:cubicBezTo>
                    <a:pt x="f225" y="f68"/>
                    <a:pt x="f225" y="f68"/>
                    <a:pt x="f225" y="f68"/>
                  </a:cubicBezTo>
                  <a:cubicBezTo>
                    <a:pt x="f219" y="f226"/>
                    <a:pt x="f227" y="f228"/>
                    <a:pt x="f229" y="f230"/>
                  </a:cubicBezTo>
                  <a:cubicBezTo>
                    <a:pt x="f231" y="f232"/>
                    <a:pt x="f233" y="f234"/>
                    <a:pt x="f235" y="f236"/>
                  </a:cubicBezTo>
                  <a:cubicBezTo>
                    <a:pt x="f237" y="f238"/>
                    <a:pt x="f239" y="f240"/>
                    <a:pt x="f92" y="f241"/>
                  </a:cubicBezTo>
                  <a:cubicBezTo>
                    <a:pt x="f90" y="f242"/>
                    <a:pt x="f89" y="f84"/>
                    <a:pt x="f88" y="f84"/>
                  </a:cubicBezTo>
                  <a:cubicBezTo>
                    <a:pt x="f87" y="f84"/>
                    <a:pt x="f243" y="f244"/>
                    <a:pt x="f83" y="f91"/>
                  </a:cubicBezTo>
                  <a:cubicBezTo>
                    <a:pt x="f83" y="f91"/>
                    <a:pt x="f245" y="f91"/>
                    <a:pt x="f246" y="f91"/>
                  </a:cubicBezTo>
                  <a:cubicBezTo>
                    <a:pt x="f247" y="f248"/>
                    <a:pt x="f249" y="f250"/>
                    <a:pt x="f251" y="f252"/>
                  </a:cubicBezTo>
                  <a:cubicBezTo>
                    <a:pt x="f2" y="f253"/>
                    <a:pt x="f254" y="f101"/>
                    <a:pt x="f27" y="f232"/>
                  </a:cubicBezTo>
                  <a:cubicBezTo>
                    <a:pt x="f255" y="f256"/>
                    <a:pt x="f175" y="f257"/>
                    <a:pt x="f167" y="f258"/>
                  </a:cubicBezTo>
                  <a:cubicBezTo>
                    <a:pt x="f162" y="f67"/>
                    <a:pt x="f162" y="f67"/>
                    <a:pt x="f162" y="f67"/>
                  </a:cubicBezTo>
                  <a:cubicBezTo>
                    <a:pt x="f167" y="f67"/>
                    <a:pt x="f167" y="f67"/>
                    <a:pt x="f167" y="f67"/>
                  </a:cubicBezTo>
                  <a:cubicBezTo>
                    <a:pt x="f63" y="f66"/>
                    <a:pt x="f259" y="f64"/>
                    <a:pt x="f59" y="f260"/>
                  </a:cubicBezTo>
                  <a:cubicBezTo>
                    <a:pt x="f57" y="f60"/>
                    <a:pt x="f261" y="f58"/>
                    <a:pt x="f158" y="f262"/>
                  </a:cubicBezTo>
                  <a:cubicBezTo>
                    <a:pt x="f263" y="f264"/>
                    <a:pt x="f265" y="f266"/>
                    <a:pt x="f48" y="f267"/>
                  </a:cubicBezTo>
                  <a:cubicBezTo>
                    <a:pt x="f268" y="f269"/>
                    <a:pt x="f150" y="f270"/>
                    <a:pt x="f271" y="f272"/>
                  </a:cubicBezTo>
                  <a:cubicBezTo>
                    <a:pt x="f273" y="f274"/>
                    <a:pt x="f275" y="f276"/>
                    <a:pt x="f25" y="f277"/>
                  </a:cubicBezTo>
                  <a:cubicBezTo>
                    <a:pt x="f278" y="f136"/>
                    <a:pt x="f279" y="f280"/>
                    <a:pt x="f281" y="f282"/>
                  </a:cubicBezTo>
                  <a:cubicBezTo>
                    <a:pt x="f283" y="f284"/>
                    <a:pt x="f285" y="f286"/>
                    <a:pt x="f130" y="f278"/>
                  </a:cubicBezTo>
                  <a:cubicBezTo>
                    <a:pt x="f287" y="f288"/>
                    <a:pt x="f289" y="f74"/>
                    <a:pt x="f290" y="f291"/>
                  </a:cubicBezTo>
                  <a:cubicBezTo>
                    <a:pt x="f51" y="f271"/>
                    <a:pt x="f292" y="f188"/>
                    <a:pt x="f293" y="f153"/>
                  </a:cubicBezTo>
                  <a:cubicBezTo>
                    <a:pt x="f294" y="f295"/>
                    <a:pt x="f296" y="f156"/>
                    <a:pt x="f297" y="f173"/>
                  </a:cubicBezTo>
                  <a:cubicBezTo>
                    <a:pt x="f8" y="f9"/>
                    <a:pt x="f8" y="f9"/>
                    <a:pt x="f8" y="f9"/>
                  </a:cubicBezTo>
                  <a:cubicBezTo>
                    <a:pt x="f8" y="f173"/>
                    <a:pt x="f8" y="f173"/>
                    <a:pt x="f8" y="f173"/>
                  </a:cubicBezTo>
                  <a:lnTo>
                    <a:pt x="f8" y="f9"/>
                  </a:ln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51DF099F-6640-444E-BECD-CA8B0199B82F}"/>
                </a:ext>
              </a:extLst>
            </p:cNvPr>
            <p:cNvSpPr/>
            <p:nvPr/>
          </p:nvSpPr>
          <p:spPr>
            <a:xfrm>
              <a:off x="1813639" y="4432599"/>
              <a:ext cx="66422" cy="105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7"/>
                <a:gd name="f7" fmla="val 43"/>
                <a:gd name="f8" fmla="val 2"/>
                <a:gd name="f9" fmla="val 4"/>
                <a:gd name="f10" fmla="val 9"/>
                <a:gd name="f11" fmla="val 8"/>
                <a:gd name="f12" fmla="val 16"/>
                <a:gd name="f13" fmla="val 12"/>
                <a:gd name="f14" fmla="val 23"/>
                <a:gd name="f15" fmla="val 30"/>
                <a:gd name="f16" fmla="val 20"/>
                <a:gd name="f17" fmla="val 37"/>
                <a:gd name="f18" fmla="val 24"/>
                <a:gd name="f19" fmla="val 41"/>
                <a:gd name="f20" fmla="val 35"/>
                <a:gd name="f21" fmla="val 28"/>
                <a:gd name="f22" fmla="val 21"/>
                <a:gd name="f23" fmla="val 14"/>
                <a:gd name="f24" fmla="val 7"/>
                <a:gd name="f25" fmla="val 3"/>
                <a:gd name="f26" fmla="+- 0 0 -90"/>
                <a:gd name="f27" fmla="*/ f3 1 27"/>
                <a:gd name="f28" fmla="*/ f4 1 43"/>
                <a:gd name="f29" fmla="val f5"/>
                <a:gd name="f30" fmla="val f6"/>
                <a:gd name="f31" fmla="val f7"/>
                <a:gd name="f32" fmla="*/ f26 f0 1"/>
                <a:gd name="f33" fmla="+- f31 0 f29"/>
                <a:gd name="f34" fmla="+- f30 0 f29"/>
                <a:gd name="f35" fmla="*/ f32 1 f2"/>
                <a:gd name="f36" fmla="*/ f34 1 27"/>
                <a:gd name="f37" fmla="*/ f33 1 43"/>
                <a:gd name="f38" fmla="*/ 0 f34 1"/>
                <a:gd name="f39" fmla="*/ 2 f33 1"/>
                <a:gd name="f40" fmla="*/ 12 f34 1"/>
                <a:gd name="f41" fmla="*/ 23 f33 1"/>
                <a:gd name="f42" fmla="*/ 24 f34 1"/>
                <a:gd name="f43" fmla="*/ 43 f33 1"/>
                <a:gd name="f44" fmla="*/ 27 f34 1"/>
                <a:gd name="f45" fmla="*/ 41 f33 1"/>
                <a:gd name="f46" fmla="*/ 16 f34 1"/>
                <a:gd name="f47" fmla="*/ 21 f33 1"/>
                <a:gd name="f48" fmla="*/ 3 f34 1"/>
                <a:gd name="f49" fmla="*/ 0 f33 1"/>
                <a:gd name="f50" fmla="+- f35 0 f1"/>
                <a:gd name="f51" fmla="*/ f38 1 27"/>
                <a:gd name="f52" fmla="*/ f39 1 43"/>
                <a:gd name="f53" fmla="*/ f40 1 27"/>
                <a:gd name="f54" fmla="*/ f41 1 43"/>
                <a:gd name="f55" fmla="*/ f42 1 27"/>
                <a:gd name="f56" fmla="*/ f43 1 43"/>
                <a:gd name="f57" fmla="*/ f44 1 27"/>
                <a:gd name="f58" fmla="*/ f45 1 43"/>
                <a:gd name="f59" fmla="*/ f46 1 27"/>
                <a:gd name="f60" fmla="*/ f47 1 43"/>
                <a:gd name="f61" fmla="*/ f48 1 27"/>
                <a:gd name="f62" fmla="*/ f49 1 43"/>
                <a:gd name="f63" fmla="*/ 0 1 f36"/>
                <a:gd name="f64" fmla="*/ f30 1 f36"/>
                <a:gd name="f65" fmla="*/ 0 1 f37"/>
                <a:gd name="f66" fmla="*/ f31 1 f37"/>
                <a:gd name="f67" fmla="*/ f51 1 f36"/>
                <a:gd name="f68" fmla="*/ f52 1 f37"/>
                <a:gd name="f69" fmla="*/ f53 1 f36"/>
                <a:gd name="f70" fmla="*/ f54 1 f37"/>
                <a:gd name="f71" fmla="*/ f55 1 f36"/>
                <a:gd name="f72" fmla="*/ f56 1 f37"/>
                <a:gd name="f73" fmla="*/ f57 1 f36"/>
                <a:gd name="f74" fmla="*/ f58 1 f37"/>
                <a:gd name="f75" fmla="*/ f59 1 f36"/>
                <a:gd name="f76" fmla="*/ f60 1 f37"/>
                <a:gd name="f77" fmla="*/ f61 1 f36"/>
                <a:gd name="f78" fmla="*/ f62 1 f37"/>
                <a:gd name="f79" fmla="*/ f63 f27 1"/>
                <a:gd name="f80" fmla="*/ f64 f27 1"/>
                <a:gd name="f81" fmla="*/ f66 f28 1"/>
                <a:gd name="f82" fmla="*/ f65 f28 1"/>
                <a:gd name="f83" fmla="*/ f67 f27 1"/>
                <a:gd name="f84" fmla="*/ f68 f28 1"/>
                <a:gd name="f85" fmla="*/ f69 f27 1"/>
                <a:gd name="f86" fmla="*/ f70 f28 1"/>
                <a:gd name="f87" fmla="*/ f71 f27 1"/>
                <a:gd name="f88" fmla="*/ f72 f28 1"/>
                <a:gd name="f89" fmla="*/ f73 f27 1"/>
                <a:gd name="f90" fmla="*/ f74 f28 1"/>
                <a:gd name="f91" fmla="*/ f75 f27 1"/>
                <a:gd name="f92" fmla="*/ f76 f28 1"/>
                <a:gd name="f93" fmla="*/ f77 f27 1"/>
                <a:gd name="f94" fmla="*/ f7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83" y="f84"/>
                </a:cxn>
                <a:cxn ang="f50">
                  <a:pos x="f85" y="f86"/>
                </a:cxn>
                <a:cxn ang="f50">
                  <a:pos x="f87" y="f88"/>
                </a:cxn>
                <a:cxn ang="f50">
                  <a:pos x="f89" y="f90"/>
                </a:cxn>
                <a:cxn ang="f50">
                  <a:pos x="f91" y="f92"/>
                </a:cxn>
                <a:cxn ang="f50">
                  <a:pos x="f93" y="f94"/>
                </a:cxn>
                <a:cxn ang="f50">
                  <a:pos x="f83" y="f84"/>
                </a:cxn>
              </a:cxnLst>
              <a:rect l="f79" t="f82" r="f80" b="f81"/>
              <a:pathLst>
                <a:path w="27" h="43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2" y="f15"/>
                    <a:pt x="f16" y="f17"/>
                    <a:pt x="f18" y="f7"/>
                  </a:cubicBezTo>
                  <a:cubicBezTo>
                    <a:pt x="f6" y="f19"/>
                    <a:pt x="f6" y="f19"/>
                    <a:pt x="f6" y="f19"/>
                  </a:cubicBezTo>
                  <a:cubicBezTo>
                    <a:pt x="f18" y="f20"/>
                    <a:pt x="f16" y="f21"/>
                    <a:pt x="f12" y="f22"/>
                  </a:cubicBezTo>
                  <a:cubicBezTo>
                    <a:pt x="f13" y="f23"/>
                    <a:pt x="f11" y="f24"/>
                    <a:pt x="f25" y="f5"/>
                  </a:cubicBezTo>
                  <a:cubicBezTo>
                    <a:pt x="f5" y="f8"/>
                    <a:pt x="f5" y="f8"/>
                    <a:pt x="f5" y="f8"/>
                  </a:cubicBezTo>
                  <a:close/>
                </a:path>
              </a:pathLst>
            </a:custGeom>
            <a:solidFill>
              <a:srgbClr val="E5292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6356FB5C-5106-41A0-9379-365F636057EF}"/>
                </a:ext>
              </a:extLst>
            </p:cNvPr>
            <p:cNvSpPr/>
            <p:nvPr/>
          </p:nvSpPr>
          <p:spPr>
            <a:xfrm>
              <a:off x="1060822" y="2561636"/>
              <a:ext cx="1538834" cy="1981669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625"/>
                <a:gd name="f8" fmla="val 803"/>
                <a:gd name="f9" fmla="val 176"/>
                <a:gd name="f10" fmla="val 156"/>
                <a:gd name="f11" fmla="val 19"/>
                <a:gd name="f12" fmla="val 135"/>
                <a:gd name="f13" fmla="val 39"/>
                <a:gd name="f14" fmla="val 113"/>
                <a:gd name="f15" fmla="val 58"/>
                <a:gd name="f16" fmla="val 84"/>
                <a:gd name="f17" fmla="val 85"/>
                <a:gd name="f18" fmla="val 55"/>
                <a:gd name="f19" fmla="val 110"/>
                <a:gd name="f20" fmla="val 27"/>
                <a:gd name="f21" fmla="val 133"/>
                <a:gd name="f22" fmla="val 153"/>
                <a:gd name="f23" fmla="val 51"/>
                <a:gd name="f24" fmla="val 173"/>
                <a:gd name="f25" fmla="val 63"/>
                <a:gd name="f26" fmla="val 193"/>
                <a:gd name="f27" fmla="val 42"/>
                <a:gd name="f28" fmla="val 212"/>
                <a:gd name="f29" fmla="val 21"/>
                <a:gd name="f30" fmla="val 230"/>
                <a:gd name="f31" fmla="val 249"/>
                <a:gd name="f32" fmla="val 308"/>
                <a:gd name="f33" fmla="val 37"/>
                <a:gd name="f34" fmla="val 54"/>
                <a:gd name="f35" fmla="val 406"/>
                <a:gd name="f36" fmla="val 71"/>
                <a:gd name="f37" fmla="val 449"/>
                <a:gd name="f38" fmla="val 81"/>
                <a:gd name="f39" fmla="val 474"/>
                <a:gd name="f40" fmla="val 97"/>
                <a:gd name="f41" fmla="val 508"/>
                <a:gd name="f42" fmla="val 105"/>
                <a:gd name="f43" fmla="val 525"/>
                <a:gd name="f44" fmla="val 124"/>
                <a:gd name="f45" fmla="val 564"/>
                <a:gd name="f46" fmla="val 651"/>
                <a:gd name="f47" fmla="val 205"/>
                <a:gd name="f48" fmla="val 691"/>
                <a:gd name="f49" fmla="val 240"/>
                <a:gd name="f50" fmla="val 743"/>
                <a:gd name="f51" fmla="val 283"/>
                <a:gd name="f52" fmla="val 301"/>
                <a:gd name="f53" fmla="val 319"/>
                <a:gd name="f54" fmla="val 336"/>
                <a:gd name="f55" fmla="val 385"/>
                <a:gd name="f56" fmla="val 739"/>
                <a:gd name="f57" fmla="val 421"/>
                <a:gd name="f58" fmla="val 682"/>
                <a:gd name="f59" fmla="val 447"/>
                <a:gd name="f60" fmla="val 640"/>
                <a:gd name="f61" fmla="val 502"/>
                <a:gd name="f62" fmla="val 547"/>
                <a:gd name="f63" fmla="val 535"/>
                <a:gd name="f64" fmla="val 470"/>
                <a:gd name="f65" fmla="val 403"/>
                <a:gd name="f66" fmla="val 591"/>
                <a:gd name="f67" fmla="val 339"/>
                <a:gd name="f68" fmla="val 611"/>
                <a:gd name="f69" fmla="val 285"/>
                <a:gd name="f70" fmla="val 246"/>
                <a:gd name="f71" fmla="val 603"/>
                <a:gd name="f72" fmla="val 229"/>
                <a:gd name="f73" fmla="val 581"/>
                <a:gd name="f74" fmla="val 211"/>
                <a:gd name="f75" fmla="val 558"/>
                <a:gd name="f76" fmla="val 571"/>
                <a:gd name="f77" fmla="val 583"/>
                <a:gd name="f78" fmla="val 152"/>
                <a:gd name="f79" fmla="val 595"/>
                <a:gd name="f80" fmla="val 132"/>
                <a:gd name="f81" fmla="val 570"/>
                <a:gd name="f82" fmla="val 114"/>
                <a:gd name="f83" fmla="val 542"/>
                <a:gd name="f84" fmla="val 93"/>
                <a:gd name="f85" fmla="val 513"/>
                <a:gd name="f86" fmla="val 68"/>
                <a:gd name="f87" fmla="val 491"/>
                <a:gd name="f88" fmla="val 48"/>
                <a:gd name="f89" fmla="val 471"/>
                <a:gd name="f90" fmla="val 29"/>
                <a:gd name="f91" fmla="val 454"/>
                <a:gd name="f92" fmla="val 10"/>
                <a:gd name="f93" fmla="val 451"/>
                <a:gd name="f94" fmla="val 7"/>
                <a:gd name="f95" fmla="val 4"/>
                <a:gd name="f96" fmla="val 444"/>
                <a:gd name="f97" fmla="val 1"/>
                <a:gd name="f98" fmla="val 354"/>
                <a:gd name="f99" fmla="val 265"/>
                <a:gd name="f100" fmla="+- 0 0 -90"/>
                <a:gd name="f101" fmla="*/ f4 1 625"/>
                <a:gd name="f102" fmla="*/ f5 1 803"/>
                <a:gd name="f103" fmla="val f6"/>
                <a:gd name="f104" fmla="val f7"/>
                <a:gd name="f105" fmla="val f8"/>
                <a:gd name="f106" fmla="*/ f100 f0 1"/>
                <a:gd name="f107" fmla="+- f105 0 f103"/>
                <a:gd name="f108" fmla="+- f104 0 f103"/>
                <a:gd name="f109" fmla="*/ f106 1 f3"/>
                <a:gd name="f110" fmla="*/ f108 1 625"/>
                <a:gd name="f111" fmla="*/ f107 1 803"/>
                <a:gd name="f112" fmla="*/ 176 f108 1"/>
                <a:gd name="f113" fmla="*/ 0 f107 1"/>
                <a:gd name="f114" fmla="*/ 113 f108 1"/>
                <a:gd name="f115" fmla="*/ 58 f107 1"/>
                <a:gd name="f116" fmla="*/ 27 f108 1"/>
                <a:gd name="f117" fmla="*/ 133 f107 1"/>
                <a:gd name="f118" fmla="*/ 63 f108 1"/>
                <a:gd name="f119" fmla="*/ 193 f107 1"/>
                <a:gd name="f120" fmla="*/ 0 f108 1"/>
                <a:gd name="f121" fmla="*/ 249 f107 1"/>
                <a:gd name="f122" fmla="*/ 54 f108 1"/>
                <a:gd name="f123" fmla="*/ 406 f107 1"/>
                <a:gd name="f124" fmla="*/ 97 f108 1"/>
                <a:gd name="f125" fmla="*/ 508 f107 1"/>
                <a:gd name="f126" fmla="*/ 180 f108 1"/>
                <a:gd name="f127" fmla="*/ 651 f107 1"/>
                <a:gd name="f128" fmla="*/ 283 f108 1"/>
                <a:gd name="f129" fmla="*/ 803 f107 1"/>
                <a:gd name="f130" fmla="*/ 336 f108 1"/>
                <a:gd name="f131" fmla="*/ 447 f108 1"/>
                <a:gd name="f132" fmla="*/ 640 f107 1"/>
                <a:gd name="f133" fmla="*/ 564 f108 1"/>
                <a:gd name="f134" fmla="*/ 403 f107 1"/>
                <a:gd name="f135" fmla="*/ 625 f108 1"/>
                <a:gd name="f136" fmla="*/ 246 f107 1"/>
                <a:gd name="f137" fmla="*/ 558 f108 1"/>
                <a:gd name="f138" fmla="*/ 595 f108 1"/>
                <a:gd name="f139" fmla="*/ 132 f107 1"/>
                <a:gd name="f140" fmla="*/ 513 f108 1"/>
                <a:gd name="f141" fmla="*/ 68 f107 1"/>
                <a:gd name="f142" fmla="*/ 454 f108 1"/>
                <a:gd name="f143" fmla="*/ 10 f107 1"/>
                <a:gd name="f144" fmla="*/ 444 f108 1"/>
                <a:gd name="f145" fmla="*/ 1 f107 1"/>
                <a:gd name="f146" fmla="+- f109 0 f1"/>
                <a:gd name="f147" fmla="*/ f112 1 625"/>
                <a:gd name="f148" fmla="*/ f113 1 803"/>
                <a:gd name="f149" fmla="*/ f114 1 625"/>
                <a:gd name="f150" fmla="*/ f115 1 803"/>
                <a:gd name="f151" fmla="*/ f116 1 625"/>
                <a:gd name="f152" fmla="*/ f117 1 803"/>
                <a:gd name="f153" fmla="*/ f118 1 625"/>
                <a:gd name="f154" fmla="*/ f119 1 803"/>
                <a:gd name="f155" fmla="*/ f120 1 625"/>
                <a:gd name="f156" fmla="*/ f121 1 803"/>
                <a:gd name="f157" fmla="*/ f122 1 625"/>
                <a:gd name="f158" fmla="*/ f123 1 803"/>
                <a:gd name="f159" fmla="*/ f124 1 625"/>
                <a:gd name="f160" fmla="*/ f125 1 803"/>
                <a:gd name="f161" fmla="*/ f126 1 625"/>
                <a:gd name="f162" fmla="*/ f127 1 803"/>
                <a:gd name="f163" fmla="*/ f128 1 625"/>
                <a:gd name="f164" fmla="*/ f129 1 803"/>
                <a:gd name="f165" fmla="*/ f130 1 625"/>
                <a:gd name="f166" fmla="*/ f131 1 625"/>
                <a:gd name="f167" fmla="*/ f132 1 803"/>
                <a:gd name="f168" fmla="*/ f133 1 625"/>
                <a:gd name="f169" fmla="*/ f134 1 803"/>
                <a:gd name="f170" fmla="*/ f135 1 625"/>
                <a:gd name="f171" fmla="*/ f136 1 803"/>
                <a:gd name="f172" fmla="*/ f137 1 625"/>
                <a:gd name="f173" fmla="*/ f138 1 625"/>
                <a:gd name="f174" fmla="*/ f139 1 803"/>
                <a:gd name="f175" fmla="*/ f140 1 625"/>
                <a:gd name="f176" fmla="*/ f141 1 803"/>
                <a:gd name="f177" fmla="*/ f142 1 625"/>
                <a:gd name="f178" fmla="*/ f143 1 803"/>
                <a:gd name="f179" fmla="*/ f144 1 625"/>
                <a:gd name="f180" fmla="*/ f145 1 803"/>
                <a:gd name="f181" fmla="*/ 0 1 f110"/>
                <a:gd name="f182" fmla="*/ f104 1 f110"/>
                <a:gd name="f183" fmla="*/ 0 1 f111"/>
                <a:gd name="f184" fmla="*/ f105 1 f111"/>
                <a:gd name="f185" fmla="*/ f147 1 f110"/>
                <a:gd name="f186" fmla="*/ f148 1 f111"/>
                <a:gd name="f187" fmla="*/ f149 1 f110"/>
                <a:gd name="f188" fmla="*/ f150 1 f111"/>
                <a:gd name="f189" fmla="*/ f151 1 f110"/>
                <a:gd name="f190" fmla="*/ f152 1 f111"/>
                <a:gd name="f191" fmla="*/ f153 1 f110"/>
                <a:gd name="f192" fmla="*/ f154 1 f111"/>
                <a:gd name="f193" fmla="*/ f155 1 f110"/>
                <a:gd name="f194" fmla="*/ f156 1 f111"/>
                <a:gd name="f195" fmla="*/ f157 1 f110"/>
                <a:gd name="f196" fmla="*/ f158 1 f111"/>
                <a:gd name="f197" fmla="*/ f159 1 f110"/>
                <a:gd name="f198" fmla="*/ f160 1 f111"/>
                <a:gd name="f199" fmla="*/ f161 1 f110"/>
                <a:gd name="f200" fmla="*/ f162 1 f111"/>
                <a:gd name="f201" fmla="*/ f163 1 f110"/>
                <a:gd name="f202" fmla="*/ f164 1 f111"/>
                <a:gd name="f203" fmla="*/ f165 1 f110"/>
                <a:gd name="f204" fmla="*/ f166 1 f110"/>
                <a:gd name="f205" fmla="*/ f167 1 f111"/>
                <a:gd name="f206" fmla="*/ f168 1 f110"/>
                <a:gd name="f207" fmla="*/ f169 1 f111"/>
                <a:gd name="f208" fmla="*/ f170 1 f110"/>
                <a:gd name="f209" fmla="*/ f171 1 f111"/>
                <a:gd name="f210" fmla="*/ f172 1 f110"/>
                <a:gd name="f211" fmla="*/ f173 1 f110"/>
                <a:gd name="f212" fmla="*/ f174 1 f111"/>
                <a:gd name="f213" fmla="*/ f175 1 f110"/>
                <a:gd name="f214" fmla="*/ f176 1 f111"/>
                <a:gd name="f215" fmla="*/ f177 1 f110"/>
                <a:gd name="f216" fmla="*/ f178 1 f111"/>
                <a:gd name="f217" fmla="*/ f179 1 f110"/>
                <a:gd name="f218" fmla="*/ f180 1 f111"/>
                <a:gd name="f219" fmla="*/ f181 f101 1"/>
                <a:gd name="f220" fmla="*/ f182 f101 1"/>
                <a:gd name="f221" fmla="*/ f184 f102 1"/>
                <a:gd name="f222" fmla="*/ f183 f102 1"/>
                <a:gd name="f223" fmla="*/ f185 f101 1"/>
                <a:gd name="f224" fmla="*/ f186 f102 1"/>
                <a:gd name="f225" fmla="*/ f187 f101 1"/>
                <a:gd name="f226" fmla="*/ f188 f102 1"/>
                <a:gd name="f227" fmla="*/ f189 f101 1"/>
                <a:gd name="f228" fmla="*/ f190 f102 1"/>
                <a:gd name="f229" fmla="*/ f191 f101 1"/>
                <a:gd name="f230" fmla="*/ f192 f102 1"/>
                <a:gd name="f231" fmla="*/ f193 f101 1"/>
                <a:gd name="f232" fmla="*/ f194 f102 1"/>
                <a:gd name="f233" fmla="*/ f195 f101 1"/>
                <a:gd name="f234" fmla="*/ f196 f102 1"/>
                <a:gd name="f235" fmla="*/ f197 f101 1"/>
                <a:gd name="f236" fmla="*/ f198 f102 1"/>
                <a:gd name="f237" fmla="*/ f199 f101 1"/>
                <a:gd name="f238" fmla="*/ f200 f102 1"/>
                <a:gd name="f239" fmla="*/ f201 f101 1"/>
                <a:gd name="f240" fmla="*/ f202 f102 1"/>
                <a:gd name="f241" fmla="*/ f203 f101 1"/>
                <a:gd name="f242" fmla="*/ f204 f101 1"/>
                <a:gd name="f243" fmla="*/ f205 f102 1"/>
                <a:gd name="f244" fmla="*/ f206 f101 1"/>
                <a:gd name="f245" fmla="*/ f207 f102 1"/>
                <a:gd name="f246" fmla="*/ f208 f101 1"/>
                <a:gd name="f247" fmla="*/ f209 f102 1"/>
                <a:gd name="f248" fmla="*/ f210 f101 1"/>
                <a:gd name="f249" fmla="*/ f211 f101 1"/>
                <a:gd name="f250" fmla="*/ f212 f102 1"/>
                <a:gd name="f251" fmla="*/ f213 f101 1"/>
                <a:gd name="f252" fmla="*/ f214 f102 1"/>
                <a:gd name="f253" fmla="*/ f215 f101 1"/>
                <a:gd name="f254" fmla="*/ f216 f102 1"/>
                <a:gd name="f255" fmla="*/ f217 f101 1"/>
                <a:gd name="f256" fmla="*/ f218 f10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46">
                  <a:pos x="f223" y="f224"/>
                </a:cxn>
                <a:cxn ang="f146">
                  <a:pos x="f225" y="f226"/>
                </a:cxn>
                <a:cxn ang="f146">
                  <a:pos x="f227" y="f228"/>
                </a:cxn>
                <a:cxn ang="f146">
                  <a:pos x="f229" y="f230"/>
                </a:cxn>
                <a:cxn ang="f146">
                  <a:pos x="f231" y="f232"/>
                </a:cxn>
                <a:cxn ang="f146">
                  <a:pos x="f233" y="f234"/>
                </a:cxn>
                <a:cxn ang="f146">
                  <a:pos x="f235" y="f236"/>
                </a:cxn>
                <a:cxn ang="f146">
                  <a:pos x="f237" y="f238"/>
                </a:cxn>
                <a:cxn ang="f146">
                  <a:pos x="f239" y="f240"/>
                </a:cxn>
                <a:cxn ang="f146">
                  <a:pos x="f241" y="f240"/>
                </a:cxn>
                <a:cxn ang="f146">
                  <a:pos x="f242" y="f243"/>
                </a:cxn>
                <a:cxn ang="f146">
                  <a:pos x="f244" y="f245"/>
                </a:cxn>
                <a:cxn ang="f146">
                  <a:pos x="f246" y="f247"/>
                </a:cxn>
                <a:cxn ang="f146">
                  <a:pos x="f248" y="f230"/>
                </a:cxn>
                <a:cxn ang="f146">
                  <a:pos x="f249" y="f250"/>
                </a:cxn>
                <a:cxn ang="f146">
                  <a:pos x="f251" y="f252"/>
                </a:cxn>
                <a:cxn ang="f146">
                  <a:pos x="f253" y="f254"/>
                </a:cxn>
                <a:cxn ang="f146">
                  <a:pos x="f255" y="f256"/>
                </a:cxn>
                <a:cxn ang="f146">
                  <a:pos x="f223" y="f224"/>
                </a:cxn>
              </a:cxnLst>
              <a:rect l="f219" t="f222" r="f220" b="f221"/>
              <a:pathLst>
                <a:path w="625" h="803">
                  <a:moveTo>
                    <a:pt x="f9" y="f6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13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6" y="f31"/>
                  </a:cubicBezTo>
                  <a:cubicBezTo>
                    <a:pt x="f11" y="f32"/>
                    <a:pt x="f33" y="f2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44" y="f45"/>
                    <a:pt x="f3" y="f46"/>
                  </a:cubicBezTo>
                  <a:cubicBezTo>
                    <a:pt x="f47" y="f48"/>
                    <a:pt x="f49" y="f50"/>
                    <a:pt x="f51" y="f8"/>
                  </a:cubicBezTo>
                  <a:cubicBezTo>
                    <a:pt x="f52" y="f8"/>
                    <a:pt x="f53" y="f8"/>
                    <a:pt x="f54" y="f8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45" y="f65"/>
                  </a:cubicBezTo>
                  <a:cubicBezTo>
                    <a:pt x="f66" y="f67"/>
                    <a:pt x="f68" y="f69"/>
                    <a:pt x="f7" y="f70"/>
                  </a:cubicBezTo>
                  <a:cubicBezTo>
                    <a:pt x="f71" y="f72"/>
                    <a:pt x="f73" y="f74"/>
                    <a:pt x="f75" y="f26"/>
                  </a:cubicBezTo>
                  <a:cubicBezTo>
                    <a:pt x="f76" y="f24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59" y="f95"/>
                    <a:pt x="f96" y="f97"/>
                  </a:cubicBezTo>
                  <a:cubicBezTo>
                    <a:pt x="f98" y="f97"/>
                    <a:pt x="f99" y="f6"/>
                    <a:pt x="f9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7852E3E1-60CC-4127-8D35-70BD6BD2E716}"/>
                </a:ext>
              </a:extLst>
            </p:cNvPr>
            <p:cNvSpPr/>
            <p:nvPr/>
          </p:nvSpPr>
          <p:spPr>
            <a:xfrm>
              <a:off x="1055290" y="2556104"/>
              <a:ext cx="1549908" cy="19927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29"/>
                <a:gd name="f7" fmla="val 807"/>
                <a:gd name="f8" fmla="val 178"/>
                <a:gd name="f9" fmla="val 2"/>
                <a:gd name="f10" fmla="val 176"/>
                <a:gd name="f11" fmla="val 156"/>
                <a:gd name="f12" fmla="val 20"/>
                <a:gd name="f13" fmla="val 135"/>
                <a:gd name="f14" fmla="val 39"/>
                <a:gd name="f15" fmla="val 114"/>
                <a:gd name="f16" fmla="val 59"/>
                <a:gd name="f17" fmla="val 85"/>
                <a:gd name="f18" fmla="val 56"/>
                <a:gd name="f19" fmla="val 110"/>
                <a:gd name="f20" fmla="val 28"/>
                <a:gd name="f21" fmla="val 134"/>
                <a:gd name="f22" fmla="val 27"/>
                <a:gd name="f23" fmla="val 136"/>
                <a:gd name="f24" fmla="val 51"/>
                <a:gd name="f25" fmla="val 63"/>
                <a:gd name="f26" fmla="val 196"/>
                <a:gd name="f27" fmla="val 65"/>
                <a:gd name="f28" fmla="val 195"/>
                <a:gd name="f29" fmla="val 194"/>
                <a:gd name="f30" fmla="val 42"/>
                <a:gd name="f31" fmla="val 212"/>
                <a:gd name="f32" fmla="val 22"/>
                <a:gd name="f33" fmla="val 231"/>
                <a:gd name="f34" fmla="val 1"/>
                <a:gd name="f35" fmla="val 250"/>
                <a:gd name="f36" fmla="val 252"/>
                <a:gd name="f37" fmla="val 19"/>
                <a:gd name="f38" fmla="val 311"/>
                <a:gd name="f39" fmla="val 37"/>
                <a:gd name="f40" fmla="val 363"/>
                <a:gd name="f41" fmla="val 55"/>
                <a:gd name="f42" fmla="val 408"/>
                <a:gd name="f43" fmla="val 71"/>
                <a:gd name="f44" fmla="val 452"/>
                <a:gd name="f45" fmla="val 81"/>
                <a:gd name="f46" fmla="val 477"/>
                <a:gd name="f47" fmla="val 97"/>
                <a:gd name="f48" fmla="val 511"/>
                <a:gd name="f49" fmla="val 105"/>
                <a:gd name="f50" fmla="val 528"/>
                <a:gd name="f51" fmla="val 124"/>
                <a:gd name="f52" fmla="val 567"/>
                <a:gd name="f53" fmla="val 654"/>
                <a:gd name="f54" fmla="val 206"/>
                <a:gd name="f55" fmla="val 694"/>
                <a:gd name="f56" fmla="val 240"/>
                <a:gd name="f57" fmla="val 746"/>
                <a:gd name="f58" fmla="val 284"/>
                <a:gd name="f59" fmla="val 806"/>
                <a:gd name="f60" fmla="val 285"/>
                <a:gd name="f61" fmla="val 303"/>
                <a:gd name="f62" fmla="val 321"/>
                <a:gd name="f63" fmla="val 338"/>
                <a:gd name="f64" fmla="val 339"/>
                <a:gd name="f65" fmla="val 340"/>
                <a:gd name="f66" fmla="val 389"/>
                <a:gd name="f67" fmla="val 742"/>
                <a:gd name="f68" fmla="val 425"/>
                <a:gd name="f69" fmla="val 686"/>
                <a:gd name="f70" fmla="val 450"/>
                <a:gd name="f71" fmla="val 643"/>
                <a:gd name="f72" fmla="val 505"/>
                <a:gd name="f73" fmla="val 550"/>
                <a:gd name="f74" fmla="val 539"/>
                <a:gd name="f75" fmla="val 472"/>
                <a:gd name="f76" fmla="val 568"/>
                <a:gd name="f77" fmla="val 406"/>
                <a:gd name="f78" fmla="val 595"/>
                <a:gd name="f79" fmla="val 342"/>
                <a:gd name="f80" fmla="val 615"/>
                <a:gd name="f81" fmla="val 288"/>
                <a:gd name="f82" fmla="val 249"/>
                <a:gd name="f83" fmla="val 248"/>
                <a:gd name="f84" fmla="val 628"/>
                <a:gd name="f85" fmla="val 247"/>
                <a:gd name="f86" fmla="val 606"/>
                <a:gd name="f87" fmla="val 229"/>
                <a:gd name="f88" fmla="val 584"/>
                <a:gd name="f89" fmla="val 211"/>
                <a:gd name="f90" fmla="val 562"/>
                <a:gd name="f91" fmla="val 560"/>
                <a:gd name="f92" fmla="val 574"/>
                <a:gd name="f93" fmla="val 587"/>
                <a:gd name="f94" fmla="val 155"/>
                <a:gd name="f95" fmla="val 599"/>
                <a:gd name="f96" fmla="val 600"/>
                <a:gd name="f97" fmla="val 133"/>
                <a:gd name="f98" fmla="val 598"/>
                <a:gd name="f99" fmla="val 132"/>
                <a:gd name="f100" fmla="val 573"/>
                <a:gd name="f101" fmla="val 115"/>
                <a:gd name="f102" fmla="val 545"/>
                <a:gd name="f103" fmla="val 94"/>
                <a:gd name="f104" fmla="val 517"/>
                <a:gd name="f105" fmla="val 68"/>
                <a:gd name="f106" fmla="val 494"/>
                <a:gd name="f107" fmla="val 49"/>
                <a:gd name="f108" fmla="val 475"/>
                <a:gd name="f109" fmla="val 29"/>
                <a:gd name="f110" fmla="val 458"/>
                <a:gd name="f111" fmla="val 11"/>
                <a:gd name="f112" fmla="val 10"/>
                <a:gd name="f113" fmla="val 454"/>
                <a:gd name="f114" fmla="val 7"/>
                <a:gd name="f115" fmla="val 5"/>
                <a:gd name="f116" fmla="val 447"/>
                <a:gd name="f117" fmla="val 446"/>
                <a:gd name="f118" fmla="val 356"/>
                <a:gd name="f119" fmla="val 267"/>
                <a:gd name="f120" fmla="val 177"/>
                <a:gd name="f121" fmla="val 4"/>
                <a:gd name="f122" fmla="val 3"/>
                <a:gd name="f123" fmla="val 444"/>
                <a:gd name="f124" fmla="val 448"/>
                <a:gd name="f125" fmla="val 8"/>
                <a:gd name="f126" fmla="val 451"/>
                <a:gd name="f127" fmla="val 455"/>
                <a:gd name="f128" fmla="val 13"/>
                <a:gd name="f129" fmla="val 456"/>
                <a:gd name="f130" fmla="val 12"/>
                <a:gd name="f131" fmla="val 32"/>
                <a:gd name="f132" fmla="val 492"/>
                <a:gd name="f133" fmla="val 52"/>
                <a:gd name="f134" fmla="val 514"/>
                <a:gd name="f135" fmla="val 543"/>
                <a:gd name="f136" fmla="val 570"/>
                <a:gd name="f137" fmla="val 118"/>
                <a:gd name="f138" fmla="val 596"/>
                <a:gd name="f139" fmla="val 597"/>
                <a:gd name="f140" fmla="val 583"/>
                <a:gd name="f141" fmla="val 153"/>
                <a:gd name="f142" fmla="val 571"/>
                <a:gd name="f143" fmla="val 174"/>
                <a:gd name="f144" fmla="val 559"/>
                <a:gd name="f145" fmla="val 558"/>
                <a:gd name="f146" fmla="val 197"/>
                <a:gd name="f147" fmla="val 581"/>
                <a:gd name="f148" fmla="val 215"/>
                <a:gd name="f149" fmla="val 604"/>
                <a:gd name="f150" fmla="val 232"/>
                <a:gd name="f151" fmla="val 626"/>
                <a:gd name="f152" fmla="val 627"/>
                <a:gd name="f153" fmla="val 625"/>
                <a:gd name="f154" fmla="val 611"/>
                <a:gd name="f155" fmla="val 287"/>
                <a:gd name="f156" fmla="val 591"/>
                <a:gd name="f157" fmla="val 341"/>
                <a:gd name="f158" fmla="val 564"/>
                <a:gd name="f159" fmla="val 404"/>
                <a:gd name="f160" fmla="val 535"/>
                <a:gd name="f161" fmla="val 471"/>
                <a:gd name="f162" fmla="val 502"/>
                <a:gd name="f163" fmla="val 548"/>
                <a:gd name="f164" fmla="val 641"/>
                <a:gd name="f165" fmla="val 422"/>
                <a:gd name="f166" fmla="val 683"/>
                <a:gd name="f167" fmla="val 386"/>
                <a:gd name="f168" fmla="val 740"/>
                <a:gd name="f169" fmla="val 337"/>
                <a:gd name="f170" fmla="val 804"/>
                <a:gd name="f171" fmla="val 805"/>
                <a:gd name="f172" fmla="val 803"/>
                <a:gd name="f173" fmla="val 244"/>
                <a:gd name="f174" fmla="val 744"/>
                <a:gd name="f175" fmla="val 209"/>
                <a:gd name="f176" fmla="val 692"/>
                <a:gd name="f177" fmla="val 183"/>
                <a:gd name="f178" fmla="val 652"/>
                <a:gd name="f179" fmla="val 128"/>
                <a:gd name="f180" fmla="val 565"/>
                <a:gd name="f181" fmla="val 109"/>
                <a:gd name="f182" fmla="val 526"/>
                <a:gd name="f183" fmla="val 101"/>
                <a:gd name="f184" fmla="val 509"/>
                <a:gd name="f185" fmla="val 75"/>
                <a:gd name="f186" fmla="val 58"/>
                <a:gd name="f187" fmla="val 407"/>
                <a:gd name="f188" fmla="val 41"/>
                <a:gd name="f189" fmla="val 362"/>
                <a:gd name="f190" fmla="val 309"/>
                <a:gd name="f191" fmla="val 251"/>
                <a:gd name="f192" fmla="val 253"/>
                <a:gd name="f193" fmla="val 24"/>
                <a:gd name="f194" fmla="val 234"/>
                <a:gd name="f195" fmla="val 45"/>
                <a:gd name="f196" fmla="val 66"/>
                <a:gd name="f197" fmla="val 67"/>
                <a:gd name="f198" fmla="val 43"/>
                <a:gd name="f199" fmla="val 154"/>
                <a:gd name="f200" fmla="val 31"/>
                <a:gd name="f201" fmla="val 137"/>
                <a:gd name="f202" fmla="val 113"/>
                <a:gd name="f203" fmla="val 87"/>
                <a:gd name="f204" fmla="val 88"/>
                <a:gd name="f205" fmla="val 116"/>
                <a:gd name="f206" fmla="val 62"/>
                <a:gd name="f207" fmla="val 138"/>
                <a:gd name="f208" fmla="val 159"/>
                <a:gd name="f209" fmla="val 23"/>
                <a:gd name="f210" fmla="val 179"/>
                <a:gd name="f211" fmla="+- 0 0 -90"/>
                <a:gd name="f212" fmla="*/ f3 1 629"/>
                <a:gd name="f213" fmla="*/ f4 1 807"/>
                <a:gd name="f214" fmla="val f5"/>
                <a:gd name="f215" fmla="val f6"/>
                <a:gd name="f216" fmla="val f7"/>
                <a:gd name="f217" fmla="*/ f211 f0 1"/>
                <a:gd name="f218" fmla="+- f216 0 f214"/>
                <a:gd name="f219" fmla="+- f215 0 f214"/>
                <a:gd name="f220" fmla="*/ f217 1 f2"/>
                <a:gd name="f221" fmla="*/ f219 1 629"/>
                <a:gd name="f222" fmla="*/ f218 1 807"/>
                <a:gd name="f223" fmla="*/ 176 f219 1"/>
                <a:gd name="f224" fmla="*/ 0 f218 1"/>
                <a:gd name="f225" fmla="*/ 28 f219 1"/>
                <a:gd name="f226" fmla="*/ 134 f218 1"/>
                <a:gd name="f227" fmla="*/ 136 f218 1"/>
                <a:gd name="f228" fmla="*/ 65 f219 1"/>
                <a:gd name="f229" fmla="*/ 195 f218 1"/>
                <a:gd name="f230" fmla="*/ 1 f219 1"/>
                <a:gd name="f231" fmla="*/ 250 f218 1"/>
                <a:gd name="f232" fmla="*/ 0 f219 1"/>
                <a:gd name="f233" fmla="*/ 252 f218 1"/>
                <a:gd name="f234" fmla="*/ 97 f219 1"/>
                <a:gd name="f235" fmla="*/ 511 f218 1"/>
                <a:gd name="f236" fmla="*/ 284 f219 1"/>
                <a:gd name="f237" fmla="*/ 806 f218 1"/>
                <a:gd name="f238" fmla="*/ 285 f219 1"/>
                <a:gd name="f239" fmla="*/ 807 f218 1"/>
                <a:gd name="f240" fmla="*/ 339 f219 1"/>
                <a:gd name="f241" fmla="*/ 450 f219 1"/>
                <a:gd name="f242" fmla="*/ 643 f218 1"/>
                <a:gd name="f243" fmla="*/ 629 f219 1"/>
                <a:gd name="f244" fmla="*/ 249 f218 1"/>
                <a:gd name="f245" fmla="*/ 628 f219 1"/>
                <a:gd name="f246" fmla="*/ 247 f218 1"/>
                <a:gd name="f247" fmla="*/ 560 f219 1"/>
                <a:gd name="f248" fmla="*/ 599 f219 1"/>
                <a:gd name="f249" fmla="*/ 135 f218 1"/>
                <a:gd name="f250" fmla="*/ 598 f219 1"/>
                <a:gd name="f251" fmla="*/ 132 f218 1"/>
                <a:gd name="f252" fmla="*/ 458 f219 1"/>
                <a:gd name="f253" fmla="*/ 11 f218 1"/>
                <a:gd name="f254" fmla="*/ 10 f218 1"/>
                <a:gd name="f255" fmla="*/ 446 f219 1"/>
                <a:gd name="f256" fmla="*/ 1 f218 1"/>
                <a:gd name="f257" fmla="*/ 178 f219 1"/>
                <a:gd name="f258" fmla="*/ 4 f218 1"/>
                <a:gd name="f259" fmla="*/ 3 f218 1"/>
                <a:gd name="f260" fmla="*/ 455 f219 1"/>
                <a:gd name="f261" fmla="*/ 13 f218 1"/>
                <a:gd name="f262" fmla="*/ 596 f219 1"/>
                <a:gd name="f263" fmla="*/ 595 f219 1"/>
                <a:gd name="f264" fmla="*/ 133 f218 1"/>
                <a:gd name="f265" fmla="*/ 558 f219 1"/>
                <a:gd name="f266" fmla="*/ 196 f218 1"/>
                <a:gd name="f267" fmla="*/ 626 f219 1"/>
                <a:gd name="f268" fmla="*/ 625 f219 1"/>
                <a:gd name="f269" fmla="*/ 248 f218 1"/>
                <a:gd name="f270" fmla="*/ 447 f219 1"/>
                <a:gd name="f271" fmla="*/ 641 f218 1"/>
                <a:gd name="f272" fmla="*/ 338 f219 1"/>
                <a:gd name="f273" fmla="*/ 805 f218 1"/>
                <a:gd name="f274" fmla="*/ 803 f218 1"/>
                <a:gd name="f275" fmla="*/ 287 f219 1"/>
                <a:gd name="f276" fmla="*/ 804 f218 1"/>
                <a:gd name="f277" fmla="*/ 101 f219 1"/>
                <a:gd name="f278" fmla="*/ 509 f218 1"/>
                <a:gd name="f279" fmla="*/ 4 f219 1"/>
                <a:gd name="f280" fmla="*/ 3 f219 1"/>
                <a:gd name="f281" fmla="*/ 253 f218 1"/>
                <a:gd name="f282" fmla="*/ 67 f219 1"/>
                <a:gd name="f283" fmla="*/ 31 f219 1"/>
                <a:gd name="f284" fmla="*/ 137 f218 1"/>
                <a:gd name="f285" fmla="*/ 179 f219 1"/>
                <a:gd name="f286" fmla="+- f220 0 f1"/>
                <a:gd name="f287" fmla="*/ f223 1 629"/>
                <a:gd name="f288" fmla="*/ f224 1 807"/>
                <a:gd name="f289" fmla="*/ f225 1 629"/>
                <a:gd name="f290" fmla="*/ f226 1 807"/>
                <a:gd name="f291" fmla="*/ f227 1 807"/>
                <a:gd name="f292" fmla="*/ f228 1 629"/>
                <a:gd name="f293" fmla="*/ f229 1 807"/>
                <a:gd name="f294" fmla="*/ f230 1 629"/>
                <a:gd name="f295" fmla="*/ f231 1 807"/>
                <a:gd name="f296" fmla="*/ f232 1 629"/>
                <a:gd name="f297" fmla="*/ f233 1 807"/>
                <a:gd name="f298" fmla="*/ f234 1 629"/>
                <a:gd name="f299" fmla="*/ f235 1 807"/>
                <a:gd name="f300" fmla="*/ f236 1 629"/>
                <a:gd name="f301" fmla="*/ f237 1 807"/>
                <a:gd name="f302" fmla="*/ f238 1 629"/>
                <a:gd name="f303" fmla="*/ f239 1 807"/>
                <a:gd name="f304" fmla="*/ f240 1 629"/>
                <a:gd name="f305" fmla="*/ f241 1 629"/>
                <a:gd name="f306" fmla="*/ f242 1 807"/>
                <a:gd name="f307" fmla="*/ f243 1 629"/>
                <a:gd name="f308" fmla="*/ f244 1 807"/>
                <a:gd name="f309" fmla="*/ f245 1 629"/>
                <a:gd name="f310" fmla="*/ f246 1 807"/>
                <a:gd name="f311" fmla="*/ f247 1 629"/>
                <a:gd name="f312" fmla="*/ f248 1 629"/>
                <a:gd name="f313" fmla="*/ f249 1 807"/>
                <a:gd name="f314" fmla="*/ f250 1 629"/>
                <a:gd name="f315" fmla="*/ f251 1 807"/>
                <a:gd name="f316" fmla="*/ f252 1 629"/>
                <a:gd name="f317" fmla="*/ f253 1 807"/>
                <a:gd name="f318" fmla="*/ f254 1 807"/>
                <a:gd name="f319" fmla="*/ f255 1 629"/>
                <a:gd name="f320" fmla="*/ f256 1 807"/>
                <a:gd name="f321" fmla="*/ f257 1 629"/>
                <a:gd name="f322" fmla="*/ f258 1 807"/>
                <a:gd name="f323" fmla="*/ f259 1 807"/>
                <a:gd name="f324" fmla="*/ f260 1 629"/>
                <a:gd name="f325" fmla="*/ f261 1 807"/>
                <a:gd name="f326" fmla="*/ f262 1 629"/>
                <a:gd name="f327" fmla="*/ f263 1 629"/>
                <a:gd name="f328" fmla="*/ f264 1 807"/>
                <a:gd name="f329" fmla="*/ f265 1 629"/>
                <a:gd name="f330" fmla="*/ f266 1 807"/>
                <a:gd name="f331" fmla="*/ f267 1 629"/>
                <a:gd name="f332" fmla="*/ f268 1 629"/>
                <a:gd name="f333" fmla="*/ f269 1 807"/>
                <a:gd name="f334" fmla="*/ f270 1 629"/>
                <a:gd name="f335" fmla="*/ f271 1 807"/>
                <a:gd name="f336" fmla="*/ f272 1 629"/>
                <a:gd name="f337" fmla="*/ f273 1 807"/>
                <a:gd name="f338" fmla="*/ f274 1 807"/>
                <a:gd name="f339" fmla="*/ f275 1 629"/>
                <a:gd name="f340" fmla="*/ f276 1 807"/>
                <a:gd name="f341" fmla="*/ f277 1 629"/>
                <a:gd name="f342" fmla="*/ f278 1 807"/>
                <a:gd name="f343" fmla="*/ f279 1 629"/>
                <a:gd name="f344" fmla="*/ f280 1 629"/>
                <a:gd name="f345" fmla="*/ f281 1 807"/>
                <a:gd name="f346" fmla="*/ f282 1 629"/>
                <a:gd name="f347" fmla="*/ f283 1 629"/>
                <a:gd name="f348" fmla="*/ f284 1 807"/>
                <a:gd name="f349" fmla="*/ f285 1 629"/>
                <a:gd name="f350" fmla="*/ 0 1 f221"/>
                <a:gd name="f351" fmla="*/ f215 1 f221"/>
                <a:gd name="f352" fmla="*/ 0 1 f222"/>
                <a:gd name="f353" fmla="*/ f216 1 f222"/>
                <a:gd name="f354" fmla="*/ f287 1 f221"/>
                <a:gd name="f355" fmla="*/ f288 1 f222"/>
                <a:gd name="f356" fmla="*/ f289 1 f221"/>
                <a:gd name="f357" fmla="*/ f290 1 f222"/>
                <a:gd name="f358" fmla="*/ f291 1 f222"/>
                <a:gd name="f359" fmla="*/ f292 1 f221"/>
                <a:gd name="f360" fmla="*/ f293 1 f222"/>
                <a:gd name="f361" fmla="*/ f294 1 f221"/>
                <a:gd name="f362" fmla="*/ f295 1 f222"/>
                <a:gd name="f363" fmla="*/ f296 1 f221"/>
                <a:gd name="f364" fmla="*/ f297 1 f222"/>
                <a:gd name="f365" fmla="*/ f298 1 f221"/>
                <a:gd name="f366" fmla="*/ f299 1 f222"/>
                <a:gd name="f367" fmla="*/ f300 1 f221"/>
                <a:gd name="f368" fmla="*/ f301 1 f222"/>
                <a:gd name="f369" fmla="*/ f302 1 f221"/>
                <a:gd name="f370" fmla="*/ f303 1 f222"/>
                <a:gd name="f371" fmla="*/ f304 1 f221"/>
                <a:gd name="f372" fmla="*/ f305 1 f221"/>
                <a:gd name="f373" fmla="*/ f306 1 f222"/>
                <a:gd name="f374" fmla="*/ f307 1 f221"/>
                <a:gd name="f375" fmla="*/ f308 1 f222"/>
                <a:gd name="f376" fmla="*/ f309 1 f221"/>
                <a:gd name="f377" fmla="*/ f310 1 f222"/>
                <a:gd name="f378" fmla="*/ f311 1 f221"/>
                <a:gd name="f379" fmla="*/ f312 1 f221"/>
                <a:gd name="f380" fmla="*/ f313 1 f222"/>
                <a:gd name="f381" fmla="*/ f314 1 f221"/>
                <a:gd name="f382" fmla="*/ f315 1 f222"/>
                <a:gd name="f383" fmla="*/ f316 1 f221"/>
                <a:gd name="f384" fmla="*/ f317 1 f222"/>
                <a:gd name="f385" fmla="*/ f318 1 f222"/>
                <a:gd name="f386" fmla="*/ f319 1 f221"/>
                <a:gd name="f387" fmla="*/ f320 1 f222"/>
                <a:gd name="f388" fmla="*/ f321 1 f221"/>
                <a:gd name="f389" fmla="*/ f322 1 f222"/>
                <a:gd name="f390" fmla="*/ f323 1 f222"/>
                <a:gd name="f391" fmla="*/ f324 1 f221"/>
                <a:gd name="f392" fmla="*/ f325 1 f222"/>
                <a:gd name="f393" fmla="*/ f326 1 f221"/>
                <a:gd name="f394" fmla="*/ f327 1 f221"/>
                <a:gd name="f395" fmla="*/ f328 1 f222"/>
                <a:gd name="f396" fmla="*/ f329 1 f221"/>
                <a:gd name="f397" fmla="*/ f330 1 f222"/>
                <a:gd name="f398" fmla="*/ f331 1 f221"/>
                <a:gd name="f399" fmla="*/ f332 1 f221"/>
                <a:gd name="f400" fmla="*/ f333 1 f222"/>
                <a:gd name="f401" fmla="*/ f334 1 f221"/>
                <a:gd name="f402" fmla="*/ f335 1 f222"/>
                <a:gd name="f403" fmla="*/ f336 1 f221"/>
                <a:gd name="f404" fmla="*/ f337 1 f222"/>
                <a:gd name="f405" fmla="*/ f338 1 f222"/>
                <a:gd name="f406" fmla="*/ f339 1 f221"/>
                <a:gd name="f407" fmla="*/ f340 1 f222"/>
                <a:gd name="f408" fmla="*/ f341 1 f221"/>
                <a:gd name="f409" fmla="*/ f342 1 f222"/>
                <a:gd name="f410" fmla="*/ f343 1 f221"/>
                <a:gd name="f411" fmla="*/ f344 1 f221"/>
                <a:gd name="f412" fmla="*/ f345 1 f222"/>
                <a:gd name="f413" fmla="*/ f346 1 f221"/>
                <a:gd name="f414" fmla="*/ f347 1 f221"/>
                <a:gd name="f415" fmla="*/ f348 1 f222"/>
                <a:gd name="f416" fmla="*/ f349 1 f221"/>
                <a:gd name="f417" fmla="*/ f350 f212 1"/>
                <a:gd name="f418" fmla="*/ f351 f212 1"/>
                <a:gd name="f419" fmla="*/ f353 f213 1"/>
                <a:gd name="f420" fmla="*/ f352 f213 1"/>
                <a:gd name="f421" fmla="*/ f354 f212 1"/>
                <a:gd name="f422" fmla="*/ f355 f213 1"/>
                <a:gd name="f423" fmla="*/ f356 f212 1"/>
                <a:gd name="f424" fmla="*/ f357 f213 1"/>
                <a:gd name="f425" fmla="*/ f358 f213 1"/>
                <a:gd name="f426" fmla="*/ f359 f212 1"/>
                <a:gd name="f427" fmla="*/ f360 f213 1"/>
                <a:gd name="f428" fmla="*/ f361 f212 1"/>
                <a:gd name="f429" fmla="*/ f362 f213 1"/>
                <a:gd name="f430" fmla="*/ f363 f212 1"/>
                <a:gd name="f431" fmla="*/ f364 f213 1"/>
                <a:gd name="f432" fmla="*/ f365 f212 1"/>
                <a:gd name="f433" fmla="*/ f366 f213 1"/>
                <a:gd name="f434" fmla="*/ f367 f212 1"/>
                <a:gd name="f435" fmla="*/ f368 f213 1"/>
                <a:gd name="f436" fmla="*/ f369 f212 1"/>
                <a:gd name="f437" fmla="*/ f370 f213 1"/>
                <a:gd name="f438" fmla="*/ f371 f212 1"/>
                <a:gd name="f439" fmla="*/ f372 f212 1"/>
                <a:gd name="f440" fmla="*/ f373 f213 1"/>
                <a:gd name="f441" fmla="*/ f374 f212 1"/>
                <a:gd name="f442" fmla="*/ f375 f213 1"/>
                <a:gd name="f443" fmla="*/ f376 f212 1"/>
                <a:gd name="f444" fmla="*/ f377 f213 1"/>
                <a:gd name="f445" fmla="*/ f378 f212 1"/>
                <a:gd name="f446" fmla="*/ f379 f212 1"/>
                <a:gd name="f447" fmla="*/ f380 f213 1"/>
                <a:gd name="f448" fmla="*/ f381 f212 1"/>
                <a:gd name="f449" fmla="*/ f382 f213 1"/>
                <a:gd name="f450" fmla="*/ f383 f212 1"/>
                <a:gd name="f451" fmla="*/ f384 f213 1"/>
                <a:gd name="f452" fmla="*/ f385 f213 1"/>
                <a:gd name="f453" fmla="*/ f386 f212 1"/>
                <a:gd name="f454" fmla="*/ f387 f213 1"/>
                <a:gd name="f455" fmla="*/ f388 f212 1"/>
                <a:gd name="f456" fmla="*/ f389 f213 1"/>
                <a:gd name="f457" fmla="*/ f390 f213 1"/>
                <a:gd name="f458" fmla="*/ f391 f212 1"/>
                <a:gd name="f459" fmla="*/ f392 f213 1"/>
                <a:gd name="f460" fmla="*/ f393 f212 1"/>
                <a:gd name="f461" fmla="*/ f394 f212 1"/>
                <a:gd name="f462" fmla="*/ f395 f213 1"/>
                <a:gd name="f463" fmla="*/ f396 f212 1"/>
                <a:gd name="f464" fmla="*/ f397 f213 1"/>
                <a:gd name="f465" fmla="*/ f398 f212 1"/>
                <a:gd name="f466" fmla="*/ f399 f212 1"/>
                <a:gd name="f467" fmla="*/ f400 f213 1"/>
                <a:gd name="f468" fmla="*/ f401 f212 1"/>
                <a:gd name="f469" fmla="*/ f402 f213 1"/>
                <a:gd name="f470" fmla="*/ f403 f212 1"/>
                <a:gd name="f471" fmla="*/ f404 f213 1"/>
                <a:gd name="f472" fmla="*/ f405 f213 1"/>
                <a:gd name="f473" fmla="*/ f406 f212 1"/>
                <a:gd name="f474" fmla="*/ f407 f213 1"/>
                <a:gd name="f475" fmla="*/ f408 f212 1"/>
                <a:gd name="f476" fmla="*/ f409 f213 1"/>
                <a:gd name="f477" fmla="*/ f410 f212 1"/>
                <a:gd name="f478" fmla="*/ f411 f212 1"/>
                <a:gd name="f479" fmla="*/ f412 f213 1"/>
                <a:gd name="f480" fmla="*/ f413 f212 1"/>
                <a:gd name="f481" fmla="*/ f414 f212 1"/>
                <a:gd name="f482" fmla="*/ f415 f213 1"/>
                <a:gd name="f483" fmla="*/ f416 f2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6">
                  <a:pos x="f421" y="f422"/>
                </a:cxn>
                <a:cxn ang="f286">
                  <a:pos x="f423" y="f424"/>
                </a:cxn>
                <a:cxn ang="f286">
                  <a:pos x="f423" y="f425"/>
                </a:cxn>
                <a:cxn ang="f286">
                  <a:pos x="f426" y="f427"/>
                </a:cxn>
                <a:cxn ang="f286">
                  <a:pos x="f428" y="f429"/>
                </a:cxn>
                <a:cxn ang="f286">
                  <a:pos x="f430" y="f431"/>
                </a:cxn>
                <a:cxn ang="f286">
                  <a:pos x="f432" y="f433"/>
                </a:cxn>
                <a:cxn ang="f286">
                  <a:pos x="f434" y="f435"/>
                </a:cxn>
                <a:cxn ang="f286">
                  <a:pos x="f436" y="f437"/>
                </a:cxn>
                <a:cxn ang="f286">
                  <a:pos x="f438" y="f437"/>
                </a:cxn>
                <a:cxn ang="f286">
                  <a:pos x="f439" y="f440"/>
                </a:cxn>
                <a:cxn ang="f286">
                  <a:pos x="f441" y="f442"/>
                </a:cxn>
                <a:cxn ang="f286">
                  <a:pos x="f443" y="f444"/>
                </a:cxn>
                <a:cxn ang="f286">
                  <a:pos x="f445" y="f427"/>
                </a:cxn>
                <a:cxn ang="f286">
                  <a:pos x="f446" y="f447"/>
                </a:cxn>
                <a:cxn ang="f286">
                  <a:pos x="f448" y="f449"/>
                </a:cxn>
                <a:cxn ang="f286">
                  <a:pos x="f450" y="f451"/>
                </a:cxn>
                <a:cxn ang="f286">
                  <a:pos x="f450" y="f452"/>
                </a:cxn>
                <a:cxn ang="f286">
                  <a:pos x="f453" y="f454"/>
                </a:cxn>
                <a:cxn ang="f286">
                  <a:pos x="f455" y="f422"/>
                </a:cxn>
                <a:cxn ang="f286">
                  <a:pos x="f421" y="f422"/>
                </a:cxn>
                <a:cxn ang="f286">
                  <a:pos x="f455" y="f456"/>
                </a:cxn>
                <a:cxn ang="f286">
                  <a:pos x="f453" y="f457"/>
                </a:cxn>
                <a:cxn ang="f286">
                  <a:pos x="f458" y="f459"/>
                </a:cxn>
                <a:cxn ang="f286">
                  <a:pos x="f458" y="f459"/>
                </a:cxn>
                <a:cxn ang="f286">
                  <a:pos x="f460" y="f425"/>
                </a:cxn>
                <a:cxn ang="f286">
                  <a:pos x="f461" y="f462"/>
                </a:cxn>
                <a:cxn ang="f286">
                  <a:pos x="f463" y="f464"/>
                </a:cxn>
                <a:cxn ang="f286">
                  <a:pos x="f465" y="f429"/>
                </a:cxn>
                <a:cxn ang="f286">
                  <a:pos x="f466" y="f467"/>
                </a:cxn>
                <a:cxn ang="f286">
                  <a:pos x="f468" y="f469"/>
                </a:cxn>
                <a:cxn ang="f286">
                  <a:pos x="f470" y="f471"/>
                </a:cxn>
                <a:cxn ang="f286">
                  <a:pos x="f436" y="f472"/>
                </a:cxn>
                <a:cxn ang="f286">
                  <a:pos x="f473" y="f474"/>
                </a:cxn>
                <a:cxn ang="f286">
                  <a:pos x="f475" y="f476"/>
                </a:cxn>
                <a:cxn ang="f286">
                  <a:pos x="f477" y="f429"/>
                </a:cxn>
                <a:cxn ang="f286">
                  <a:pos x="f478" y="f479"/>
                </a:cxn>
                <a:cxn ang="f286">
                  <a:pos x="f480" y="f464"/>
                </a:cxn>
                <a:cxn ang="f286">
                  <a:pos x="f481" y="f424"/>
                </a:cxn>
                <a:cxn ang="f286">
                  <a:pos x="f481" y="f482"/>
                </a:cxn>
                <a:cxn ang="f286">
                  <a:pos x="f483" y="f457"/>
                </a:cxn>
                <a:cxn ang="f286">
                  <a:pos x="f455" y="f456"/>
                </a:cxn>
              </a:cxnLst>
              <a:rect l="f417" t="f420" r="f418" b="f419"/>
              <a:pathLst>
                <a:path w="629" h="807">
                  <a:moveTo>
                    <a:pt x="f8" y="f9"/>
                  </a:moveTo>
                  <a:cubicBezTo>
                    <a:pt x="f10" y="f5"/>
                    <a:pt x="f10" y="f5"/>
                    <a:pt x="f10" y="f5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7"/>
                    <a:pt x="f18" y="f19"/>
                    <a:pt x="f20" y="f21"/>
                  </a:cubicBezTo>
                  <a:cubicBezTo>
                    <a:pt x="f22" y="f13"/>
                    <a:pt x="f22" y="f13"/>
                    <a:pt x="f22" y="f13"/>
                  </a:cubicBezTo>
                  <a:cubicBezTo>
                    <a:pt x="f20" y="f23"/>
                    <a:pt x="f20" y="f23"/>
                    <a:pt x="f20" y="f23"/>
                  </a:cubicBezTo>
                  <a:cubicBezTo>
                    <a:pt x="f14" y="f11"/>
                    <a:pt x="f24" y="f10"/>
                    <a:pt x="f25" y="f26"/>
                  </a:cubicBezTo>
                  <a:cubicBezTo>
                    <a:pt x="f27" y="f28"/>
                    <a:pt x="f27" y="f28"/>
                    <a:pt x="f27" y="f28"/>
                  </a:cubicBezTo>
                  <a:cubicBezTo>
                    <a:pt x="f25" y="f29"/>
                    <a:pt x="f25" y="f29"/>
                    <a:pt x="f25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5" y="f35"/>
                    <a:pt x="f5" y="f35"/>
                    <a:pt x="f5" y="f35"/>
                  </a:cubicBezTo>
                  <a:cubicBezTo>
                    <a:pt x="f5" y="f36"/>
                    <a:pt x="f5" y="f36"/>
                    <a:pt x="f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58" y="f7"/>
                    <a:pt x="f58" y="f7"/>
                    <a:pt x="f58" y="f7"/>
                  </a:cubicBezTo>
                  <a:cubicBezTo>
                    <a:pt x="f60" y="f7"/>
                    <a:pt x="f60" y="f7"/>
                    <a:pt x="f60" y="f7"/>
                  </a:cubicBezTo>
                  <a:cubicBezTo>
                    <a:pt x="f61" y="f7"/>
                    <a:pt x="f62" y="f7"/>
                    <a:pt x="f63" y="f7"/>
                  </a:cubicBezTo>
                  <a:cubicBezTo>
                    <a:pt x="f64" y="f7"/>
                    <a:pt x="f64" y="f7"/>
                    <a:pt x="f64" y="f7"/>
                  </a:cubicBezTo>
                  <a:cubicBezTo>
                    <a:pt x="f65" y="f59"/>
                    <a:pt x="f65" y="f59"/>
                    <a:pt x="f65" y="f59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8" y="f79"/>
                    <a:pt x="f80" y="f81"/>
                    <a:pt x="f6" y="f82"/>
                  </a:cubicBezTo>
                  <a:cubicBezTo>
                    <a:pt x="f6" y="f83"/>
                    <a:pt x="f6" y="f83"/>
                    <a:pt x="f6" y="f83"/>
                  </a:cubicBezTo>
                  <a:cubicBezTo>
                    <a:pt x="f84" y="f85"/>
                    <a:pt x="f84" y="f85"/>
                    <a:pt x="f84" y="f85"/>
                  </a:cubicBezTo>
                  <a:cubicBezTo>
                    <a:pt x="f86" y="f87"/>
                    <a:pt x="f88" y="f89"/>
                    <a:pt x="f90" y="f29"/>
                  </a:cubicBezTo>
                  <a:cubicBezTo>
                    <a:pt x="f91" y="f28"/>
                    <a:pt x="f91" y="f28"/>
                    <a:pt x="f91" y="f28"/>
                  </a:cubicBezTo>
                  <a:cubicBezTo>
                    <a:pt x="f90" y="f26"/>
                    <a:pt x="f90" y="f26"/>
                    <a:pt x="f90" y="f26"/>
                  </a:cubicBezTo>
                  <a:cubicBezTo>
                    <a:pt x="f92" y="f10"/>
                    <a:pt x="f93" y="f94"/>
                    <a:pt x="f95" y="f13"/>
                  </a:cubicBezTo>
                  <a:cubicBezTo>
                    <a:pt x="f96" y="f97"/>
                    <a:pt x="f96" y="f97"/>
                    <a:pt x="f96" y="f97"/>
                  </a:cubicBezTo>
                  <a:cubicBezTo>
                    <a:pt x="f98" y="f99"/>
                    <a:pt x="f98" y="f99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0" y="f112"/>
                    <a:pt x="f110" y="f112"/>
                    <a:pt x="f110" y="f112"/>
                  </a:cubicBezTo>
                  <a:cubicBezTo>
                    <a:pt x="f110" y="f112"/>
                    <a:pt x="f110" y="f112"/>
                    <a:pt x="f110" y="f112"/>
                  </a:cubicBezTo>
                  <a:cubicBezTo>
                    <a:pt x="f113" y="f114"/>
                    <a:pt x="f70" y="f115"/>
                    <a:pt x="f116" y="f9"/>
                  </a:cubicBezTo>
                  <a:cubicBezTo>
                    <a:pt x="f117" y="f34"/>
                    <a:pt x="f117" y="f34"/>
                    <a:pt x="f117" y="f34"/>
                  </a:cubicBezTo>
                  <a:cubicBezTo>
                    <a:pt x="f117" y="f34"/>
                    <a:pt x="f117" y="f34"/>
                    <a:pt x="f117" y="f34"/>
                  </a:cubicBezTo>
                  <a:cubicBezTo>
                    <a:pt x="f118" y="f34"/>
                    <a:pt x="f119" y="f5"/>
                    <a:pt x="f8" y="f5"/>
                  </a:cubicBezTo>
                  <a:cubicBezTo>
                    <a:pt x="f120" y="f5"/>
                    <a:pt x="f120" y="f5"/>
                    <a:pt x="f120" y="f5"/>
                  </a:cubicBezTo>
                  <a:cubicBezTo>
                    <a:pt x="f10" y="f5"/>
                    <a:pt x="f10" y="f5"/>
                    <a:pt x="f10" y="f5"/>
                  </a:cubicBezTo>
                  <a:cubicBezTo>
                    <a:pt x="f8" y="f9"/>
                    <a:pt x="f8" y="f9"/>
                    <a:pt x="f8" y="f9"/>
                  </a:cubicBezTo>
                  <a:cubicBezTo>
                    <a:pt x="f8" y="f121"/>
                    <a:pt x="f8" y="f121"/>
                    <a:pt x="f8" y="f121"/>
                  </a:cubicBezTo>
                  <a:cubicBezTo>
                    <a:pt x="f119" y="f121"/>
                    <a:pt x="f118" y="f115"/>
                    <a:pt x="f117" y="f115"/>
                  </a:cubicBezTo>
                  <a:cubicBezTo>
                    <a:pt x="f117" y="f122"/>
                    <a:pt x="f117" y="f122"/>
                    <a:pt x="f117" y="f122"/>
                  </a:cubicBezTo>
                  <a:cubicBezTo>
                    <a:pt x="f123" y="f115"/>
                    <a:pt x="f123" y="f115"/>
                    <a:pt x="f123" y="f115"/>
                  </a:cubicBezTo>
                  <a:cubicBezTo>
                    <a:pt x="f124" y="f125"/>
                    <a:pt x="f126" y="f111"/>
                    <a:pt x="f127" y="f128"/>
                  </a:cubicBezTo>
                  <a:cubicBezTo>
                    <a:pt x="f129" y="f130"/>
                    <a:pt x="f129" y="f130"/>
                    <a:pt x="f129" y="f130"/>
                  </a:cubicBezTo>
                  <a:cubicBezTo>
                    <a:pt x="f127" y="f128"/>
                    <a:pt x="f127" y="f128"/>
                    <a:pt x="f127" y="f128"/>
                  </a:cubicBezTo>
                  <a:cubicBezTo>
                    <a:pt x="f75" y="f131"/>
                    <a:pt x="f132" y="f133"/>
                    <a:pt x="f134" y="f43"/>
                  </a:cubicBezTo>
                  <a:cubicBezTo>
                    <a:pt x="f135" y="f47"/>
                    <a:pt x="f136" y="f137"/>
                    <a:pt x="f138" y="f23"/>
                  </a:cubicBezTo>
                  <a:cubicBezTo>
                    <a:pt x="f139" y="f21"/>
                    <a:pt x="f139" y="f21"/>
                    <a:pt x="f139" y="f21"/>
                  </a:cubicBezTo>
                  <a:cubicBezTo>
                    <a:pt x="f78" y="f97"/>
                    <a:pt x="f78" y="f97"/>
                    <a:pt x="f78" y="f97"/>
                  </a:cubicBezTo>
                  <a:cubicBezTo>
                    <a:pt x="f140" y="f141"/>
                    <a:pt x="f142" y="f143"/>
                    <a:pt x="f144" y="f29"/>
                  </a:cubicBezTo>
                  <a:cubicBezTo>
                    <a:pt x="f145" y="f26"/>
                    <a:pt x="f145" y="f26"/>
                    <a:pt x="f145" y="f26"/>
                  </a:cubicBezTo>
                  <a:cubicBezTo>
                    <a:pt x="f144" y="f146"/>
                    <a:pt x="f144" y="f146"/>
                    <a:pt x="f144" y="f146"/>
                  </a:cubicBezTo>
                  <a:cubicBezTo>
                    <a:pt x="f147" y="f148"/>
                    <a:pt x="f149" y="f150"/>
                    <a:pt x="f151" y="f35"/>
                  </a:cubicBezTo>
                  <a:cubicBezTo>
                    <a:pt x="f152" y="f83"/>
                    <a:pt x="f152" y="f83"/>
                    <a:pt x="f152" y="f83"/>
                  </a:cubicBezTo>
                  <a:cubicBezTo>
                    <a:pt x="f153" y="f83"/>
                    <a:pt x="f153" y="f83"/>
                    <a:pt x="f153" y="f8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16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63" y="f171"/>
                    <a:pt x="f63" y="f171"/>
                    <a:pt x="f63" y="f171"/>
                  </a:cubicBezTo>
                  <a:cubicBezTo>
                    <a:pt x="f63" y="f172"/>
                    <a:pt x="f63" y="f172"/>
                    <a:pt x="f63" y="f172"/>
                  </a:cubicBezTo>
                  <a:cubicBezTo>
                    <a:pt x="f62" y="f172"/>
                    <a:pt x="f61" y="f172"/>
                    <a:pt x="f60" y="f172"/>
                  </a:cubicBezTo>
                  <a:cubicBezTo>
                    <a:pt x="f60" y="f171"/>
                    <a:pt x="f60" y="f171"/>
                    <a:pt x="f60" y="f171"/>
                  </a:cubicBezTo>
                  <a:cubicBezTo>
                    <a:pt x="f155" y="f170"/>
                    <a:pt x="f155" y="f170"/>
                    <a:pt x="f155" y="f170"/>
                  </a:cubicBezTo>
                  <a:cubicBezTo>
                    <a:pt x="f173" y="f174"/>
                    <a:pt x="f175" y="f176"/>
                    <a:pt x="f177" y="f178"/>
                  </a:cubicBezTo>
                  <a:cubicBezTo>
                    <a:pt x="f179" y="f180"/>
                    <a:pt x="f181" y="f182"/>
                    <a:pt x="f183" y="f184"/>
                  </a:cubicBezTo>
                  <a:cubicBezTo>
                    <a:pt x="f17" y="f108"/>
                    <a:pt x="f185" y="f70"/>
                    <a:pt x="f186" y="f187"/>
                  </a:cubicBezTo>
                  <a:cubicBezTo>
                    <a:pt x="f188" y="f189"/>
                    <a:pt x="f32" y="f190"/>
                    <a:pt x="f121" y="f35"/>
                  </a:cubicBezTo>
                  <a:cubicBezTo>
                    <a:pt x="f9" y="f191"/>
                    <a:pt x="f9" y="f191"/>
                    <a:pt x="f9" y="f191"/>
                  </a:cubicBezTo>
                  <a:cubicBezTo>
                    <a:pt x="f122" y="f192"/>
                    <a:pt x="f122" y="f192"/>
                    <a:pt x="f122" y="f192"/>
                  </a:cubicBezTo>
                  <a:cubicBezTo>
                    <a:pt x="f193" y="f194"/>
                    <a:pt x="f195" y="f148"/>
                    <a:pt x="f196" y="f146"/>
                  </a:cubicBezTo>
                  <a:cubicBezTo>
                    <a:pt x="f197" y="f26"/>
                    <a:pt x="f197" y="f26"/>
                    <a:pt x="f197" y="f26"/>
                  </a:cubicBezTo>
                  <a:cubicBezTo>
                    <a:pt x="f196" y="f29"/>
                    <a:pt x="f196" y="f29"/>
                    <a:pt x="f196" y="f29"/>
                  </a:cubicBezTo>
                  <a:cubicBezTo>
                    <a:pt x="f41" y="f143"/>
                    <a:pt x="f198" y="f199"/>
                    <a:pt x="f200" y="f21"/>
                  </a:cubicBezTo>
                  <a:cubicBezTo>
                    <a:pt x="f109" y="f13"/>
                    <a:pt x="f109" y="f13"/>
                    <a:pt x="f109" y="f13"/>
                  </a:cubicBezTo>
                  <a:cubicBezTo>
                    <a:pt x="f200" y="f201"/>
                    <a:pt x="f200" y="f201"/>
                    <a:pt x="f200" y="f201"/>
                  </a:cubicBezTo>
                  <a:cubicBezTo>
                    <a:pt x="f16" y="f202"/>
                    <a:pt x="f203" y="f204"/>
                    <a:pt x="f205" y="f206"/>
                  </a:cubicBezTo>
                  <a:cubicBezTo>
                    <a:pt x="f207" y="f30"/>
                    <a:pt x="f208" y="f209"/>
                    <a:pt x="f210" y="f122"/>
                  </a:cubicBezTo>
                  <a:cubicBezTo>
                    <a:pt x="f8" y="f9"/>
                    <a:pt x="f8" y="f9"/>
                    <a:pt x="f8" y="f9"/>
                  </a:cubicBezTo>
                  <a:cubicBezTo>
                    <a:pt x="f8" y="f121"/>
                    <a:pt x="f8" y="f121"/>
                    <a:pt x="f8" y="f121"/>
                  </a:cubicBezTo>
                  <a:lnTo>
                    <a:pt x="f8" y="f9"/>
                  </a:ln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4F314F76-78F1-4B5B-BAC7-5A7CB34AB0E0}"/>
                </a:ext>
              </a:extLst>
            </p:cNvPr>
            <p:cNvSpPr/>
            <p:nvPr/>
          </p:nvSpPr>
          <p:spPr>
            <a:xfrm>
              <a:off x="1210281" y="1332783"/>
              <a:ext cx="1234394" cy="309980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02"/>
                <a:gd name="f7" fmla="val 1258"/>
                <a:gd name="f8" fmla="val 48"/>
                <a:gd name="f9" fmla="val 199"/>
                <a:gd name="f10" fmla="val 49"/>
                <a:gd name="f11" fmla="val 182"/>
                <a:gd name="f12" fmla="val 50"/>
                <a:gd name="f13" fmla="val 165"/>
                <a:gd name="f14" fmla="val 148"/>
                <a:gd name="f15" fmla="val 138"/>
                <a:gd name="f16" fmla="val 101"/>
                <a:gd name="f17" fmla="val 69"/>
                <a:gd name="f18" fmla="val 90"/>
                <a:gd name="f19" fmla="val 89"/>
                <a:gd name="f20" fmla="val 78"/>
                <a:gd name="f21" fmla="val 110"/>
                <a:gd name="f22" fmla="val 64"/>
                <a:gd name="f23" fmla="val 140"/>
                <a:gd name="f24" fmla="val 42"/>
                <a:gd name="f25" fmla="val 167"/>
                <a:gd name="f26" fmla="val 20"/>
                <a:gd name="f27" fmla="val 189"/>
                <a:gd name="f28" fmla="val 195"/>
                <a:gd name="f29" fmla="val 17"/>
                <a:gd name="f30" fmla="val 206"/>
                <a:gd name="f31" fmla="val 41"/>
                <a:gd name="f32" fmla="val 226"/>
                <a:gd name="f33" fmla="val 272"/>
                <a:gd name="f34" fmla="val 116"/>
                <a:gd name="f35" fmla="val 332"/>
                <a:gd name="f36" fmla="val 126"/>
                <a:gd name="f37" fmla="val 352"/>
                <a:gd name="f38" fmla="val 129"/>
                <a:gd name="f39" fmla="val 336"/>
                <a:gd name="f40" fmla="val 124"/>
                <a:gd name="f41" fmla="val 308"/>
                <a:gd name="f42" fmla="val 112"/>
                <a:gd name="f43" fmla="val 282"/>
                <a:gd name="f44" fmla="val 86"/>
                <a:gd name="f45" fmla="val 260"/>
                <a:gd name="f46" fmla="val 65"/>
                <a:gd name="f47" fmla="val 248"/>
                <a:gd name="f48" fmla="val 242"/>
                <a:gd name="f49" fmla="val 28"/>
                <a:gd name="f50" fmla="val 247"/>
                <a:gd name="f51" fmla="val 32"/>
                <a:gd name="f52" fmla="val 256"/>
                <a:gd name="f53" fmla="val 37"/>
                <a:gd name="f54" fmla="val 266"/>
                <a:gd name="f55" fmla="val 44"/>
                <a:gd name="f56" fmla="val 288"/>
                <a:gd name="f57" fmla="val 59"/>
                <a:gd name="f58" fmla="val 322"/>
                <a:gd name="f59" fmla="val 80"/>
                <a:gd name="f60" fmla="val 342"/>
                <a:gd name="f61" fmla="val 91"/>
                <a:gd name="f62" fmla="val 363"/>
                <a:gd name="f63" fmla="val 102"/>
                <a:gd name="f64" fmla="val 398"/>
                <a:gd name="f65" fmla="val 115"/>
                <a:gd name="f66" fmla="val 451"/>
                <a:gd name="f67" fmla="val 141"/>
                <a:gd name="f68" fmla="val 452"/>
                <a:gd name="f69" fmla="val 168"/>
                <a:gd name="f70" fmla="val 453"/>
                <a:gd name="f71" fmla="val 464"/>
                <a:gd name="f72" fmla="val 185"/>
                <a:gd name="f73" fmla="val 477"/>
                <a:gd name="f74" fmla="val 485"/>
                <a:gd name="f75" fmla="val 186"/>
                <a:gd name="f76" fmla="val 487"/>
                <a:gd name="f77" fmla="val 187"/>
                <a:gd name="f78" fmla="val 491"/>
                <a:gd name="f79" fmla="val 191"/>
                <a:gd name="f80" fmla="val 495"/>
                <a:gd name="f81" fmla="val 205"/>
                <a:gd name="f82" fmla="val 232"/>
                <a:gd name="f83" fmla="val 494"/>
                <a:gd name="f84" fmla="val 492"/>
                <a:gd name="f85" fmla="val 261"/>
                <a:gd name="f86" fmla="val 280"/>
                <a:gd name="f87" fmla="val 474"/>
                <a:gd name="f88" fmla="val 293"/>
                <a:gd name="f89" fmla="val 466"/>
                <a:gd name="f90" fmla="val 301"/>
                <a:gd name="f91" fmla="val 462"/>
                <a:gd name="f92" fmla="val 302"/>
                <a:gd name="f93" fmla="val 457"/>
                <a:gd name="f94" fmla="val 304"/>
                <a:gd name="f95" fmla="val 306"/>
                <a:gd name="f96" fmla="val 449"/>
                <a:gd name="f97" fmla="val 307"/>
                <a:gd name="f98" fmla="val 445"/>
                <a:gd name="f99" fmla="val 442"/>
                <a:gd name="f100" fmla="val 440"/>
                <a:gd name="f101" fmla="val 323"/>
                <a:gd name="f102" fmla="val 435"/>
                <a:gd name="f103" fmla="val 427"/>
                <a:gd name="f104" fmla="val 413"/>
                <a:gd name="f105" fmla="val 396"/>
                <a:gd name="f106" fmla="val 394"/>
                <a:gd name="f107" fmla="val 420"/>
                <a:gd name="f108" fmla="val 381"/>
                <a:gd name="f109" fmla="val 382"/>
                <a:gd name="f110" fmla="val 571"/>
                <a:gd name="f111" fmla="val 378"/>
                <a:gd name="f112" fmla="val 667"/>
                <a:gd name="f113" fmla="val 376"/>
                <a:gd name="f114" fmla="val 742"/>
                <a:gd name="f115" fmla="val 373"/>
                <a:gd name="f116" fmla="val 818"/>
                <a:gd name="f117" fmla="val 365"/>
                <a:gd name="f118" fmla="val 884"/>
                <a:gd name="f119" fmla="val 354"/>
                <a:gd name="f120" fmla="val 972"/>
                <a:gd name="f121" fmla="val 327"/>
                <a:gd name="f122" fmla="val 1102"/>
                <a:gd name="f123" fmla="val 219"/>
                <a:gd name="f124" fmla="val 1199"/>
                <a:gd name="f125" fmla="val 1124"/>
                <a:gd name="f126" fmla="val 166"/>
                <a:gd name="f127" fmla="val 1035"/>
                <a:gd name="f128" fmla="val 940"/>
                <a:gd name="f129" fmla="val 131"/>
                <a:gd name="f130" fmla="val 854"/>
                <a:gd name="f131" fmla="val 127"/>
                <a:gd name="f132" fmla="val 785"/>
                <a:gd name="f133" fmla="val 120"/>
                <a:gd name="f134" fmla="val 710"/>
                <a:gd name="f135" fmla="val 118"/>
                <a:gd name="f136" fmla="val 627"/>
                <a:gd name="f137" fmla="val 123"/>
                <a:gd name="f138" fmla="val 538"/>
                <a:gd name="f139" fmla="val 517"/>
                <a:gd name="f140" fmla="val 496"/>
                <a:gd name="f141" fmla="val 128"/>
                <a:gd name="f142" fmla="val 476"/>
                <a:gd name="f143" fmla="val 469"/>
                <a:gd name="f144" fmla="val 121"/>
                <a:gd name="f145" fmla="val 454"/>
                <a:gd name="f146" fmla="val 119"/>
                <a:gd name="f147" fmla="val 117"/>
                <a:gd name="f148" fmla="val 436"/>
                <a:gd name="f149" fmla="val 428"/>
                <a:gd name="f150" fmla="val 107"/>
                <a:gd name="f151" fmla="val 416"/>
                <a:gd name="f152" fmla="val 98"/>
                <a:gd name="f153" fmla="val 402"/>
                <a:gd name="f154" fmla="val 386"/>
                <a:gd name="f155" fmla="val 74"/>
                <a:gd name="f156" fmla="val 357"/>
                <a:gd name="f157" fmla="val 66"/>
                <a:gd name="f158" fmla="val 330"/>
                <a:gd name="f159" fmla="val 62"/>
                <a:gd name="f160" fmla="val 309"/>
                <a:gd name="f161" fmla="val 55"/>
                <a:gd name="f162" fmla="val 297"/>
                <a:gd name="f163" fmla="val 11"/>
                <a:gd name="f164" fmla="val 279"/>
                <a:gd name="f165" fmla="val 5"/>
                <a:gd name="f166" fmla="val 250"/>
                <a:gd name="f167" fmla="val 229"/>
                <a:gd name="f168" fmla="val 1"/>
                <a:gd name="f169" fmla="val 194"/>
                <a:gd name="f170" fmla="val 188"/>
                <a:gd name="f171" fmla="val 184"/>
                <a:gd name="f172" fmla="+- 0 0 -90"/>
                <a:gd name="f173" fmla="*/ f3 1 502"/>
                <a:gd name="f174" fmla="*/ f4 1 1258"/>
                <a:gd name="f175" fmla="val f5"/>
                <a:gd name="f176" fmla="val f6"/>
                <a:gd name="f177" fmla="val f7"/>
                <a:gd name="f178" fmla="*/ f172 f0 1"/>
                <a:gd name="f179" fmla="+- f177 0 f175"/>
                <a:gd name="f180" fmla="+- f176 0 f175"/>
                <a:gd name="f181" fmla="*/ f178 1 f2"/>
                <a:gd name="f182" fmla="*/ f180 1 502"/>
                <a:gd name="f183" fmla="*/ f179 1 1258"/>
                <a:gd name="f184" fmla="*/ 48 f180 1"/>
                <a:gd name="f185" fmla="*/ 199 f179 1"/>
                <a:gd name="f186" fmla="*/ 50 f180 1"/>
                <a:gd name="f187" fmla="*/ 148 f179 1"/>
                <a:gd name="f188" fmla="*/ 101 f179 1"/>
                <a:gd name="f189" fmla="*/ 110 f180 1"/>
                <a:gd name="f190" fmla="*/ 64 f179 1"/>
                <a:gd name="f191" fmla="*/ 189 f180 1"/>
                <a:gd name="f192" fmla="*/ 0 f179 1"/>
                <a:gd name="f193" fmla="*/ 226 f180 1"/>
                <a:gd name="f194" fmla="*/ 352 f180 1"/>
                <a:gd name="f195" fmla="*/ 129 f179 1"/>
                <a:gd name="f196" fmla="*/ 282 f180 1"/>
                <a:gd name="f197" fmla="*/ 86 f179 1"/>
                <a:gd name="f198" fmla="*/ 242 f180 1"/>
                <a:gd name="f199" fmla="*/ 28 f179 1"/>
                <a:gd name="f200" fmla="*/ 266 f180 1"/>
                <a:gd name="f201" fmla="*/ 44 f179 1"/>
                <a:gd name="f202" fmla="*/ 342 f180 1"/>
                <a:gd name="f203" fmla="*/ 91 f179 1"/>
                <a:gd name="f204" fmla="*/ 451 f180 1"/>
                <a:gd name="f205" fmla="*/ 115 f179 1"/>
                <a:gd name="f206" fmla="*/ 453 f180 1"/>
                <a:gd name="f207" fmla="*/ 195 f179 1"/>
                <a:gd name="f208" fmla="*/ 485 f180 1"/>
                <a:gd name="f209" fmla="*/ 186 f179 1"/>
                <a:gd name="f210" fmla="*/ 495 f180 1"/>
                <a:gd name="f211" fmla="*/ 205 f179 1"/>
                <a:gd name="f212" fmla="*/ 492 f180 1"/>
                <a:gd name="f213" fmla="*/ 261 f179 1"/>
                <a:gd name="f214" fmla="*/ 466 f180 1"/>
                <a:gd name="f215" fmla="*/ 301 f179 1"/>
                <a:gd name="f216" fmla="*/ 452 f180 1"/>
                <a:gd name="f217" fmla="*/ 306 f179 1"/>
                <a:gd name="f218" fmla="*/ 442 f180 1"/>
                <a:gd name="f219" fmla="*/ 308 f179 1"/>
                <a:gd name="f220" fmla="*/ 427 f180 1"/>
                <a:gd name="f221" fmla="*/ 363 f179 1"/>
                <a:gd name="f222" fmla="*/ 381 f180 1"/>
                <a:gd name="f223" fmla="*/ 435 f179 1"/>
                <a:gd name="f224" fmla="*/ 378 f180 1"/>
                <a:gd name="f225" fmla="*/ 667 f179 1"/>
                <a:gd name="f226" fmla="*/ 365 f180 1"/>
                <a:gd name="f227" fmla="*/ 884 f179 1"/>
                <a:gd name="f228" fmla="*/ 248 f180 1"/>
                <a:gd name="f229" fmla="*/ 1258 f179 1"/>
                <a:gd name="f230" fmla="*/ 166 f180 1"/>
                <a:gd name="f231" fmla="*/ 1035 f179 1"/>
                <a:gd name="f232" fmla="*/ 127 f180 1"/>
                <a:gd name="f233" fmla="*/ 785 f179 1"/>
                <a:gd name="f234" fmla="*/ 123 f180 1"/>
                <a:gd name="f235" fmla="*/ 538 f179 1"/>
                <a:gd name="f236" fmla="*/ 128 f180 1"/>
                <a:gd name="f237" fmla="*/ 476 f179 1"/>
                <a:gd name="f238" fmla="*/ 121 f180 1"/>
                <a:gd name="f239" fmla="*/ 454 f179 1"/>
                <a:gd name="f240" fmla="*/ 116 f180 1"/>
                <a:gd name="f241" fmla="*/ 428 f179 1"/>
                <a:gd name="f242" fmla="*/ 89 f180 1"/>
                <a:gd name="f243" fmla="*/ 386 f179 1"/>
                <a:gd name="f244" fmla="*/ 62 f180 1"/>
                <a:gd name="f245" fmla="*/ 309 f179 1"/>
                <a:gd name="f246" fmla="*/ 41 f180 1"/>
                <a:gd name="f247" fmla="*/ 304 f179 1"/>
                <a:gd name="f248" fmla="*/ 5 f180 1"/>
                <a:gd name="f249" fmla="*/ 250 f179 1"/>
                <a:gd name="f250" fmla="*/ 17 f180 1"/>
                <a:gd name="f251" fmla="*/ 188 f179 1"/>
                <a:gd name="f252" fmla="+- f181 0 f1"/>
                <a:gd name="f253" fmla="*/ f184 1 502"/>
                <a:gd name="f254" fmla="*/ f185 1 1258"/>
                <a:gd name="f255" fmla="*/ f186 1 502"/>
                <a:gd name="f256" fmla="*/ f187 1 1258"/>
                <a:gd name="f257" fmla="*/ f188 1 1258"/>
                <a:gd name="f258" fmla="*/ f189 1 502"/>
                <a:gd name="f259" fmla="*/ f190 1 1258"/>
                <a:gd name="f260" fmla="*/ f191 1 502"/>
                <a:gd name="f261" fmla="*/ f192 1 1258"/>
                <a:gd name="f262" fmla="*/ f193 1 502"/>
                <a:gd name="f263" fmla="*/ f194 1 502"/>
                <a:gd name="f264" fmla="*/ f195 1 1258"/>
                <a:gd name="f265" fmla="*/ f196 1 502"/>
                <a:gd name="f266" fmla="*/ f197 1 1258"/>
                <a:gd name="f267" fmla="*/ f198 1 502"/>
                <a:gd name="f268" fmla="*/ f199 1 1258"/>
                <a:gd name="f269" fmla="*/ f200 1 502"/>
                <a:gd name="f270" fmla="*/ f201 1 1258"/>
                <a:gd name="f271" fmla="*/ f202 1 502"/>
                <a:gd name="f272" fmla="*/ f203 1 1258"/>
                <a:gd name="f273" fmla="*/ f204 1 502"/>
                <a:gd name="f274" fmla="*/ f205 1 1258"/>
                <a:gd name="f275" fmla="*/ f206 1 502"/>
                <a:gd name="f276" fmla="*/ f207 1 1258"/>
                <a:gd name="f277" fmla="*/ f208 1 502"/>
                <a:gd name="f278" fmla="*/ f209 1 1258"/>
                <a:gd name="f279" fmla="*/ f210 1 502"/>
                <a:gd name="f280" fmla="*/ f211 1 1258"/>
                <a:gd name="f281" fmla="*/ f212 1 502"/>
                <a:gd name="f282" fmla="*/ f213 1 1258"/>
                <a:gd name="f283" fmla="*/ f214 1 502"/>
                <a:gd name="f284" fmla="*/ f215 1 1258"/>
                <a:gd name="f285" fmla="*/ f216 1 502"/>
                <a:gd name="f286" fmla="*/ f217 1 1258"/>
                <a:gd name="f287" fmla="*/ f218 1 502"/>
                <a:gd name="f288" fmla="*/ f219 1 1258"/>
                <a:gd name="f289" fmla="*/ f220 1 502"/>
                <a:gd name="f290" fmla="*/ f221 1 1258"/>
                <a:gd name="f291" fmla="*/ f222 1 502"/>
                <a:gd name="f292" fmla="*/ f223 1 1258"/>
                <a:gd name="f293" fmla="*/ f224 1 502"/>
                <a:gd name="f294" fmla="*/ f225 1 1258"/>
                <a:gd name="f295" fmla="*/ f226 1 502"/>
                <a:gd name="f296" fmla="*/ f227 1 1258"/>
                <a:gd name="f297" fmla="*/ f228 1 502"/>
                <a:gd name="f298" fmla="*/ f229 1 1258"/>
                <a:gd name="f299" fmla="*/ f230 1 502"/>
                <a:gd name="f300" fmla="*/ f231 1 1258"/>
                <a:gd name="f301" fmla="*/ f232 1 502"/>
                <a:gd name="f302" fmla="*/ f233 1 1258"/>
                <a:gd name="f303" fmla="*/ f234 1 502"/>
                <a:gd name="f304" fmla="*/ f235 1 1258"/>
                <a:gd name="f305" fmla="*/ f236 1 502"/>
                <a:gd name="f306" fmla="*/ f237 1 1258"/>
                <a:gd name="f307" fmla="*/ f238 1 502"/>
                <a:gd name="f308" fmla="*/ f239 1 1258"/>
                <a:gd name="f309" fmla="*/ f240 1 502"/>
                <a:gd name="f310" fmla="*/ f241 1 1258"/>
                <a:gd name="f311" fmla="*/ f242 1 502"/>
                <a:gd name="f312" fmla="*/ f243 1 1258"/>
                <a:gd name="f313" fmla="*/ f244 1 502"/>
                <a:gd name="f314" fmla="*/ f245 1 1258"/>
                <a:gd name="f315" fmla="*/ f246 1 502"/>
                <a:gd name="f316" fmla="*/ f247 1 1258"/>
                <a:gd name="f317" fmla="*/ f248 1 502"/>
                <a:gd name="f318" fmla="*/ f249 1 1258"/>
                <a:gd name="f319" fmla="*/ f250 1 502"/>
                <a:gd name="f320" fmla="*/ f251 1 1258"/>
                <a:gd name="f321" fmla="*/ 0 1 f182"/>
                <a:gd name="f322" fmla="*/ f176 1 f182"/>
                <a:gd name="f323" fmla="*/ 0 1 f183"/>
                <a:gd name="f324" fmla="*/ f177 1 f183"/>
                <a:gd name="f325" fmla="*/ f253 1 f182"/>
                <a:gd name="f326" fmla="*/ f254 1 f183"/>
                <a:gd name="f327" fmla="*/ f255 1 f182"/>
                <a:gd name="f328" fmla="*/ f256 1 f183"/>
                <a:gd name="f329" fmla="*/ f257 1 f183"/>
                <a:gd name="f330" fmla="*/ f258 1 f182"/>
                <a:gd name="f331" fmla="*/ f259 1 f183"/>
                <a:gd name="f332" fmla="*/ f260 1 f182"/>
                <a:gd name="f333" fmla="*/ f261 1 f183"/>
                <a:gd name="f334" fmla="*/ f262 1 f182"/>
                <a:gd name="f335" fmla="*/ f263 1 f182"/>
                <a:gd name="f336" fmla="*/ f264 1 f183"/>
                <a:gd name="f337" fmla="*/ f265 1 f182"/>
                <a:gd name="f338" fmla="*/ f266 1 f183"/>
                <a:gd name="f339" fmla="*/ f267 1 f182"/>
                <a:gd name="f340" fmla="*/ f268 1 f183"/>
                <a:gd name="f341" fmla="*/ f269 1 f182"/>
                <a:gd name="f342" fmla="*/ f270 1 f183"/>
                <a:gd name="f343" fmla="*/ f271 1 f182"/>
                <a:gd name="f344" fmla="*/ f272 1 f183"/>
                <a:gd name="f345" fmla="*/ f273 1 f182"/>
                <a:gd name="f346" fmla="*/ f274 1 f183"/>
                <a:gd name="f347" fmla="*/ f275 1 f182"/>
                <a:gd name="f348" fmla="*/ f276 1 f183"/>
                <a:gd name="f349" fmla="*/ f277 1 f182"/>
                <a:gd name="f350" fmla="*/ f278 1 f183"/>
                <a:gd name="f351" fmla="*/ f279 1 f182"/>
                <a:gd name="f352" fmla="*/ f280 1 f183"/>
                <a:gd name="f353" fmla="*/ f281 1 f182"/>
                <a:gd name="f354" fmla="*/ f282 1 f183"/>
                <a:gd name="f355" fmla="*/ f283 1 f182"/>
                <a:gd name="f356" fmla="*/ f284 1 f183"/>
                <a:gd name="f357" fmla="*/ f285 1 f182"/>
                <a:gd name="f358" fmla="*/ f286 1 f183"/>
                <a:gd name="f359" fmla="*/ f287 1 f182"/>
                <a:gd name="f360" fmla="*/ f288 1 f183"/>
                <a:gd name="f361" fmla="*/ f289 1 f182"/>
                <a:gd name="f362" fmla="*/ f290 1 f183"/>
                <a:gd name="f363" fmla="*/ f291 1 f182"/>
                <a:gd name="f364" fmla="*/ f292 1 f183"/>
                <a:gd name="f365" fmla="*/ f293 1 f182"/>
                <a:gd name="f366" fmla="*/ f294 1 f183"/>
                <a:gd name="f367" fmla="*/ f295 1 f182"/>
                <a:gd name="f368" fmla="*/ f296 1 f183"/>
                <a:gd name="f369" fmla="*/ f297 1 f182"/>
                <a:gd name="f370" fmla="*/ f298 1 f183"/>
                <a:gd name="f371" fmla="*/ f299 1 f182"/>
                <a:gd name="f372" fmla="*/ f300 1 f183"/>
                <a:gd name="f373" fmla="*/ f301 1 f182"/>
                <a:gd name="f374" fmla="*/ f302 1 f183"/>
                <a:gd name="f375" fmla="*/ f303 1 f182"/>
                <a:gd name="f376" fmla="*/ f304 1 f183"/>
                <a:gd name="f377" fmla="*/ f305 1 f182"/>
                <a:gd name="f378" fmla="*/ f306 1 f183"/>
                <a:gd name="f379" fmla="*/ f307 1 f182"/>
                <a:gd name="f380" fmla="*/ f308 1 f183"/>
                <a:gd name="f381" fmla="*/ f309 1 f182"/>
                <a:gd name="f382" fmla="*/ f310 1 f183"/>
                <a:gd name="f383" fmla="*/ f311 1 f182"/>
                <a:gd name="f384" fmla="*/ f312 1 f183"/>
                <a:gd name="f385" fmla="*/ f313 1 f182"/>
                <a:gd name="f386" fmla="*/ f314 1 f183"/>
                <a:gd name="f387" fmla="*/ f315 1 f182"/>
                <a:gd name="f388" fmla="*/ f316 1 f183"/>
                <a:gd name="f389" fmla="*/ f317 1 f182"/>
                <a:gd name="f390" fmla="*/ f318 1 f183"/>
                <a:gd name="f391" fmla="*/ f319 1 f182"/>
                <a:gd name="f392" fmla="*/ f320 1 f183"/>
                <a:gd name="f393" fmla="*/ f321 f173 1"/>
                <a:gd name="f394" fmla="*/ f322 f173 1"/>
                <a:gd name="f395" fmla="*/ f324 f174 1"/>
                <a:gd name="f396" fmla="*/ f323 f174 1"/>
                <a:gd name="f397" fmla="*/ f325 f173 1"/>
                <a:gd name="f398" fmla="*/ f326 f174 1"/>
                <a:gd name="f399" fmla="*/ f327 f173 1"/>
                <a:gd name="f400" fmla="*/ f328 f174 1"/>
                <a:gd name="f401" fmla="*/ f329 f174 1"/>
                <a:gd name="f402" fmla="*/ f330 f173 1"/>
                <a:gd name="f403" fmla="*/ f331 f174 1"/>
                <a:gd name="f404" fmla="*/ f332 f173 1"/>
                <a:gd name="f405" fmla="*/ f333 f174 1"/>
                <a:gd name="f406" fmla="*/ f334 f173 1"/>
                <a:gd name="f407" fmla="*/ f335 f173 1"/>
                <a:gd name="f408" fmla="*/ f336 f174 1"/>
                <a:gd name="f409" fmla="*/ f337 f173 1"/>
                <a:gd name="f410" fmla="*/ f338 f174 1"/>
                <a:gd name="f411" fmla="*/ f339 f173 1"/>
                <a:gd name="f412" fmla="*/ f340 f174 1"/>
                <a:gd name="f413" fmla="*/ f341 f173 1"/>
                <a:gd name="f414" fmla="*/ f342 f174 1"/>
                <a:gd name="f415" fmla="*/ f343 f173 1"/>
                <a:gd name="f416" fmla="*/ f344 f174 1"/>
                <a:gd name="f417" fmla="*/ f345 f173 1"/>
                <a:gd name="f418" fmla="*/ f346 f174 1"/>
                <a:gd name="f419" fmla="*/ f347 f173 1"/>
                <a:gd name="f420" fmla="*/ f348 f174 1"/>
                <a:gd name="f421" fmla="*/ f349 f173 1"/>
                <a:gd name="f422" fmla="*/ f350 f174 1"/>
                <a:gd name="f423" fmla="*/ f351 f173 1"/>
                <a:gd name="f424" fmla="*/ f352 f174 1"/>
                <a:gd name="f425" fmla="*/ f353 f173 1"/>
                <a:gd name="f426" fmla="*/ f354 f174 1"/>
                <a:gd name="f427" fmla="*/ f355 f173 1"/>
                <a:gd name="f428" fmla="*/ f356 f174 1"/>
                <a:gd name="f429" fmla="*/ f357 f173 1"/>
                <a:gd name="f430" fmla="*/ f358 f174 1"/>
                <a:gd name="f431" fmla="*/ f359 f173 1"/>
                <a:gd name="f432" fmla="*/ f360 f174 1"/>
                <a:gd name="f433" fmla="*/ f361 f173 1"/>
                <a:gd name="f434" fmla="*/ f362 f174 1"/>
                <a:gd name="f435" fmla="*/ f363 f173 1"/>
                <a:gd name="f436" fmla="*/ f364 f174 1"/>
                <a:gd name="f437" fmla="*/ f365 f173 1"/>
                <a:gd name="f438" fmla="*/ f366 f174 1"/>
                <a:gd name="f439" fmla="*/ f367 f173 1"/>
                <a:gd name="f440" fmla="*/ f368 f174 1"/>
                <a:gd name="f441" fmla="*/ f369 f173 1"/>
                <a:gd name="f442" fmla="*/ f370 f174 1"/>
                <a:gd name="f443" fmla="*/ f371 f173 1"/>
                <a:gd name="f444" fmla="*/ f372 f174 1"/>
                <a:gd name="f445" fmla="*/ f373 f173 1"/>
                <a:gd name="f446" fmla="*/ f374 f174 1"/>
                <a:gd name="f447" fmla="*/ f375 f173 1"/>
                <a:gd name="f448" fmla="*/ f376 f174 1"/>
                <a:gd name="f449" fmla="*/ f377 f173 1"/>
                <a:gd name="f450" fmla="*/ f378 f174 1"/>
                <a:gd name="f451" fmla="*/ f379 f173 1"/>
                <a:gd name="f452" fmla="*/ f380 f174 1"/>
                <a:gd name="f453" fmla="*/ f381 f173 1"/>
                <a:gd name="f454" fmla="*/ f382 f174 1"/>
                <a:gd name="f455" fmla="*/ f383 f173 1"/>
                <a:gd name="f456" fmla="*/ f384 f174 1"/>
                <a:gd name="f457" fmla="*/ f385 f173 1"/>
                <a:gd name="f458" fmla="*/ f386 f174 1"/>
                <a:gd name="f459" fmla="*/ f387 f173 1"/>
                <a:gd name="f460" fmla="*/ f388 f174 1"/>
                <a:gd name="f461" fmla="*/ f389 f173 1"/>
                <a:gd name="f462" fmla="*/ f390 f174 1"/>
                <a:gd name="f463" fmla="*/ f391 f173 1"/>
                <a:gd name="f464" fmla="*/ f392 f1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2">
                  <a:pos x="f397" y="f398"/>
                </a:cxn>
                <a:cxn ang="f252">
                  <a:pos x="f399" y="f400"/>
                </a:cxn>
                <a:cxn ang="f252">
                  <a:pos x="f399" y="f400"/>
                </a:cxn>
                <a:cxn ang="f252">
                  <a:pos x="f399" y="f401"/>
                </a:cxn>
                <a:cxn ang="f252">
                  <a:pos x="f402" y="f403"/>
                </a:cxn>
                <a:cxn ang="f252">
                  <a:pos x="f404" y="f405"/>
                </a:cxn>
                <a:cxn ang="f252">
                  <a:pos x="f406" y="f403"/>
                </a:cxn>
                <a:cxn ang="f252">
                  <a:pos x="f407" y="f408"/>
                </a:cxn>
                <a:cxn ang="f252">
                  <a:pos x="f409" y="f410"/>
                </a:cxn>
                <a:cxn ang="f252">
                  <a:pos x="f411" y="f412"/>
                </a:cxn>
                <a:cxn ang="f252">
                  <a:pos x="f413" y="f414"/>
                </a:cxn>
                <a:cxn ang="f252">
                  <a:pos x="f415" y="f416"/>
                </a:cxn>
                <a:cxn ang="f252">
                  <a:pos x="f417" y="f418"/>
                </a:cxn>
                <a:cxn ang="f252">
                  <a:pos x="f419" y="f420"/>
                </a:cxn>
                <a:cxn ang="f252">
                  <a:pos x="f421" y="f422"/>
                </a:cxn>
                <a:cxn ang="f252">
                  <a:pos x="f423" y="f424"/>
                </a:cxn>
                <a:cxn ang="f252">
                  <a:pos x="f425" y="f426"/>
                </a:cxn>
                <a:cxn ang="f252">
                  <a:pos x="f427" y="f428"/>
                </a:cxn>
                <a:cxn ang="f252">
                  <a:pos x="f429" y="f430"/>
                </a:cxn>
                <a:cxn ang="f252">
                  <a:pos x="f431" y="f432"/>
                </a:cxn>
                <a:cxn ang="f252">
                  <a:pos x="f433" y="f434"/>
                </a:cxn>
                <a:cxn ang="f252">
                  <a:pos x="f435" y="f436"/>
                </a:cxn>
                <a:cxn ang="f252">
                  <a:pos x="f437" y="f438"/>
                </a:cxn>
                <a:cxn ang="f252">
                  <a:pos x="f439" y="f440"/>
                </a:cxn>
                <a:cxn ang="f252">
                  <a:pos x="f441" y="f442"/>
                </a:cxn>
                <a:cxn ang="f252">
                  <a:pos x="f443" y="f444"/>
                </a:cxn>
                <a:cxn ang="f252">
                  <a:pos x="f445" y="f446"/>
                </a:cxn>
                <a:cxn ang="f252">
                  <a:pos x="f447" y="f448"/>
                </a:cxn>
                <a:cxn ang="f252">
                  <a:pos x="f449" y="f450"/>
                </a:cxn>
                <a:cxn ang="f252">
                  <a:pos x="f451" y="f452"/>
                </a:cxn>
                <a:cxn ang="f252">
                  <a:pos x="f453" y="f454"/>
                </a:cxn>
                <a:cxn ang="f252">
                  <a:pos x="f455" y="f456"/>
                </a:cxn>
                <a:cxn ang="f252">
                  <a:pos x="f457" y="f458"/>
                </a:cxn>
                <a:cxn ang="f252">
                  <a:pos x="f459" y="f460"/>
                </a:cxn>
                <a:cxn ang="f252">
                  <a:pos x="f461" y="f462"/>
                </a:cxn>
                <a:cxn ang="f252">
                  <a:pos x="f463" y="f464"/>
                </a:cxn>
                <a:cxn ang="f252">
                  <a:pos x="f397" y="f398"/>
                </a:cxn>
              </a:cxnLst>
              <a:rect l="f393" t="f396" r="f394" b="f395"/>
              <a:pathLst>
                <a:path w="502" h="1258">
                  <a:moveTo>
                    <a:pt x="f8" y="f9"/>
                  </a:moveTo>
                  <a:cubicBezTo>
                    <a:pt x="f10" y="f11"/>
                    <a:pt x="f12" y="f13"/>
                    <a:pt x="f12" y="f14"/>
                  </a:cubicBezTo>
                  <a:cubicBezTo>
                    <a:pt x="f12" y="f14"/>
                    <a:pt x="f12" y="f14"/>
                    <a:pt x="f12" y="f14"/>
                  </a:cubicBezTo>
                  <a:cubicBezTo>
                    <a:pt x="f12" y="f14"/>
                    <a:pt x="f12" y="f15"/>
                    <a:pt x="f12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5"/>
                  </a:cubicBezTo>
                  <a:cubicBezTo>
                    <a:pt x="f28" y="f29"/>
                    <a:pt x="f30" y="f31"/>
                    <a:pt x="f32" y="f2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24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5"/>
                  </a:cubicBezTo>
                  <a:cubicBezTo>
                    <a:pt x="f66" y="f67"/>
                    <a:pt x="f68" y="f69"/>
                    <a:pt x="f70" y="f28"/>
                  </a:cubicBezTo>
                  <a:cubicBezTo>
                    <a:pt x="f71" y="f72"/>
                    <a:pt x="f73" y="f11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6" y="f82"/>
                    <a:pt x="f83" y="f52"/>
                    <a:pt x="f84" y="f85"/>
                  </a:cubicBezTo>
                  <a:cubicBezTo>
                    <a:pt x="f74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68" y="f95"/>
                  </a:cubicBezTo>
                  <a:cubicBezTo>
                    <a:pt x="f96" y="f97"/>
                    <a:pt x="f98" y="f97"/>
                    <a:pt x="f99" y="f41"/>
                  </a:cubicBezTo>
                  <a:cubicBezTo>
                    <a:pt x="f100" y="f101"/>
                    <a:pt x="f102" y="f60"/>
                    <a:pt x="f103" y="f62"/>
                  </a:cubicBezTo>
                  <a:cubicBezTo>
                    <a:pt x="f104" y="f105"/>
                    <a:pt x="f106" y="f107"/>
                    <a:pt x="f108" y="f102"/>
                  </a:cubicBezTo>
                  <a:cubicBezTo>
                    <a:pt x="f109" y="f84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47" y="f7"/>
                  </a:cubicBezTo>
                  <a:cubicBezTo>
                    <a:pt x="f123" y="f124"/>
                    <a:pt x="f27" y="f125"/>
                    <a:pt x="f126" y="f127"/>
                  </a:cubicBezTo>
                  <a:cubicBezTo>
                    <a:pt x="f67" y="f128"/>
                    <a:pt x="f129" y="f130"/>
                    <a:pt x="f131" y="f132"/>
                  </a:cubicBezTo>
                  <a:cubicBezTo>
                    <a:pt x="f133" y="f134"/>
                    <a:pt x="f135" y="f136"/>
                    <a:pt x="f137" y="f138"/>
                  </a:cubicBezTo>
                  <a:cubicBezTo>
                    <a:pt x="f40" y="f139"/>
                    <a:pt x="f36" y="f140"/>
                    <a:pt x="f141" y="f142"/>
                  </a:cubicBezTo>
                  <a:cubicBezTo>
                    <a:pt x="f36" y="f143"/>
                    <a:pt x="f137" y="f91"/>
                    <a:pt x="f144" y="f145"/>
                  </a:cubicBezTo>
                  <a:cubicBezTo>
                    <a:pt x="f146" y="f98"/>
                    <a:pt x="f147" y="f148"/>
                    <a:pt x="f34" y="f149"/>
                  </a:cubicBezTo>
                  <a:cubicBezTo>
                    <a:pt x="f150" y="f151"/>
                    <a:pt x="f152" y="f153"/>
                    <a:pt x="f19" y="f154"/>
                  </a:cubicBezTo>
                  <a:cubicBezTo>
                    <a:pt x="f155" y="f156"/>
                    <a:pt x="f157" y="f158"/>
                    <a:pt x="f159" y="f160"/>
                  </a:cubicBezTo>
                  <a:cubicBezTo>
                    <a:pt x="f161" y="f97"/>
                    <a:pt x="f8" y="f95"/>
                    <a:pt x="f31" y="f94"/>
                  </a:cubicBezTo>
                  <a:cubicBezTo>
                    <a:pt x="f51" y="f162"/>
                    <a:pt x="f163" y="f164"/>
                    <a:pt x="f165" y="f166"/>
                  </a:cubicBezTo>
                  <a:cubicBezTo>
                    <a:pt x="f5" y="f167"/>
                    <a:pt x="f168" y="f169"/>
                    <a:pt x="f29" y="f170"/>
                  </a:cubicBezTo>
                  <a:cubicBezTo>
                    <a:pt x="f49" y="f171"/>
                    <a:pt x="f24" y="f16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18BF9AA0-E8D0-48A7-960A-F19188C90368}"/>
                </a:ext>
              </a:extLst>
            </p:cNvPr>
            <p:cNvSpPr/>
            <p:nvPr/>
          </p:nvSpPr>
          <p:spPr>
            <a:xfrm>
              <a:off x="1210281" y="1321719"/>
              <a:ext cx="1228853" cy="3121953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500"/>
                <a:gd name="f8" fmla="val 1267"/>
                <a:gd name="f9" fmla="val 48"/>
                <a:gd name="f10" fmla="val 203"/>
                <a:gd name="f11" fmla="val 50"/>
                <a:gd name="f12" fmla="val 51"/>
                <a:gd name="f13" fmla="val 186"/>
                <a:gd name="f14" fmla="val 52"/>
                <a:gd name="f15" fmla="val 169"/>
                <a:gd name="f16" fmla="val 152"/>
                <a:gd name="f17" fmla="val 142"/>
                <a:gd name="f18" fmla="val 105"/>
                <a:gd name="f19" fmla="val 107"/>
                <a:gd name="f20" fmla="val 70"/>
                <a:gd name="f21" fmla="val 96"/>
                <a:gd name="f22" fmla="val 90"/>
                <a:gd name="f23" fmla="val 84"/>
                <a:gd name="f24" fmla="val 111"/>
                <a:gd name="f25" fmla="val 69"/>
                <a:gd name="f26" fmla="val 168"/>
                <a:gd name="f27" fmla="val 26"/>
                <a:gd name="f28" fmla="val 190"/>
                <a:gd name="f29" fmla="val 5"/>
                <a:gd name="f30" fmla="val 189"/>
                <a:gd name="f31" fmla="val 4"/>
                <a:gd name="f32" fmla="val 187"/>
                <a:gd name="f33" fmla="val 193"/>
                <a:gd name="f34" fmla="val 22"/>
                <a:gd name="f35" fmla="val 204"/>
                <a:gd name="f36" fmla="val 46"/>
                <a:gd name="f37" fmla="val 224"/>
                <a:gd name="f38" fmla="val 271"/>
                <a:gd name="f39" fmla="val 121"/>
                <a:gd name="f40" fmla="val 332"/>
                <a:gd name="f41" fmla="val 132"/>
                <a:gd name="f42" fmla="val 352"/>
                <a:gd name="f43" fmla="val 135"/>
                <a:gd name="f44" fmla="val 353"/>
                <a:gd name="f45" fmla="val 131"/>
                <a:gd name="f46" fmla="val 337"/>
                <a:gd name="f47" fmla="val 126"/>
                <a:gd name="f48" fmla="val 309"/>
                <a:gd name="f49" fmla="val 114"/>
                <a:gd name="f50" fmla="val 283"/>
                <a:gd name="f51" fmla="val 89"/>
                <a:gd name="f52" fmla="val 261"/>
                <a:gd name="f53" fmla="val 68"/>
                <a:gd name="f54" fmla="val 250"/>
                <a:gd name="f55" fmla="val 45"/>
                <a:gd name="f56" fmla="val 243"/>
                <a:gd name="f57" fmla="val 31"/>
                <a:gd name="f58" fmla="val 242"/>
                <a:gd name="f59" fmla="val 32"/>
                <a:gd name="f60" fmla="val 241"/>
                <a:gd name="f61" fmla="val 33"/>
                <a:gd name="f62" fmla="val 246"/>
                <a:gd name="f63" fmla="val 37"/>
                <a:gd name="f64" fmla="val 255"/>
                <a:gd name="f65" fmla="val 43"/>
                <a:gd name="f66" fmla="val 265"/>
                <a:gd name="f67" fmla="val 287"/>
                <a:gd name="f68" fmla="val 64"/>
                <a:gd name="f69" fmla="val 321"/>
                <a:gd name="f70" fmla="val 86"/>
                <a:gd name="f71" fmla="val 341"/>
                <a:gd name="f72" fmla="val 97"/>
                <a:gd name="f73" fmla="val 363"/>
                <a:gd name="f74" fmla="val 108"/>
                <a:gd name="f75" fmla="val 398"/>
                <a:gd name="f76" fmla="val 451"/>
                <a:gd name="f77" fmla="val 119"/>
                <a:gd name="f78" fmla="val 449"/>
                <a:gd name="f79" fmla="val 145"/>
                <a:gd name="f80" fmla="val 450"/>
                <a:gd name="f81" fmla="val 172"/>
                <a:gd name="f82" fmla="val 199"/>
                <a:gd name="f83" fmla="val 454"/>
                <a:gd name="f84" fmla="val 200"/>
                <a:gd name="f85" fmla="val 462"/>
                <a:gd name="f86" fmla="val 194"/>
                <a:gd name="f87" fmla="val 470"/>
                <a:gd name="f88" fmla="val 476"/>
                <a:gd name="f89" fmla="val 479"/>
                <a:gd name="f90" fmla="val 482"/>
                <a:gd name="f91" fmla="val 191"/>
                <a:gd name="f92" fmla="val 484"/>
                <a:gd name="f93" fmla="val 192"/>
                <a:gd name="f94" fmla="val 485"/>
                <a:gd name="f95" fmla="val 486"/>
                <a:gd name="f96" fmla="val 488"/>
                <a:gd name="f97" fmla="val 196"/>
                <a:gd name="f98" fmla="val 489"/>
                <a:gd name="f99" fmla="val 198"/>
                <a:gd name="f100" fmla="val 491"/>
                <a:gd name="f101" fmla="val 202"/>
                <a:gd name="f102" fmla="val 493"/>
                <a:gd name="f103" fmla="val 209"/>
                <a:gd name="f104" fmla="val 495"/>
                <a:gd name="f105" fmla="val 217"/>
                <a:gd name="f106" fmla="val 496"/>
                <a:gd name="f107" fmla="val 225"/>
                <a:gd name="f108" fmla="val 232"/>
                <a:gd name="f109" fmla="val 248"/>
                <a:gd name="f110" fmla="val 492"/>
                <a:gd name="f111" fmla="val 260"/>
                <a:gd name="f112" fmla="val 490"/>
                <a:gd name="f113" fmla="val 264"/>
                <a:gd name="f114" fmla="val 473"/>
                <a:gd name="f115" fmla="val 296"/>
                <a:gd name="f116" fmla="val 465"/>
                <a:gd name="f117" fmla="val 303"/>
                <a:gd name="f118" fmla="val 466"/>
                <a:gd name="f119" fmla="val 305"/>
                <a:gd name="f120" fmla="val 461"/>
                <a:gd name="f121" fmla="val 456"/>
                <a:gd name="f122" fmla="val 306"/>
                <a:gd name="f123" fmla="val 308"/>
                <a:gd name="f124" fmla="val 448"/>
                <a:gd name="f125" fmla="val 445"/>
                <a:gd name="f126" fmla="val 310"/>
                <a:gd name="f127" fmla="val 441"/>
                <a:gd name="f128" fmla="val 440"/>
                <a:gd name="f129" fmla="val 311"/>
                <a:gd name="f130" fmla="val 312"/>
                <a:gd name="f131" fmla="val 438"/>
                <a:gd name="f132" fmla="val 327"/>
                <a:gd name="f133" fmla="val 433"/>
                <a:gd name="f134" fmla="val 346"/>
                <a:gd name="f135" fmla="val 425"/>
                <a:gd name="f136" fmla="val 366"/>
                <a:gd name="f137" fmla="val 411"/>
                <a:gd name="f138" fmla="val 399"/>
                <a:gd name="f139" fmla="val 393"/>
                <a:gd name="f140" fmla="val 423"/>
                <a:gd name="f141" fmla="val 379"/>
                <a:gd name="f142" fmla="val 439"/>
                <a:gd name="f143" fmla="val 515"/>
                <a:gd name="f144" fmla="val 560"/>
                <a:gd name="f145" fmla="val 612"/>
                <a:gd name="f146" fmla="val 376"/>
                <a:gd name="f147" fmla="val 671"/>
                <a:gd name="f148" fmla="val 374"/>
                <a:gd name="f149" fmla="val 746"/>
                <a:gd name="f150" fmla="val 371"/>
                <a:gd name="f151" fmla="val 822"/>
                <a:gd name="f152" fmla="val 888"/>
                <a:gd name="f153" fmla="val 976"/>
                <a:gd name="f154" fmla="val 325"/>
                <a:gd name="f155" fmla="val 1106"/>
                <a:gd name="f156" fmla="val 1261"/>
                <a:gd name="f157" fmla="val 1262"/>
                <a:gd name="f158" fmla="val 221"/>
                <a:gd name="f159" fmla="val 1202"/>
                <a:gd name="f160" fmla="val 1127"/>
                <a:gd name="f161" fmla="val 1039"/>
                <a:gd name="f162" fmla="val 143"/>
                <a:gd name="f163" fmla="val 944"/>
                <a:gd name="f164" fmla="val 133"/>
                <a:gd name="f165" fmla="val 858"/>
                <a:gd name="f166" fmla="val 129"/>
                <a:gd name="f167" fmla="val 789"/>
                <a:gd name="f168" fmla="val 125"/>
                <a:gd name="f169" fmla="val 742"/>
                <a:gd name="f170" fmla="val 122"/>
                <a:gd name="f171" fmla="val 692"/>
                <a:gd name="f172" fmla="val 639"/>
                <a:gd name="f173" fmla="val 608"/>
                <a:gd name="f174" fmla="val 123"/>
                <a:gd name="f175" fmla="val 575"/>
                <a:gd name="f176" fmla="val 542"/>
                <a:gd name="f177" fmla="val 521"/>
                <a:gd name="f178" fmla="val 128"/>
                <a:gd name="f179" fmla="val 130"/>
                <a:gd name="f180" fmla="val 480"/>
                <a:gd name="f181" fmla="val 458"/>
                <a:gd name="f182" fmla="val 120"/>
                <a:gd name="f183" fmla="val 118"/>
                <a:gd name="f184" fmla="val 432"/>
                <a:gd name="f185" fmla="val 431"/>
                <a:gd name="f186" fmla="val 109"/>
                <a:gd name="f187" fmla="val 419"/>
                <a:gd name="f188" fmla="val 100"/>
                <a:gd name="f189" fmla="val 405"/>
                <a:gd name="f190" fmla="val 91"/>
                <a:gd name="f191" fmla="val 389"/>
                <a:gd name="f192" fmla="val 76"/>
                <a:gd name="f193" fmla="val 334"/>
                <a:gd name="f194" fmla="val 63"/>
                <a:gd name="f195" fmla="val 313"/>
                <a:gd name="f196" fmla="val 62"/>
                <a:gd name="f197" fmla="val 55"/>
                <a:gd name="f198" fmla="val 49"/>
                <a:gd name="f199" fmla="val 42"/>
                <a:gd name="f200" fmla="val 41"/>
                <a:gd name="f201" fmla="val 307"/>
                <a:gd name="f202" fmla="val 300"/>
                <a:gd name="f203" fmla="val 13"/>
                <a:gd name="f204" fmla="val 282"/>
                <a:gd name="f205" fmla="val 7"/>
                <a:gd name="f206" fmla="val 254"/>
                <a:gd name="f207" fmla="val 247"/>
                <a:gd name="f208" fmla="val 238"/>
                <a:gd name="f209" fmla="val 230"/>
                <a:gd name="f210" fmla="val 222"/>
                <a:gd name="f211" fmla="val 213"/>
                <a:gd name="f212" fmla="val 207"/>
                <a:gd name="f213" fmla="val 9"/>
                <a:gd name="f214" fmla="val 10"/>
                <a:gd name="f215" fmla="val 201"/>
                <a:gd name="f216" fmla="val 12"/>
                <a:gd name="f217" fmla="val 14"/>
                <a:gd name="f218" fmla="val 16"/>
                <a:gd name="f219" fmla="val 195"/>
                <a:gd name="f220" fmla="val 18"/>
                <a:gd name="f221" fmla="val 19"/>
                <a:gd name="f222" fmla="val 21"/>
                <a:gd name="f223" fmla="val 23"/>
                <a:gd name="f224" fmla="val 27"/>
                <a:gd name="f225" fmla="val 36"/>
                <a:gd name="f226" fmla="val 197"/>
                <a:gd name="f227" fmla="val 40"/>
                <a:gd name="f228" fmla="val 44"/>
                <a:gd name="f229" fmla="val 205"/>
                <a:gd name="f230" fmla="val 38"/>
                <a:gd name="f231" fmla="val 28"/>
                <a:gd name="f232" fmla="val 17"/>
                <a:gd name="f233" fmla="val 11"/>
                <a:gd name="f234" fmla="val 2"/>
                <a:gd name="f235" fmla="val 239"/>
                <a:gd name="f236" fmla="val 1"/>
                <a:gd name="f237" fmla="val 3"/>
                <a:gd name="f238" fmla="val 284"/>
                <a:gd name="f239" fmla="val 54"/>
                <a:gd name="f240" fmla="val 61"/>
                <a:gd name="f241" fmla="val 315"/>
                <a:gd name="f242" fmla="val 60"/>
                <a:gd name="f243" fmla="val 314"/>
                <a:gd name="f244" fmla="val 335"/>
                <a:gd name="f245" fmla="val 73"/>
                <a:gd name="f246" fmla="val 362"/>
                <a:gd name="f247" fmla="val 88"/>
                <a:gd name="f248" fmla="val 391"/>
                <a:gd name="f249" fmla="val 407"/>
                <a:gd name="f250" fmla="val 106"/>
                <a:gd name="f251" fmla="val 421"/>
                <a:gd name="f252" fmla="val 116"/>
                <a:gd name="f253" fmla="val 115"/>
                <a:gd name="f254" fmla="val 117"/>
                <a:gd name="f255" fmla="val 459"/>
                <a:gd name="f256" fmla="val 467"/>
                <a:gd name="f257" fmla="val 124"/>
                <a:gd name="f258" fmla="val 474"/>
                <a:gd name="f259" fmla="val 127"/>
                <a:gd name="f260" fmla="val 859"/>
                <a:gd name="f261" fmla="val 139"/>
                <a:gd name="f262" fmla="val 164"/>
                <a:gd name="f263" fmla="val 1040"/>
                <a:gd name="f264" fmla="val 1129"/>
                <a:gd name="f265" fmla="val 1203"/>
                <a:gd name="f266" fmla="val 1263"/>
                <a:gd name="f267" fmla="val 329"/>
                <a:gd name="f268" fmla="val 1107"/>
                <a:gd name="f269" fmla="val 356"/>
                <a:gd name="f270" fmla="val 977"/>
                <a:gd name="f271" fmla="val 367"/>
                <a:gd name="f272" fmla="val 375"/>
                <a:gd name="f273" fmla="val 378"/>
                <a:gd name="f274" fmla="val 380"/>
                <a:gd name="f275" fmla="val 383"/>
                <a:gd name="f276" fmla="val 381"/>
                <a:gd name="f277" fmla="val 382"/>
                <a:gd name="f278" fmla="val 396"/>
                <a:gd name="f279" fmla="val 415"/>
                <a:gd name="f280" fmla="val 401"/>
                <a:gd name="f281" fmla="val 429"/>
                <a:gd name="f282" fmla="val 437"/>
                <a:gd name="f283" fmla="val 347"/>
                <a:gd name="f284" fmla="val 328"/>
                <a:gd name="f285" fmla="val 444"/>
                <a:gd name="f286" fmla="val 442"/>
                <a:gd name="f287" fmla="val 446"/>
                <a:gd name="f288" fmla="val 453"/>
                <a:gd name="f289" fmla="val 463"/>
                <a:gd name="f290" fmla="val 468"/>
                <a:gd name="f291" fmla="val 298"/>
                <a:gd name="f292" fmla="val 487"/>
                <a:gd name="f293" fmla="val 285"/>
                <a:gd name="f294" fmla="val 494"/>
                <a:gd name="f295" fmla="val 262"/>
                <a:gd name="f296" fmla="val 249"/>
                <a:gd name="f297" fmla="val 499"/>
                <a:gd name="f298" fmla="val 216"/>
                <a:gd name="f299" fmla="val 497"/>
                <a:gd name="f300" fmla="val 208"/>
                <a:gd name="f301" fmla="val 483"/>
                <a:gd name="f302" fmla="val 469"/>
                <a:gd name="f303" fmla="val 460"/>
                <a:gd name="f304" fmla="val 455"/>
                <a:gd name="f305" fmla="val 364"/>
                <a:gd name="f306" fmla="val 104"/>
                <a:gd name="f307" fmla="val 343"/>
                <a:gd name="f308" fmla="val 93"/>
                <a:gd name="f309" fmla="val 323"/>
                <a:gd name="f310" fmla="val 83"/>
                <a:gd name="f311" fmla="val 290"/>
                <a:gd name="f312" fmla="val 267"/>
                <a:gd name="f313" fmla="val 257"/>
                <a:gd name="f314" fmla="val 34"/>
                <a:gd name="f315" fmla="val 30"/>
                <a:gd name="f316" fmla="val 237"/>
                <a:gd name="f317" fmla="val 240"/>
                <a:gd name="f318" fmla="val 47"/>
                <a:gd name="f319" fmla="val 258"/>
                <a:gd name="f320" fmla="val 280"/>
                <a:gd name="f321" fmla="val 92"/>
                <a:gd name="f322" fmla="val 351"/>
                <a:gd name="f323" fmla="val 333"/>
                <a:gd name="f324" fmla="val 273"/>
                <a:gd name="f325" fmla="val 227"/>
                <a:gd name="f326" fmla="val 67"/>
                <a:gd name="f327" fmla="val 20"/>
                <a:gd name="f328" fmla="val 165"/>
                <a:gd name="f329" fmla="val 66"/>
                <a:gd name="f330" fmla="val 81"/>
                <a:gd name="f331" fmla="val 103"/>
                <a:gd name="f332" fmla="+- 0 0 -90"/>
                <a:gd name="f333" fmla="*/ f4 1 500"/>
                <a:gd name="f334" fmla="*/ f5 1 1267"/>
                <a:gd name="f335" fmla="val f6"/>
                <a:gd name="f336" fmla="val f7"/>
                <a:gd name="f337" fmla="val f8"/>
                <a:gd name="f338" fmla="*/ f332 f0 1"/>
                <a:gd name="f339" fmla="+- f337 0 f335"/>
                <a:gd name="f340" fmla="+- f336 0 f335"/>
                <a:gd name="f341" fmla="*/ f338 1 f3"/>
                <a:gd name="f342" fmla="*/ f340 1 500"/>
                <a:gd name="f343" fmla="*/ f339 1 1267"/>
                <a:gd name="f344" fmla="*/ 52 f340 1"/>
                <a:gd name="f345" fmla="*/ 152 f339 1"/>
                <a:gd name="f346" fmla="*/ 50 f340 1"/>
                <a:gd name="f347" fmla="*/ 105 f339 1"/>
                <a:gd name="f348" fmla="*/ 190 f340 1"/>
                <a:gd name="f349" fmla="*/ 5 f339 1"/>
                <a:gd name="f350" fmla="*/ 224 f340 1"/>
                <a:gd name="f351" fmla="*/ 69 f339 1"/>
                <a:gd name="f352" fmla="*/ 283 f340 1"/>
                <a:gd name="f353" fmla="*/ 89 f339 1"/>
                <a:gd name="f354" fmla="*/ 241 f340 1"/>
                <a:gd name="f355" fmla="*/ 33 f339 1"/>
                <a:gd name="f356" fmla="*/ 451 f340 1"/>
                <a:gd name="f357" fmla="*/ 121 f339 1"/>
                <a:gd name="f358" fmla="*/ 199 f339 1"/>
                <a:gd name="f359" fmla="*/ 476 f340 1"/>
                <a:gd name="f360" fmla="*/ 190 f339 1"/>
                <a:gd name="f361" fmla="*/ 493 f340 1"/>
                <a:gd name="f362" fmla="*/ 209 f339 1"/>
                <a:gd name="f363" fmla="*/ 465 f340 1"/>
                <a:gd name="f364" fmla="*/ 303 f339 1"/>
                <a:gd name="f365" fmla="*/ 308 f339 1"/>
                <a:gd name="f366" fmla="*/ 440 f340 1"/>
                <a:gd name="f367" fmla="*/ 312 f339 1"/>
                <a:gd name="f368" fmla="*/ 379 f340 1"/>
                <a:gd name="f369" fmla="*/ 438 f339 1"/>
                <a:gd name="f370" fmla="*/ 376 f340 1"/>
                <a:gd name="f371" fmla="*/ 671 f339 1"/>
                <a:gd name="f372" fmla="*/ 248 f340 1"/>
                <a:gd name="f373" fmla="*/ 1262 f339 1"/>
                <a:gd name="f374" fmla="*/ 129 f340 1"/>
                <a:gd name="f375" fmla="*/ 789 f339 1"/>
                <a:gd name="f376" fmla="*/ 122 f340 1"/>
                <a:gd name="f377" fmla="*/ 639 f339 1"/>
                <a:gd name="f378" fmla="*/ 130 f340 1"/>
                <a:gd name="f379" fmla="*/ 479 f339 1"/>
                <a:gd name="f380" fmla="*/ 118 f340 1"/>
                <a:gd name="f381" fmla="*/ 432 f339 1"/>
                <a:gd name="f382" fmla="*/ 91 f340 1"/>
                <a:gd name="f383" fmla="*/ 389 f339 1"/>
                <a:gd name="f384" fmla="*/ 62 f340 1"/>
                <a:gd name="f385" fmla="*/ 311 f339 1"/>
                <a:gd name="f386" fmla="*/ 43 f340 1"/>
                <a:gd name="f387" fmla="*/ 307 f339 1"/>
                <a:gd name="f388" fmla="*/ 7 f340 1"/>
                <a:gd name="f389" fmla="*/ 207 f339 1"/>
                <a:gd name="f390" fmla="*/ 23 f340 1"/>
                <a:gd name="f391" fmla="*/ 193 f339 1"/>
                <a:gd name="f392" fmla="*/ 49 f340 1"/>
                <a:gd name="f393" fmla="*/ 201 f339 1"/>
                <a:gd name="f394" fmla="*/ 17 f340 1"/>
                <a:gd name="f395" fmla="*/ 3 f340 1"/>
                <a:gd name="f396" fmla="*/ 254 f339 1"/>
                <a:gd name="f397" fmla="*/ 41 f340 1"/>
                <a:gd name="f398" fmla="*/ 310 f339 1"/>
                <a:gd name="f399" fmla="*/ 60 f340 1"/>
                <a:gd name="f400" fmla="*/ 314 f339 1"/>
                <a:gd name="f401" fmla="*/ 116 f340 1"/>
                <a:gd name="f402" fmla="*/ 126 f340 1"/>
                <a:gd name="f403" fmla="*/ 480 f339 1"/>
                <a:gd name="f404" fmla="*/ 121 f340 1"/>
                <a:gd name="f405" fmla="*/ 542 f339 1"/>
                <a:gd name="f406" fmla="*/ 127 f340 1"/>
                <a:gd name="f407" fmla="*/ 246 f340 1"/>
                <a:gd name="f408" fmla="*/ 1263 f339 1"/>
                <a:gd name="f409" fmla="*/ 367 f340 1"/>
                <a:gd name="f410" fmla="*/ 888 f339 1"/>
                <a:gd name="f411" fmla="*/ 383 f340 1"/>
                <a:gd name="f412" fmla="*/ 439 f339 1"/>
                <a:gd name="f413" fmla="*/ 429 f340 1"/>
                <a:gd name="f414" fmla="*/ 367 f339 1"/>
                <a:gd name="f415" fmla="*/ 442 f340 1"/>
                <a:gd name="f416" fmla="*/ 467 f340 1"/>
                <a:gd name="f417" fmla="*/ 306 f339 1"/>
                <a:gd name="f418" fmla="*/ 500 f340 1"/>
                <a:gd name="f419" fmla="*/ 232 f339 1"/>
                <a:gd name="f420" fmla="*/ 486 f340 1"/>
                <a:gd name="f421" fmla="*/ 189 f339 1"/>
                <a:gd name="f422" fmla="*/ 453 f340 1"/>
                <a:gd name="f423" fmla="*/ 117 f339 1"/>
                <a:gd name="f424" fmla="*/ 267 f340 1"/>
                <a:gd name="f425" fmla="*/ 46 f339 1"/>
                <a:gd name="f426" fmla="*/ 240 f340 1"/>
                <a:gd name="f427" fmla="*/ 352 f340 1"/>
                <a:gd name="f428" fmla="*/ 133 f339 1"/>
                <a:gd name="f429" fmla="*/ 3 f339 1"/>
                <a:gd name="f430" fmla="*/ 108 f340 1"/>
                <a:gd name="f431" fmla="*/ 66 f339 1"/>
                <a:gd name="f432" fmla="*/ 48 f340 1"/>
                <a:gd name="f433" fmla="*/ 46 f340 1"/>
                <a:gd name="f434" fmla="*/ 203 f339 1"/>
                <a:gd name="f435" fmla="+- f341 0 f1"/>
                <a:gd name="f436" fmla="*/ f344 1 500"/>
                <a:gd name="f437" fmla="*/ f345 1 1267"/>
                <a:gd name="f438" fmla="*/ f346 1 500"/>
                <a:gd name="f439" fmla="*/ f347 1 1267"/>
                <a:gd name="f440" fmla="*/ f348 1 500"/>
                <a:gd name="f441" fmla="*/ f349 1 1267"/>
                <a:gd name="f442" fmla="*/ f350 1 500"/>
                <a:gd name="f443" fmla="*/ f351 1 1267"/>
                <a:gd name="f444" fmla="*/ f352 1 500"/>
                <a:gd name="f445" fmla="*/ f353 1 1267"/>
                <a:gd name="f446" fmla="*/ f354 1 500"/>
                <a:gd name="f447" fmla="*/ f355 1 1267"/>
                <a:gd name="f448" fmla="*/ f356 1 500"/>
                <a:gd name="f449" fmla="*/ f357 1 1267"/>
                <a:gd name="f450" fmla="*/ f358 1 1267"/>
                <a:gd name="f451" fmla="*/ f359 1 500"/>
                <a:gd name="f452" fmla="*/ f360 1 1267"/>
                <a:gd name="f453" fmla="*/ f361 1 500"/>
                <a:gd name="f454" fmla="*/ f362 1 1267"/>
                <a:gd name="f455" fmla="*/ f363 1 500"/>
                <a:gd name="f456" fmla="*/ f364 1 1267"/>
                <a:gd name="f457" fmla="*/ f365 1 1267"/>
                <a:gd name="f458" fmla="*/ f366 1 500"/>
                <a:gd name="f459" fmla="*/ f367 1 1267"/>
                <a:gd name="f460" fmla="*/ f368 1 500"/>
                <a:gd name="f461" fmla="*/ f369 1 1267"/>
                <a:gd name="f462" fmla="*/ f370 1 500"/>
                <a:gd name="f463" fmla="*/ f371 1 1267"/>
                <a:gd name="f464" fmla="*/ f372 1 500"/>
                <a:gd name="f465" fmla="*/ f373 1 1267"/>
                <a:gd name="f466" fmla="*/ f374 1 500"/>
                <a:gd name="f467" fmla="*/ f375 1 1267"/>
                <a:gd name="f468" fmla="*/ f376 1 500"/>
                <a:gd name="f469" fmla="*/ f377 1 1267"/>
                <a:gd name="f470" fmla="*/ f378 1 500"/>
                <a:gd name="f471" fmla="*/ f379 1 1267"/>
                <a:gd name="f472" fmla="*/ f380 1 500"/>
                <a:gd name="f473" fmla="*/ f381 1 1267"/>
                <a:gd name="f474" fmla="*/ f382 1 500"/>
                <a:gd name="f475" fmla="*/ f383 1 1267"/>
                <a:gd name="f476" fmla="*/ f384 1 500"/>
                <a:gd name="f477" fmla="*/ f385 1 1267"/>
                <a:gd name="f478" fmla="*/ f386 1 500"/>
                <a:gd name="f479" fmla="*/ f387 1 1267"/>
                <a:gd name="f480" fmla="*/ f388 1 500"/>
                <a:gd name="f481" fmla="*/ f389 1 1267"/>
                <a:gd name="f482" fmla="*/ f390 1 500"/>
                <a:gd name="f483" fmla="*/ f391 1 1267"/>
                <a:gd name="f484" fmla="*/ f392 1 500"/>
                <a:gd name="f485" fmla="*/ f393 1 1267"/>
                <a:gd name="f486" fmla="*/ f394 1 500"/>
                <a:gd name="f487" fmla="*/ f395 1 500"/>
                <a:gd name="f488" fmla="*/ f396 1 1267"/>
                <a:gd name="f489" fmla="*/ f397 1 500"/>
                <a:gd name="f490" fmla="*/ f398 1 1267"/>
                <a:gd name="f491" fmla="*/ f399 1 500"/>
                <a:gd name="f492" fmla="*/ f400 1 1267"/>
                <a:gd name="f493" fmla="*/ f401 1 500"/>
                <a:gd name="f494" fmla="*/ f402 1 500"/>
                <a:gd name="f495" fmla="*/ f403 1 1267"/>
                <a:gd name="f496" fmla="*/ f404 1 500"/>
                <a:gd name="f497" fmla="*/ f405 1 1267"/>
                <a:gd name="f498" fmla="*/ f406 1 500"/>
                <a:gd name="f499" fmla="*/ f407 1 500"/>
                <a:gd name="f500" fmla="*/ f408 1 1267"/>
                <a:gd name="f501" fmla="*/ f409 1 500"/>
                <a:gd name="f502" fmla="*/ f410 1 1267"/>
                <a:gd name="f503" fmla="*/ f411 1 500"/>
                <a:gd name="f504" fmla="*/ f412 1 1267"/>
                <a:gd name="f505" fmla="*/ f413 1 500"/>
                <a:gd name="f506" fmla="*/ f414 1 1267"/>
                <a:gd name="f507" fmla="*/ f415 1 500"/>
                <a:gd name="f508" fmla="*/ f416 1 500"/>
                <a:gd name="f509" fmla="*/ f417 1 1267"/>
                <a:gd name="f510" fmla="*/ f418 1 500"/>
                <a:gd name="f511" fmla="*/ f419 1 1267"/>
                <a:gd name="f512" fmla="*/ f420 1 500"/>
                <a:gd name="f513" fmla="*/ f421 1 1267"/>
                <a:gd name="f514" fmla="*/ f422 1 500"/>
                <a:gd name="f515" fmla="*/ f423 1 1267"/>
                <a:gd name="f516" fmla="*/ f424 1 500"/>
                <a:gd name="f517" fmla="*/ f425 1 1267"/>
                <a:gd name="f518" fmla="*/ f426 1 500"/>
                <a:gd name="f519" fmla="*/ f427 1 500"/>
                <a:gd name="f520" fmla="*/ f428 1 1267"/>
                <a:gd name="f521" fmla="*/ f429 1 1267"/>
                <a:gd name="f522" fmla="*/ f430 1 500"/>
                <a:gd name="f523" fmla="*/ f431 1 1267"/>
                <a:gd name="f524" fmla="*/ f432 1 500"/>
                <a:gd name="f525" fmla="*/ f433 1 500"/>
                <a:gd name="f526" fmla="*/ f434 1 1267"/>
                <a:gd name="f527" fmla="*/ 0 1 f342"/>
                <a:gd name="f528" fmla="*/ f336 1 f342"/>
                <a:gd name="f529" fmla="*/ 0 1 f343"/>
                <a:gd name="f530" fmla="*/ f337 1 f343"/>
                <a:gd name="f531" fmla="*/ f436 1 f342"/>
                <a:gd name="f532" fmla="*/ f437 1 f343"/>
                <a:gd name="f533" fmla="*/ f438 1 f342"/>
                <a:gd name="f534" fmla="*/ f439 1 f343"/>
                <a:gd name="f535" fmla="*/ f440 1 f342"/>
                <a:gd name="f536" fmla="*/ f441 1 f343"/>
                <a:gd name="f537" fmla="*/ f442 1 f342"/>
                <a:gd name="f538" fmla="*/ f443 1 f343"/>
                <a:gd name="f539" fmla="*/ f444 1 f342"/>
                <a:gd name="f540" fmla="*/ f445 1 f343"/>
                <a:gd name="f541" fmla="*/ f446 1 f342"/>
                <a:gd name="f542" fmla="*/ f447 1 f343"/>
                <a:gd name="f543" fmla="*/ f448 1 f342"/>
                <a:gd name="f544" fmla="*/ f449 1 f343"/>
                <a:gd name="f545" fmla="*/ f450 1 f343"/>
                <a:gd name="f546" fmla="*/ f451 1 f342"/>
                <a:gd name="f547" fmla="*/ f452 1 f343"/>
                <a:gd name="f548" fmla="*/ f453 1 f342"/>
                <a:gd name="f549" fmla="*/ f454 1 f343"/>
                <a:gd name="f550" fmla="*/ f455 1 f342"/>
                <a:gd name="f551" fmla="*/ f456 1 f343"/>
                <a:gd name="f552" fmla="*/ f457 1 f343"/>
                <a:gd name="f553" fmla="*/ f458 1 f342"/>
                <a:gd name="f554" fmla="*/ f459 1 f343"/>
                <a:gd name="f555" fmla="*/ f460 1 f342"/>
                <a:gd name="f556" fmla="*/ f461 1 f343"/>
                <a:gd name="f557" fmla="*/ f462 1 f342"/>
                <a:gd name="f558" fmla="*/ f463 1 f343"/>
                <a:gd name="f559" fmla="*/ f464 1 f342"/>
                <a:gd name="f560" fmla="*/ f465 1 f343"/>
                <a:gd name="f561" fmla="*/ f466 1 f342"/>
                <a:gd name="f562" fmla="*/ f467 1 f343"/>
                <a:gd name="f563" fmla="*/ f468 1 f342"/>
                <a:gd name="f564" fmla="*/ f469 1 f343"/>
                <a:gd name="f565" fmla="*/ f470 1 f342"/>
                <a:gd name="f566" fmla="*/ f471 1 f343"/>
                <a:gd name="f567" fmla="*/ f472 1 f342"/>
                <a:gd name="f568" fmla="*/ f473 1 f343"/>
                <a:gd name="f569" fmla="*/ f474 1 f342"/>
                <a:gd name="f570" fmla="*/ f475 1 f343"/>
                <a:gd name="f571" fmla="*/ f476 1 f342"/>
                <a:gd name="f572" fmla="*/ f477 1 f343"/>
                <a:gd name="f573" fmla="*/ f478 1 f342"/>
                <a:gd name="f574" fmla="*/ f479 1 f343"/>
                <a:gd name="f575" fmla="*/ f480 1 f342"/>
                <a:gd name="f576" fmla="*/ f481 1 f343"/>
                <a:gd name="f577" fmla="*/ f482 1 f342"/>
                <a:gd name="f578" fmla="*/ f483 1 f343"/>
                <a:gd name="f579" fmla="*/ f484 1 f342"/>
                <a:gd name="f580" fmla="*/ f485 1 f343"/>
                <a:gd name="f581" fmla="*/ f486 1 f342"/>
                <a:gd name="f582" fmla="*/ f487 1 f342"/>
                <a:gd name="f583" fmla="*/ f488 1 f343"/>
                <a:gd name="f584" fmla="*/ f489 1 f342"/>
                <a:gd name="f585" fmla="*/ f490 1 f343"/>
                <a:gd name="f586" fmla="*/ f491 1 f342"/>
                <a:gd name="f587" fmla="*/ f492 1 f343"/>
                <a:gd name="f588" fmla="*/ f493 1 f342"/>
                <a:gd name="f589" fmla="*/ f494 1 f342"/>
                <a:gd name="f590" fmla="*/ f495 1 f343"/>
                <a:gd name="f591" fmla="*/ f496 1 f342"/>
                <a:gd name="f592" fmla="*/ f497 1 f343"/>
                <a:gd name="f593" fmla="*/ f498 1 f342"/>
                <a:gd name="f594" fmla="*/ f499 1 f342"/>
                <a:gd name="f595" fmla="*/ f500 1 f343"/>
                <a:gd name="f596" fmla="*/ f501 1 f342"/>
                <a:gd name="f597" fmla="*/ f502 1 f343"/>
                <a:gd name="f598" fmla="*/ f503 1 f342"/>
                <a:gd name="f599" fmla="*/ f504 1 f343"/>
                <a:gd name="f600" fmla="*/ f505 1 f342"/>
                <a:gd name="f601" fmla="*/ f506 1 f343"/>
                <a:gd name="f602" fmla="*/ f507 1 f342"/>
                <a:gd name="f603" fmla="*/ f508 1 f342"/>
                <a:gd name="f604" fmla="*/ f509 1 f343"/>
                <a:gd name="f605" fmla="*/ f510 1 f342"/>
                <a:gd name="f606" fmla="*/ f511 1 f343"/>
                <a:gd name="f607" fmla="*/ f512 1 f342"/>
                <a:gd name="f608" fmla="*/ f513 1 f343"/>
                <a:gd name="f609" fmla="*/ f514 1 f342"/>
                <a:gd name="f610" fmla="*/ f515 1 f343"/>
                <a:gd name="f611" fmla="*/ f516 1 f342"/>
                <a:gd name="f612" fmla="*/ f517 1 f343"/>
                <a:gd name="f613" fmla="*/ f518 1 f342"/>
                <a:gd name="f614" fmla="*/ f519 1 f342"/>
                <a:gd name="f615" fmla="*/ f520 1 f343"/>
                <a:gd name="f616" fmla="*/ f521 1 f343"/>
                <a:gd name="f617" fmla="*/ f522 1 f342"/>
                <a:gd name="f618" fmla="*/ f523 1 f343"/>
                <a:gd name="f619" fmla="*/ f524 1 f342"/>
                <a:gd name="f620" fmla="*/ f525 1 f342"/>
                <a:gd name="f621" fmla="*/ f526 1 f343"/>
                <a:gd name="f622" fmla="*/ f527 f333 1"/>
                <a:gd name="f623" fmla="*/ f528 f333 1"/>
                <a:gd name="f624" fmla="*/ f530 f334 1"/>
                <a:gd name="f625" fmla="*/ f529 f334 1"/>
                <a:gd name="f626" fmla="*/ f531 f333 1"/>
                <a:gd name="f627" fmla="*/ f532 f334 1"/>
                <a:gd name="f628" fmla="*/ f533 f333 1"/>
                <a:gd name="f629" fmla="*/ f534 f334 1"/>
                <a:gd name="f630" fmla="*/ f535 f333 1"/>
                <a:gd name="f631" fmla="*/ f536 f334 1"/>
                <a:gd name="f632" fmla="*/ f537 f333 1"/>
                <a:gd name="f633" fmla="*/ f538 f334 1"/>
                <a:gd name="f634" fmla="*/ f539 f333 1"/>
                <a:gd name="f635" fmla="*/ f540 f334 1"/>
                <a:gd name="f636" fmla="*/ f541 f333 1"/>
                <a:gd name="f637" fmla="*/ f542 f334 1"/>
                <a:gd name="f638" fmla="*/ f543 f333 1"/>
                <a:gd name="f639" fmla="*/ f544 f334 1"/>
                <a:gd name="f640" fmla="*/ f545 f334 1"/>
                <a:gd name="f641" fmla="*/ f546 f333 1"/>
                <a:gd name="f642" fmla="*/ f547 f334 1"/>
                <a:gd name="f643" fmla="*/ f548 f333 1"/>
                <a:gd name="f644" fmla="*/ f549 f334 1"/>
                <a:gd name="f645" fmla="*/ f550 f333 1"/>
                <a:gd name="f646" fmla="*/ f551 f334 1"/>
                <a:gd name="f647" fmla="*/ f552 f334 1"/>
                <a:gd name="f648" fmla="*/ f553 f333 1"/>
                <a:gd name="f649" fmla="*/ f554 f334 1"/>
                <a:gd name="f650" fmla="*/ f555 f333 1"/>
                <a:gd name="f651" fmla="*/ f556 f334 1"/>
                <a:gd name="f652" fmla="*/ f557 f333 1"/>
                <a:gd name="f653" fmla="*/ f558 f334 1"/>
                <a:gd name="f654" fmla="*/ f559 f333 1"/>
                <a:gd name="f655" fmla="*/ f560 f334 1"/>
                <a:gd name="f656" fmla="*/ f561 f333 1"/>
                <a:gd name="f657" fmla="*/ f562 f334 1"/>
                <a:gd name="f658" fmla="*/ f563 f333 1"/>
                <a:gd name="f659" fmla="*/ f564 f334 1"/>
                <a:gd name="f660" fmla="*/ f565 f333 1"/>
                <a:gd name="f661" fmla="*/ f566 f334 1"/>
                <a:gd name="f662" fmla="*/ f567 f333 1"/>
                <a:gd name="f663" fmla="*/ f568 f334 1"/>
                <a:gd name="f664" fmla="*/ f569 f333 1"/>
                <a:gd name="f665" fmla="*/ f570 f334 1"/>
                <a:gd name="f666" fmla="*/ f571 f333 1"/>
                <a:gd name="f667" fmla="*/ f572 f334 1"/>
                <a:gd name="f668" fmla="*/ f573 f333 1"/>
                <a:gd name="f669" fmla="*/ f574 f334 1"/>
                <a:gd name="f670" fmla="*/ f575 f333 1"/>
                <a:gd name="f671" fmla="*/ f576 f334 1"/>
                <a:gd name="f672" fmla="*/ f577 f333 1"/>
                <a:gd name="f673" fmla="*/ f578 f334 1"/>
                <a:gd name="f674" fmla="*/ f579 f333 1"/>
                <a:gd name="f675" fmla="*/ f580 f334 1"/>
                <a:gd name="f676" fmla="*/ f581 f333 1"/>
                <a:gd name="f677" fmla="*/ f582 f333 1"/>
                <a:gd name="f678" fmla="*/ f583 f334 1"/>
                <a:gd name="f679" fmla="*/ f584 f333 1"/>
                <a:gd name="f680" fmla="*/ f585 f334 1"/>
                <a:gd name="f681" fmla="*/ f586 f333 1"/>
                <a:gd name="f682" fmla="*/ f587 f334 1"/>
                <a:gd name="f683" fmla="*/ f588 f333 1"/>
                <a:gd name="f684" fmla="*/ f589 f333 1"/>
                <a:gd name="f685" fmla="*/ f590 f334 1"/>
                <a:gd name="f686" fmla="*/ f591 f333 1"/>
                <a:gd name="f687" fmla="*/ f592 f334 1"/>
                <a:gd name="f688" fmla="*/ f593 f333 1"/>
                <a:gd name="f689" fmla="*/ f594 f333 1"/>
                <a:gd name="f690" fmla="*/ f595 f334 1"/>
                <a:gd name="f691" fmla="*/ f596 f333 1"/>
                <a:gd name="f692" fmla="*/ f597 f334 1"/>
                <a:gd name="f693" fmla="*/ f598 f333 1"/>
                <a:gd name="f694" fmla="*/ f599 f334 1"/>
                <a:gd name="f695" fmla="*/ f600 f333 1"/>
                <a:gd name="f696" fmla="*/ f601 f334 1"/>
                <a:gd name="f697" fmla="*/ f602 f333 1"/>
                <a:gd name="f698" fmla="*/ f603 f333 1"/>
                <a:gd name="f699" fmla="*/ f604 f334 1"/>
                <a:gd name="f700" fmla="*/ f605 f333 1"/>
                <a:gd name="f701" fmla="*/ f606 f334 1"/>
                <a:gd name="f702" fmla="*/ f607 f333 1"/>
                <a:gd name="f703" fmla="*/ f608 f334 1"/>
                <a:gd name="f704" fmla="*/ f609 f333 1"/>
                <a:gd name="f705" fmla="*/ f610 f334 1"/>
                <a:gd name="f706" fmla="*/ f611 f333 1"/>
                <a:gd name="f707" fmla="*/ f612 f334 1"/>
                <a:gd name="f708" fmla="*/ f613 f333 1"/>
                <a:gd name="f709" fmla="*/ f614 f333 1"/>
                <a:gd name="f710" fmla="*/ f615 f334 1"/>
                <a:gd name="f711" fmla="*/ f616 f334 1"/>
                <a:gd name="f712" fmla="*/ f617 f333 1"/>
                <a:gd name="f713" fmla="*/ f618 f334 1"/>
                <a:gd name="f714" fmla="*/ f619 f333 1"/>
                <a:gd name="f715" fmla="*/ f620 f333 1"/>
                <a:gd name="f716" fmla="*/ f621 f3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5">
                  <a:pos x="f626" y="f627"/>
                </a:cxn>
                <a:cxn ang="f435">
                  <a:pos x="f628" y="f629"/>
                </a:cxn>
                <a:cxn ang="f435">
                  <a:pos x="f630" y="f631"/>
                </a:cxn>
                <a:cxn ang="f435">
                  <a:pos x="f632" y="f633"/>
                </a:cxn>
                <a:cxn ang="f435">
                  <a:pos x="f634" y="f635"/>
                </a:cxn>
                <a:cxn ang="f435">
                  <a:pos x="f636" y="f637"/>
                </a:cxn>
                <a:cxn ang="f435">
                  <a:pos x="f638" y="f639"/>
                </a:cxn>
                <a:cxn ang="f435">
                  <a:pos x="f638" y="f640"/>
                </a:cxn>
                <a:cxn ang="f435">
                  <a:pos x="f641" y="f642"/>
                </a:cxn>
                <a:cxn ang="f435">
                  <a:pos x="f643" y="f644"/>
                </a:cxn>
                <a:cxn ang="f435">
                  <a:pos x="f645" y="f646"/>
                </a:cxn>
                <a:cxn ang="f435">
                  <a:pos x="f638" y="f647"/>
                </a:cxn>
                <a:cxn ang="f435">
                  <a:pos x="f648" y="f649"/>
                </a:cxn>
                <a:cxn ang="f435">
                  <a:pos x="f650" y="f651"/>
                </a:cxn>
                <a:cxn ang="f435">
                  <a:pos x="f652" y="f653"/>
                </a:cxn>
                <a:cxn ang="f435">
                  <a:pos x="f654" y="f655"/>
                </a:cxn>
                <a:cxn ang="f435">
                  <a:pos x="f656" y="f657"/>
                </a:cxn>
                <a:cxn ang="f435">
                  <a:pos x="f658" y="f659"/>
                </a:cxn>
                <a:cxn ang="f435">
                  <a:pos x="f660" y="f661"/>
                </a:cxn>
                <a:cxn ang="f435">
                  <a:pos x="f662" y="f663"/>
                </a:cxn>
                <a:cxn ang="f435">
                  <a:pos x="f664" y="f665"/>
                </a:cxn>
                <a:cxn ang="f435">
                  <a:pos x="f666" y="f667"/>
                </a:cxn>
                <a:cxn ang="f435">
                  <a:pos x="f668" y="f669"/>
                </a:cxn>
                <a:cxn ang="f435">
                  <a:pos x="f670" y="f671"/>
                </a:cxn>
                <a:cxn ang="f435">
                  <a:pos x="f672" y="f673"/>
                </a:cxn>
                <a:cxn ang="f435">
                  <a:pos x="f674" y="f671"/>
                </a:cxn>
                <a:cxn ang="f435">
                  <a:pos x="f674" y="f675"/>
                </a:cxn>
                <a:cxn ang="f435">
                  <a:pos x="f676" y="f642"/>
                </a:cxn>
                <a:cxn ang="f435">
                  <a:pos x="f677" y="f678"/>
                </a:cxn>
                <a:cxn ang="f435">
                  <a:pos x="f679" y="f680"/>
                </a:cxn>
                <a:cxn ang="f435">
                  <a:pos x="f681" y="f682"/>
                </a:cxn>
                <a:cxn ang="f435">
                  <a:pos x="f683" y="f663"/>
                </a:cxn>
                <a:cxn ang="f435">
                  <a:pos x="f684" y="f685"/>
                </a:cxn>
                <a:cxn ang="f435">
                  <a:pos x="f686" y="f687"/>
                </a:cxn>
                <a:cxn ang="f435">
                  <a:pos x="f688" y="f657"/>
                </a:cxn>
                <a:cxn ang="f435">
                  <a:pos x="f689" y="f690"/>
                </a:cxn>
                <a:cxn ang="f435">
                  <a:pos x="f691" y="f692"/>
                </a:cxn>
                <a:cxn ang="f435">
                  <a:pos x="f693" y="f694"/>
                </a:cxn>
                <a:cxn ang="f435">
                  <a:pos x="f695" y="f696"/>
                </a:cxn>
                <a:cxn ang="f435">
                  <a:pos x="f697" y="f682"/>
                </a:cxn>
                <a:cxn ang="f435">
                  <a:pos x="f698" y="f699"/>
                </a:cxn>
                <a:cxn ang="f435">
                  <a:pos x="f700" y="f701"/>
                </a:cxn>
                <a:cxn ang="f435">
                  <a:pos x="f702" y="f703"/>
                </a:cxn>
                <a:cxn ang="f435">
                  <a:pos x="f704" y="f640"/>
                </a:cxn>
                <a:cxn ang="f435">
                  <a:pos x="f704" y="f705"/>
                </a:cxn>
                <a:cxn ang="f435">
                  <a:pos x="f706" y="f707"/>
                </a:cxn>
                <a:cxn ang="f435">
                  <a:pos x="f708" y="f637"/>
                </a:cxn>
                <a:cxn ang="f435">
                  <a:pos x="f709" y="f710"/>
                </a:cxn>
                <a:cxn ang="f435">
                  <a:pos x="f630" y="f711"/>
                </a:cxn>
                <a:cxn ang="f435">
                  <a:pos x="f712" y="f713"/>
                </a:cxn>
                <a:cxn ang="f435">
                  <a:pos x="f714" y="f629"/>
                </a:cxn>
                <a:cxn ang="f435">
                  <a:pos x="f715" y="f716"/>
                </a:cxn>
                <a:cxn ang="f435">
                  <a:pos x="f714" y="f716"/>
                </a:cxn>
              </a:cxnLst>
              <a:rect l="f622" t="f625" r="f623" b="f624"/>
              <a:pathLst>
                <a:path w="500" h="1267">
                  <a:moveTo>
                    <a:pt x="f9" y="f10"/>
                  </a:moveTo>
                  <a:cubicBezTo>
                    <a:pt x="f11" y="f10"/>
                    <a:pt x="f11" y="f10"/>
                    <a:pt x="f11" y="f10"/>
                  </a:cubicBezTo>
                  <a:cubicBezTo>
                    <a:pt x="f12" y="f13"/>
                    <a:pt x="f14" y="f15"/>
                    <a:pt x="f14" y="f16"/>
                  </a:cubicBezTo>
                  <a:cubicBezTo>
                    <a:pt x="f14" y="f16"/>
                    <a:pt x="f14" y="f16"/>
                    <a:pt x="f14" y="f16"/>
                  </a:cubicBezTo>
                  <a:cubicBezTo>
                    <a:pt x="f14" y="f16"/>
                    <a:pt x="f14" y="f17"/>
                    <a:pt x="f14" y="f18"/>
                  </a:cubicBezTo>
                  <a:cubicBezTo>
                    <a:pt x="f11" y="f18"/>
                    <a:pt x="f11" y="f18"/>
                    <a:pt x="f11" y="f18"/>
                  </a:cubicBezTo>
                  <a:cubicBezTo>
                    <a:pt x="f12" y="f19"/>
                    <a:pt x="f12" y="f19"/>
                    <a:pt x="f12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17" y="f9"/>
                    <a:pt x="f26" y="f27"/>
                    <a:pt x="f28" y="f29"/>
                  </a:cubicBezTo>
                  <a:cubicBezTo>
                    <a:pt x="f30" y="f31"/>
                    <a:pt x="f30" y="f31"/>
                    <a:pt x="f30" y="f31"/>
                  </a:cubicBezTo>
                  <a:cubicBezTo>
                    <a:pt x="f32" y="f31"/>
                    <a:pt x="f32" y="f31"/>
                    <a:pt x="f32" y="f31"/>
                  </a:cubicBezTo>
                  <a:cubicBezTo>
                    <a:pt x="f33" y="f34"/>
                    <a:pt x="f35" y="f36"/>
                    <a:pt x="f37" y="f25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4" y="f45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58" y="f59"/>
                    <a:pt x="f58" y="f59"/>
                  </a:cubicBezTo>
                  <a:cubicBezTo>
                    <a:pt x="f60" y="f61"/>
                    <a:pt x="f60" y="f61"/>
                    <a:pt x="f60" y="f61"/>
                  </a:cubicBezTo>
                  <a:cubicBezTo>
                    <a:pt x="f62" y="f63"/>
                    <a:pt x="f64" y="f65"/>
                    <a:pt x="f66" y="f11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39"/>
                    <a:pt x="f76" y="f39"/>
                  </a:cubicBezTo>
                  <a:cubicBezTo>
                    <a:pt x="f76" y="f77"/>
                    <a:pt x="f76" y="f77"/>
                    <a:pt x="f76" y="f77"/>
                  </a:cubicBezTo>
                  <a:cubicBezTo>
                    <a:pt x="f78" y="f77"/>
                    <a:pt x="f78" y="f77"/>
                    <a:pt x="f78" y="f77"/>
                  </a:cubicBezTo>
                  <a:cubicBezTo>
                    <a:pt x="f78" y="f79"/>
                    <a:pt x="f80" y="f81"/>
                    <a:pt x="f76" y="f82"/>
                  </a:cubicBezTo>
                  <a:cubicBezTo>
                    <a:pt x="f76" y="f10"/>
                    <a:pt x="f76" y="f10"/>
                    <a:pt x="f76" y="f10"/>
                  </a:cubicBezTo>
                  <a:cubicBezTo>
                    <a:pt x="f83" y="f84"/>
                    <a:pt x="f83" y="f84"/>
                    <a:pt x="f83" y="f84"/>
                  </a:cubicBezTo>
                  <a:cubicBezTo>
                    <a:pt x="f85" y="f86"/>
                    <a:pt x="f87" y="f28"/>
                    <a:pt x="f88" y="f28"/>
                  </a:cubicBezTo>
                  <a:cubicBezTo>
                    <a:pt x="f89" y="f28"/>
                    <a:pt x="f90" y="f91"/>
                    <a:pt x="f92" y="f93"/>
                  </a:cubicBezTo>
                  <a:cubicBezTo>
                    <a:pt x="f94" y="f33"/>
                    <a:pt x="f95" y="f33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cubicBezTo>
                    <a:pt x="f104" y="f105"/>
                    <a:pt x="f106" y="f107"/>
                    <a:pt x="f106" y="f108"/>
                  </a:cubicBezTo>
                  <a:cubicBezTo>
                    <a:pt x="f106" y="f109"/>
                    <a:pt x="f110" y="f111"/>
                    <a:pt x="f112" y="f113"/>
                  </a:cubicBezTo>
                  <a:cubicBezTo>
                    <a:pt x="f92" y="f50"/>
                    <a:pt x="f114" y="f115"/>
                    <a:pt x="f116" y="f117"/>
                  </a:cubicBezTo>
                  <a:cubicBezTo>
                    <a:pt x="f118" y="f119"/>
                    <a:pt x="f118" y="f119"/>
                    <a:pt x="f118" y="f119"/>
                  </a:cubicBezTo>
                  <a:cubicBezTo>
                    <a:pt x="f118" y="f117"/>
                    <a:pt x="f118" y="f117"/>
                    <a:pt x="f118" y="f117"/>
                  </a:cubicBezTo>
                  <a:cubicBezTo>
                    <a:pt x="f120" y="f119"/>
                    <a:pt x="f121" y="f122"/>
                    <a:pt x="f76" y="f123"/>
                  </a:cubicBezTo>
                  <a:cubicBezTo>
                    <a:pt x="f124" y="f48"/>
                    <a:pt x="f125" y="f126"/>
                    <a:pt x="f127" y="f126"/>
                  </a:cubicBezTo>
                  <a:cubicBezTo>
                    <a:pt x="f128" y="f129"/>
                    <a:pt x="f128" y="f129"/>
                    <a:pt x="f128" y="f129"/>
                  </a:cubicBezTo>
                  <a:cubicBezTo>
                    <a:pt x="f128" y="f130"/>
                    <a:pt x="f128" y="f130"/>
                    <a:pt x="f128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31"/>
                  </a:cubicBezTo>
                  <a:cubicBezTo>
                    <a:pt x="f141" y="f131"/>
                    <a:pt x="f141" y="f131"/>
                    <a:pt x="f141" y="f131"/>
                  </a:cubicBezTo>
                  <a:cubicBezTo>
                    <a:pt x="f141" y="f142"/>
                    <a:pt x="f141" y="f142"/>
                    <a:pt x="f141" y="f142"/>
                  </a:cubicBezTo>
                  <a:cubicBezTo>
                    <a:pt x="f141" y="f120"/>
                    <a:pt x="f141" y="f95"/>
                    <a:pt x="f141" y="f143"/>
                  </a:cubicBezTo>
                  <a:cubicBezTo>
                    <a:pt x="f141" y="f144"/>
                    <a:pt x="f141" y="f145"/>
                    <a:pt x="f146" y="f147"/>
                  </a:cubicBezTo>
                  <a:cubicBezTo>
                    <a:pt x="f148" y="f149"/>
                    <a:pt x="f150" y="f151"/>
                    <a:pt x="f73" y="f152"/>
                  </a:cubicBezTo>
                  <a:cubicBezTo>
                    <a:pt x="f42" y="f153"/>
                    <a:pt x="f154" y="f155"/>
                    <a:pt x="f62" y="f156"/>
                  </a:cubicBezTo>
                  <a:cubicBezTo>
                    <a:pt x="f109" y="f157"/>
                    <a:pt x="f109" y="f157"/>
                    <a:pt x="f109" y="f157"/>
                  </a:cubicBezTo>
                  <a:cubicBezTo>
                    <a:pt x="f54" y="f156"/>
                    <a:pt x="f54" y="f156"/>
                    <a:pt x="f54" y="f156"/>
                  </a:cubicBezTo>
                  <a:cubicBezTo>
                    <a:pt x="f158" y="f159"/>
                    <a:pt x="f91" y="f160"/>
                    <a:pt x="f26" y="f161"/>
                  </a:cubicBezTo>
                  <a:cubicBezTo>
                    <a:pt x="f162" y="f163"/>
                    <a:pt x="f164" y="f165"/>
                    <a:pt x="f166" y="f167"/>
                  </a:cubicBezTo>
                  <a:cubicBezTo>
                    <a:pt x="f166" y="f167"/>
                    <a:pt x="f166" y="f167"/>
                    <a:pt x="f166" y="f167"/>
                  </a:cubicBezTo>
                  <a:cubicBezTo>
                    <a:pt x="f166" y="f167"/>
                    <a:pt x="f166" y="f167"/>
                    <a:pt x="f166" y="f167"/>
                  </a:cubicBezTo>
                  <a:cubicBezTo>
                    <a:pt x="f168" y="f169"/>
                    <a:pt x="f170" y="f171"/>
                    <a:pt x="f170" y="f172"/>
                  </a:cubicBezTo>
                  <a:cubicBezTo>
                    <a:pt x="f170" y="f173"/>
                    <a:pt x="f174" y="f175"/>
                    <a:pt x="f168" y="f176"/>
                  </a:cubicBezTo>
                  <a:cubicBezTo>
                    <a:pt x="f47" y="f177"/>
                    <a:pt x="f178" y="f7"/>
                    <a:pt x="f179" y="f180"/>
                  </a:cubicBezTo>
                  <a:cubicBezTo>
                    <a:pt x="f179" y="f89"/>
                    <a:pt x="f179" y="f89"/>
                    <a:pt x="f179" y="f89"/>
                  </a:cubicBezTo>
                  <a:cubicBezTo>
                    <a:pt x="f179" y="f89"/>
                    <a:pt x="f179" y="f89"/>
                    <a:pt x="f179" y="f89"/>
                  </a:cubicBezTo>
                  <a:cubicBezTo>
                    <a:pt x="f178" y="f114"/>
                    <a:pt x="f168" y="f118"/>
                    <a:pt x="f174" y="f181"/>
                  </a:cubicBezTo>
                  <a:cubicBezTo>
                    <a:pt x="f182" y="f124"/>
                    <a:pt x="f77" y="f142"/>
                    <a:pt x="f183" y="f184"/>
                  </a:cubicBezTo>
                  <a:cubicBezTo>
                    <a:pt x="f183" y="f185"/>
                    <a:pt x="f183" y="f185"/>
                    <a:pt x="f183" y="f185"/>
                  </a:cubicBezTo>
                  <a:cubicBezTo>
                    <a:pt x="f183" y="f185"/>
                    <a:pt x="f183" y="f185"/>
                    <a:pt x="f183" y="f185"/>
                  </a:cubicBezTo>
                  <a:cubicBezTo>
                    <a:pt x="f186" y="f187"/>
                    <a:pt x="f188" y="f189"/>
                    <a:pt x="f190" y="f191"/>
                  </a:cubicBezTo>
                  <a:cubicBezTo>
                    <a:pt x="f192" y="f2"/>
                    <a:pt x="f53" y="f193"/>
                    <a:pt x="f194" y="f195"/>
                  </a:cubicBezTo>
                  <a:cubicBezTo>
                    <a:pt x="f194" y="f129"/>
                    <a:pt x="f194" y="f129"/>
                    <a:pt x="f194" y="f129"/>
                  </a:cubicBezTo>
                  <a:cubicBezTo>
                    <a:pt x="f196" y="f129"/>
                    <a:pt x="f196" y="f129"/>
                    <a:pt x="f196" y="f129"/>
                  </a:cubicBezTo>
                  <a:cubicBezTo>
                    <a:pt x="f197" y="f126"/>
                    <a:pt x="f198" y="f123"/>
                    <a:pt x="f199" y="f122"/>
                  </a:cubicBezTo>
                  <a:cubicBezTo>
                    <a:pt x="f200" y="f123"/>
                    <a:pt x="f200" y="f123"/>
                    <a:pt x="f200" y="f123"/>
                  </a:cubicBezTo>
                  <a:cubicBezTo>
                    <a:pt x="f65" y="f201"/>
                    <a:pt x="f65" y="f201"/>
                    <a:pt x="f65" y="f201"/>
                  </a:cubicBezTo>
                  <a:cubicBezTo>
                    <a:pt x="f61" y="f202"/>
                    <a:pt x="f203" y="f204"/>
                    <a:pt x="f205" y="f206"/>
                  </a:cubicBezTo>
                  <a:cubicBezTo>
                    <a:pt x="f29" y="f207"/>
                    <a:pt x="f31" y="f208"/>
                    <a:pt x="f31" y="f209"/>
                  </a:cubicBezTo>
                  <a:cubicBezTo>
                    <a:pt x="f31" y="f210"/>
                    <a:pt x="f29" y="f211"/>
                    <a:pt x="f205" y="f212"/>
                  </a:cubicBezTo>
                  <a:cubicBezTo>
                    <a:pt x="f213" y="f10"/>
                    <a:pt x="f214" y="f215"/>
                    <a:pt x="f216" y="f99"/>
                  </a:cubicBezTo>
                  <a:cubicBezTo>
                    <a:pt x="f217" y="f97"/>
                    <a:pt x="f218" y="f219"/>
                    <a:pt x="f220" y="f86"/>
                  </a:cubicBezTo>
                  <a:cubicBezTo>
                    <a:pt x="f221" y="f33"/>
                    <a:pt x="f222" y="f33"/>
                    <a:pt x="f223" y="f33"/>
                  </a:cubicBezTo>
                  <a:cubicBezTo>
                    <a:pt x="f224" y="f33"/>
                    <a:pt x="f59" y="f219"/>
                    <a:pt x="f225" y="f226"/>
                  </a:cubicBezTo>
                  <a:cubicBezTo>
                    <a:pt x="f227" y="f84"/>
                    <a:pt x="f228" y="f101"/>
                    <a:pt x="f36" y="f229"/>
                  </a:cubicBezTo>
                  <a:cubicBezTo>
                    <a:pt x="f198" y="f212"/>
                    <a:pt x="f198" y="f212"/>
                    <a:pt x="f198" y="f212"/>
                  </a:cubicBezTo>
                  <a:cubicBezTo>
                    <a:pt x="f11" y="f10"/>
                    <a:pt x="f11" y="f10"/>
                    <a:pt x="f11" y="f10"/>
                  </a:cubicBezTo>
                  <a:cubicBezTo>
                    <a:pt x="f9" y="f10"/>
                    <a:pt x="f9" y="f10"/>
                    <a:pt x="f9" y="f10"/>
                  </a:cubicBezTo>
                  <a:cubicBezTo>
                    <a:pt x="f198" y="f215"/>
                    <a:pt x="f198" y="f215"/>
                    <a:pt x="f198" y="f215"/>
                  </a:cubicBezTo>
                  <a:cubicBezTo>
                    <a:pt x="f36" y="f82"/>
                    <a:pt x="f199" y="f97"/>
                    <a:pt x="f230" y="f86"/>
                  </a:cubicBezTo>
                  <a:cubicBezTo>
                    <a:pt x="f61" y="f91"/>
                    <a:pt x="f231" y="f30"/>
                    <a:pt x="f223" y="f30"/>
                  </a:cubicBezTo>
                  <a:cubicBezTo>
                    <a:pt x="f222" y="f30"/>
                    <a:pt x="f221" y="f30"/>
                    <a:pt x="f232" y="f28"/>
                  </a:cubicBezTo>
                  <a:cubicBezTo>
                    <a:pt x="f203" y="f91"/>
                    <a:pt x="f233" y="f33"/>
                    <a:pt x="f213" y="f97"/>
                  </a:cubicBezTo>
                  <a:cubicBezTo>
                    <a:pt x="f234" y="f35"/>
                    <a:pt x="f6" y="f105"/>
                    <a:pt x="f6" y="f209"/>
                  </a:cubicBezTo>
                  <a:cubicBezTo>
                    <a:pt x="f6" y="f235"/>
                    <a:pt x="f236" y="f207"/>
                    <a:pt x="f237" y="f206"/>
                  </a:cubicBezTo>
                  <a:cubicBezTo>
                    <a:pt x="f214" y="f238"/>
                    <a:pt x="f57" y="f117"/>
                    <a:pt x="f227" y="f126"/>
                  </a:cubicBezTo>
                  <a:cubicBezTo>
                    <a:pt x="f200" y="f126"/>
                    <a:pt x="f200" y="f126"/>
                    <a:pt x="f200" y="f126"/>
                  </a:cubicBezTo>
                  <a:cubicBezTo>
                    <a:pt x="f200" y="f126"/>
                    <a:pt x="f200" y="f126"/>
                    <a:pt x="f200" y="f126"/>
                  </a:cubicBezTo>
                  <a:cubicBezTo>
                    <a:pt x="f9" y="f130"/>
                    <a:pt x="f239" y="f195"/>
                    <a:pt x="f240" y="f241"/>
                  </a:cubicBezTo>
                  <a:cubicBezTo>
                    <a:pt x="f196" y="f195"/>
                    <a:pt x="f196" y="f195"/>
                    <a:pt x="f196" y="f195"/>
                  </a:cubicBezTo>
                  <a:cubicBezTo>
                    <a:pt x="f242" y="f243"/>
                    <a:pt x="f242" y="f243"/>
                    <a:pt x="f242" y="f243"/>
                  </a:cubicBezTo>
                  <a:cubicBezTo>
                    <a:pt x="f68" y="f244"/>
                    <a:pt x="f245" y="f246"/>
                    <a:pt x="f247" y="f248"/>
                  </a:cubicBezTo>
                  <a:cubicBezTo>
                    <a:pt x="f21" y="f249"/>
                    <a:pt x="f250" y="f251"/>
                    <a:pt x="f49" y="f133"/>
                  </a:cubicBezTo>
                  <a:cubicBezTo>
                    <a:pt x="f252" y="f184"/>
                    <a:pt x="f252" y="f184"/>
                    <a:pt x="f252" y="f184"/>
                  </a:cubicBezTo>
                  <a:cubicBezTo>
                    <a:pt x="f49" y="f184"/>
                    <a:pt x="f49" y="f184"/>
                    <a:pt x="f49" y="f184"/>
                  </a:cubicBezTo>
                  <a:cubicBezTo>
                    <a:pt x="f253" y="f128"/>
                    <a:pt x="f254" y="f78"/>
                    <a:pt x="f77" y="f255"/>
                  </a:cubicBezTo>
                  <a:cubicBezTo>
                    <a:pt x="f39" y="f256"/>
                    <a:pt x="f257" y="f258"/>
                    <a:pt x="f47" y="f180"/>
                  </a:cubicBezTo>
                  <a:cubicBezTo>
                    <a:pt x="f178" y="f180"/>
                    <a:pt x="f178" y="f180"/>
                    <a:pt x="f178" y="f180"/>
                  </a:cubicBezTo>
                  <a:cubicBezTo>
                    <a:pt x="f47" y="f180"/>
                    <a:pt x="f47" y="f180"/>
                    <a:pt x="f47" y="f180"/>
                  </a:cubicBezTo>
                  <a:cubicBezTo>
                    <a:pt x="f257" y="f7"/>
                    <a:pt x="f170" y="f177"/>
                    <a:pt x="f39" y="f176"/>
                  </a:cubicBezTo>
                  <a:cubicBezTo>
                    <a:pt x="f77" y="f175"/>
                    <a:pt x="f183" y="f173"/>
                    <a:pt x="f183" y="f172"/>
                  </a:cubicBezTo>
                  <a:cubicBezTo>
                    <a:pt x="f183" y="f171"/>
                    <a:pt x="f39" y="f169"/>
                    <a:pt x="f168" y="f167"/>
                  </a:cubicBezTo>
                  <a:cubicBezTo>
                    <a:pt x="f259" y="f167"/>
                    <a:pt x="f259" y="f167"/>
                    <a:pt x="f259" y="f167"/>
                  </a:cubicBezTo>
                  <a:cubicBezTo>
                    <a:pt x="f168" y="f167"/>
                    <a:pt x="f168" y="f167"/>
                    <a:pt x="f168" y="f167"/>
                  </a:cubicBezTo>
                  <a:cubicBezTo>
                    <a:pt x="f166" y="f260"/>
                    <a:pt x="f261" y="f163"/>
                    <a:pt x="f262" y="f263"/>
                  </a:cubicBezTo>
                  <a:cubicBezTo>
                    <a:pt x="f32" y="f264"/>
                    <a:pt x="f105" y="f265"/>
                    <a:pt x="f62" y="f266"/>
                  </a:cubicBezTo>
                  <a:cubicBezTo>
                    <a:pt x="f109" y="f8"/>
                    <a:pt x="f109" y="f8"/>
                    <a:pt x="f109" y="f8"/>
                  </a:cubicBezTo>
                  <a:cubicBezTo>
                    <a:pt x="f54" y="f266"/>
                    <a:pt x="f54" y="f266"/>
                    <a:pt x="f54" y="f266"/>
                  </a:cubicBezTo>
                  <a:cubicBezTo>
                    <a:pt x="f267" y="f268"/>
                    <a:pt x="f269" y="f270"/>
                    <a:pt x="f271" y="f152"/>
                  </a:cubicBezTo>
                  <a:cubicBezTo>
                    <a:pt x="f272" y="f151"/>
                    <a:pt x="f273" y="f149"/>
                    <a:pt x="f274" y="f147"/>
                  </a:cubicBezTo>
                  <a:cubicBezTo>
                    <a:pt x="f275" y="f145"/>
                    <a:pt x="f275" y="f144"/>
                    <a:pt x="f275" y="f143"/>
                  </a:cubicBezTo>
                  <a:cubicBezTo>
                    <a:pt x="f275" y="f95"/>
                    <a:pt x="f275" y="f120"/>
                    <a:pt x="f275" y="f142"/>
                  </a:cubicBezTo>
                  <a:cubicBezTo>
                    <a:pt x="f276" y="f142"/>
                    <a:pt x="f276" y="f142"/>
                    <a:pt x="f276" y="f142"/>
                  </a:cubicBezTo>
                  <a:cubicBezTo>
                    <a:pt x="f277" y="f128"/>
                    <a:pt x="f277" y="f128"/>
                    <a:pt x="f277" y="f128"/>
                  </a:cubicBezTo>
                  <a:cubicBezTo>
                    <a:pt x="f278" y="f135"/>
                    <a:pt x="f279" y="f280"/>
                    <a:pt x="f281" y="f271"/>
                  </a:cubicBezTo>
                  <a:cubicBezTo>
                    <a:pt x="f282" y="f283"/>
                    <a:pt x="f127" y="f284"/>
                    <a:pt x="f285" y="f195"/>
                  </a:cubicBezTo>
                  <a:cubicBezTo>
                    <a:pt x="f286" y="f130"/>
                    <a:pt x="f286" y="f130"/>
                    <a:pt x="f286" y="f130"/>
                  </a:cubicBezTo>
                  <a:cubicBezTo>
                    <a:pt x="f286" y="f243"/>
                    <a:pt x="f286" y="f243"/>
                    <a:pt x="f286" y="f243"/>
                  </a:cubicBezTo>
                  <a:cubicBezTo>
                    <a:pt x="f287" y="f195"/>
                    <a:pt x="f78" y="f130"/>
                    <a:pt x="f288" y="f129"/>
                  </a:cubicBezTo>
                  <a:cubicBezTo>
                    <a:pt x="f181" y="f126"/>
                    <a:pt x="f289" y="f123"/>
                    <a:pt x="f256" y="f201"/>
                  </a:cubicBezTo>
                  <a:cubicBezTo>
                    <a:pt x="f256" y="f122"/>
                    <a:pt x="f256" y="f122"/>
                    <a:pt x="f256" y="f122"/>
                  </a:cubicBezTo>
                  <a:cubicBezTo>
                    <a:pt x="f290" y="f122"/>
                    <a:pt x="f290" y="f122"/>
                    <a:pt x="f290" y="f122"/>
                  </a:cubicBezTo>
                  <a:cubicBezTo>
                    <a:pt x="f88" y="f291"/>
                    <a:pt x="f292" y="f293"/>
                    <a:pt x="f294" y="f66"/>
                  </a:cubicBezTo>
                  <a:cubicBezTo>
                    <a:pt x="f104" y="f295"/>
                    <a:pt x="f7" y="f296"/>
                    <a:pt x="f7" y="f108"/>
                  </a:cubicBezTo>
                  <a:cubicBezTo>
                    <a:pt x="f7" y="f37"/>
                    <a:pt x="f297" y="f298"/>
                    <a:pt x="f299" y="f300"/>
                  </a:cubicBezTo>
                  <a:cubicBezTo>
                    <a:pt x="f104" y="f215"/>
                    <a:pt x="f102" y="f97"/>
                    <a:pt x="f100" y="f86"/>
                  </a:cubicBezTo>
                  <a:cubicBezTo>
                    <a:pt x="f98" y="f91"/>
                    <a:pt x="f292" y="f30"/>
                    <a:pt x="f95" y="f30"/>
                  </a:cubicBezTo>
                  <a:cubicBezTo>
                    <a:pt x="f301" y="f32"/>
                    <a:pt x="f180" y="f13"/>
                    <a:pt x="f88" y="f13"/>
                  </a:cubicBezTo>
                  <a:cubicBezTo>
                    <a:pt x="f302" y="f13"/>
                    <a:pt x="f303" y="f28"/>
                    <a:pt x="f76" y="f226"/>
                  </a:cubicBezTo>
                  <a:cubicBezTo>
                    <a:pt x="f288" y="f82"/>
                    <a:pt x="f288" y="f82"/>
                    <a:pt x="f288" y="f82"/>
                  </a:cubicBezTo>
                  <a:cubicBezTo>
                    <a:pt x="f304" y="f82"/>
                    <a:pt x="f304" y="f82"/>
                    <a:pt x="f304" y="f82"/>
                  </a:cubicBezTo>
                  <a:cubicBezTo>
                    <a:pt x="f83" y="f81"/>
                    <a:pt x="f288" y="f79"/>
                    <a:pt x="f288" y="f77"/>
                  </a:cubicBezTo>
                  <a:cubicBezTo>
                    <a:pt x="f288" y="f254"/>
                    <a:pt x="f288" y="f254"/>
                    <a:pt x="f288" y="f254"/>
                  </a:cubicBezTo>
                  <a:cubicBezTo>
                    <a:pt x="f76" y="f254"/>
                    <a:pt x="f76" y="f254"/>
                    <a:pt x="f76" y="f254"/>
                  </a:cubicBezTo>
                  <a:cubicBezTo>
                    <a:pt x="f75" y="f254"/>
                    <a:pt x="f305" y="f306"/>
                    <a:pt x="f307" y="f308"/>
                  </a:cubicBezTo>
                  <a:cubicBezTo>
                    <a:pt x="f309" y="f310"/>
                    <a:pt x="f311" y="f240"/>
                    <a:pt x="f312" y="f36"/>
                  </a:cubicBezTo>
                  <a:cubicBezTo>
                    <a:pt x="f313" y="f227"/>
                    <a:pt x="f296" y="f314"/>
                    <a:pt x="f56" y="f315"/>
                  </a:cubicBezTo>
                  <a:cubicBezTo>
                    <a:pt x="f316" y="f27"/>
                    <a:pt x="f316" y="f27"/>
                    <a:pt x="f316" y="f27"/>
                  </a:cubicBezTo>
                  <a:cubicBezTo>
                    <a:pt x="f317" y="f61"/>
                    <a:pt x="f317" y="f61"/>
                    <a:pt x="f317" y="f61"/>
                  </a:cubicBezTo>
                  <a:cubicBezTo>
                    <a:pt x="f62" y="f318"/>
                    <a:pt x="f319" y="f20"/>
                    <a:pt x="f320" y="f321"/>
                  </a:cubicBezTo>
                  <a:cubicBezTo>
                    <a:pt x="f201" y="f183"/>
                    <a:pt x="f244" y="f179"/>
                    <a:pt x="f322" y="f43"/>
                  </a:cubicBezTo>
                  <a:cubicBezTo>
                    <a:pt x="f42" y="f164"/>
                    <a:pt x="f42" y="f164"/>
                    <a:pt x="f42" y="f164"/>
                  </a:cubicBezTo>
                  <a:cubicBezTo>
                    <a:pt x="f42" y="f45"/>
                    <a:pt x="f42" y="f45"/>
                    <a:pt x="f42" y="f45"/>
                  </a:cubicBezTo>
                  <a:cubicBezTo>
                    <a:pt x="f323" y="f166"/>
                    <a:pt x="f324" y="f183"/>
                    <a:pt x="f325" y="f326"/>
                  </a:cubicBezTo>
                  <a:cubicBezTo>
                    <a:pt x="f212" y="f228"/>
                    <a:pt x="f97" y="f327"/>
                    <a:pt x="f28" y="f237"/>
                  </a:cubicBezTo>
                  <a:cubicBezTo>
                    <a:pt x="f30" y="f6"/>
                    <a:pt x="f30" y="f6"/>
                    <a:pt x="f30" y="f6"/>
                  </a:cubicBezTo>
                  <a:cubicBezTo>
                    <a:pt x="f32" y="f234"/>
                    <a:pt x="f32" y="f234"/>
                    <a:pt x="f32" y="f234"/>
                  </a:cubicBezTo>
                  <a:cubicBezTo>
                    <a:pt x="f328" y="f223"/>
                    <a:pt x="f261" y="f55"/>
                    <a:pt x="f74" y="f329"/>
                  </a:cubicBezTo>
                  <a:cubicBezTo>
                    <a:pt x="f247" y="f330"/>
                    <a:pt x="f53" y="f308"/>
                    <a:pt x="f198" y="f331"/>
                  </a:cubicBezTo>
                  <a:cubicBezTo>
                    <a:pt x="f9" y="f306"/>
                    <a:pt x="f9" y="f306"/>
                    <a:pt x="f9" y="f306"/>
                  </a:cubicBezTo>
                  <a:cubicBezTo>
                    <a:pt x="f9" y="f18"/>
                    <a:pt x="f9" y="f18"/>
                    <a:pt x="f9" y="f18"/>
                  </a:cubicBezTo>
                  <a:cubicBezTo>
                    <a:pt x="f9" y="f17"/>
                    <a:pt x="f9" y="f16"/>
                    <a:pt x="f9" y="f16"/>
                  </a:cubicBezTo>
                  <a:cubicBezTo>
                    <a:pt x="f9" y="f16"/>
                    <a:pt x="f9" y="f16"/>
                    <a:pt x="f9" y="f16"/>
                  </a:cubicBezTo>
                  <a:cubicBezTo>
                    <a:pt x="f9" y="f15"/>
                    <a:pt x="f318" y="f13"/>
                    <a:pt x="f36" y="f10"/>
                  </a:cubicBezTo>
                  <a:cubicBezTo>
                    <a:pt x="f9" y="f10"/>
                    <a:pt x="f9" y="f10"/>
                    <a:pt x="f9" y="f10"/>
                  </a:cubicBezTo>
                  <a:cubicBezTo>
                    <a:pt x="f198" y="f215"/>
                    <a:pt x="f198" y="f215"/>
                    <a:pt x="f198" y="f215"/>
                  </a:cubicBezTo>
                  <a:lnTo>
                    <a:pt x="f9" y="f10"/>
                  </a:ln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5F50BBE2-49F7-45F7-8AF4-C07844E5F8A8}"/>
                </a:ext>
              </a:extLst>
            </p:cNvPr>
            <p:cNvSpPr/>
            <p:nvPr/>
          </p:nvSpPr>
          <p:spPr>
            <a:xfrm>
              <a:off x="745309" y="2716627"/>
              <a:ext cx="846917" cy="1666146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344"/>
                <a:gd name="f8" fmla="val 675"/>
                <a:gd name="f9" fmla="val 131"/>
                <a:gd name="f10" fmla="val 48"/>
                <a:gd name="f11" fmla="val 122"/>
                <a:gd name="f12" fmla="val 58"/>
                <a:gd name="f13" fmla="val 112"/>
                <a:gd name="f14" fmla="val 70"/>
                <a:gd name="f15" fmla="val 103"/>
                <a:gd name="f16" fmla="val 84"/>
                <a:gd name="f17" fmla="val 95"/>
                <a:gd name="f18" fmla="val 96"/>
                <a:gd name="f19" fmla="val 87"/>
                <a:gd name="f20" fmla="val 113"/>
                <a:gd name="f21" fmla="val 80"/>
                <a:gd name="f22" fmla="val 133"/>
                <a:gd name="f23" fmla="val 76"/>
                <a:gd name="f24" fmla="val 146"/>
                <a:gd name="f25" fmla="val 74"/>
                <a:gd name="f26" fmla="val 156"/>
                <a:gd name="f27" fmla="val 73"/>
                <a:gd name="f28" fmla="val 159"/>
                <a:gd name="f29" fmla="val 178"/>
                <a:gd name="f30" fmla="val 193"/>
                <a:gd name="f31" fmla="val 204"/>
                <a:gd name="f32" fmla="val 214"/>
                <a:gd name="f33" fmla="val 71"/>
                <a:gd name="f34" fmla="val 228"/>
                <a:gd name="f35" fmla="val 244"/>
                <a:gd name="f36" fmla="val 64"/>
                <a:gd name="f37" fmla="val 247"/>
                <a:gd name="f38" fmla="val 255"/>
                <a:gd name="f39" fmla="val 33"/>
                <a:gd name="f40" fmla="val 271"/>
                <a:gd name="f41" fmla="val 17"/>
                <a:gd name="f42" fmla="val 287"/>
                <a:gd name="f43" fmla="val 11"/>
                <a:gd name="f44" fmla="val 304"/>
                <a:gd name="f45" fmla="val 9"/>
                <a:gd name="f46" fmla="val 310"/>
                <a:gd name="f47" fmla="val 5"/>
                <a:gd name="f48" fmla="val 322"/>
                <a:gd name="f49" fmla="val 3"/>
                <a:gd name="f50" fmla="val 333"/>
                <a:gd name="f51" fmla="val 2"/>
                <a:gd name="f52" fmla="val 345"/>
                <a:gd name="f53" fmla="val 1"/>
                <a:gd name="f54" fmla="val 356"/>
                <a:gd name="f55" fmla="val 363"/>
                <a:gd name="f56" fmla="val 373"/>
                <a:gd name="f57" fmla="val 386"/>
                <a:gd name="f58" fmla="val 396"/>
                <a:gd name="f59" fmla="val 409"/>
                <a:gd name="f60" fmla="val 4"/>
                <a:gd name="f61" fmla="val 417"/>
                <a:gd name="f62" fmla="val 418"/>
                <a:gd name="f63" fmla="val 425"/>
                <a:gd name="f64" fmla="val 6"/>
                <a:gd name="f65" fmla="val 438"/>
                <a:gd name="f66" fmla="val 447"/>
                <a:gd name="f67" fmla="val 452"/>
                <a:gd name="f68" fmla="val 464"/>
                <a:gd name="f69" fmla="val 477"/>
                <a:gd name="f70" fmla="val 501"/>
                <a:gd name="f71" fmla="val 529"/>
                <a:gd name="f72" fmla="val 550"/>
                <a:gd name="f73" fmla="val 563"/>
                <a:gd name="f74" fmla="val 14"/>
                <a:gd name="f75" fmla="val 590"/>
                <a:gd name="f76" fmla="val 605"/>
                <a:gd name="f77" fmla="val 28"/>
                <a:gd name="f78" fmla="val 622"/>
                <a:gd name="f79" fmla="val 37"/>
                <a:gd name="f80" fmla="val 637"/>
                <a:gd name="f81" fmla="val 49"/>
                <a:gd name="f82" fmla="val 648"/>
                <a:gd name="f83" fmla="val 54"/>
                <a:gd name="f84" fmla="val 652"/>
                <a:gd name="f85" fmla="val 62"/>
                <a:gd name="f86" fmla="val 659"/>
                <a:gd name="f87" fmla="val 66"/>
                <a:gd name="f88" fmla="val 662"/>
                <a:gd name="f89" fmla="val 72"/>
                <a:gd name="f90" fmla="val 665"/>
                <a:gd name="f91" fmla="val 667"/>
                <a:gd name="f92" fmla="val 93"/>
                <a:gd name="f93" fmla="val 668"/>
                <a:gd name="f94" fmla="val 124"/>
                <a:gd name="f95" fmla="val 664"/>
                <a:gd name="f96" fmla="val 656"/>
                <a:gd name="f97" fmla="val 134"/>
                <a:gd name="f98" fmla="val 135"/>
                <a:gd name="f99" fmla="val 145"/>
                <a:gd name="f100" fmla="val 153"/>
                <a:gd name="f101" fmla="val 651"/>
                <a:gd name="f102" fmla="val 161"/>
                <a:gd name="f103" fmla="val 646"/>
                <a:gd name="f104" fmla="val 163"/>
                <a:gd name="f105" fmla="val 633"/>
                <a:gd name="f106" fmla="val 625"/>
                <a:gd name="f107" fmla="val 150"/>
                <a:gd name="f108" fmla="val 618"/>
                <a:gd name="f109" fmla="val 139"/>
                <a:gd name="f110" fmla="val 132"/>
                <a:gd name="f111" fmla="val 623"/>
                <a:gd name="f112" fmla="val 127"/>
                <a:gd name="f113" fmla="val 628"/>
                <a:gd name="f114" fmla="val 636"/>
                <a:gd name="f115" fmla="val 644"/>
                <a:gd name="f116" fmla="val 125"/>
                <a:gd name="f117" fmla="val 120"/>
                <a:gd name="f118" fmla="val 650"/>
                <a:gd name="f119" fmla="val 653"/>
                <a:gd name="f120" fmla="val 110"/>
                <a:gd name="f121" fmla="val 655"/>
                <a:gd name="f122" fmla="val 657"/>
                <a:gd name="f123" fmla="val 88"/>
                <a:gd name="f124" fmla="val 82"/>
                <a:gd name="f125" fmla="val 640"/>
                <a:gd name="f126" fmla="val 631"/>
                <a:gd name="f127" fmla="val 52"/>
                <a:gd name="f128" fmla="val 629"/>
                <a:gd name="f129" fmla="val 50"/>
                <a:gd name="f130" fmla="val 627"/>
                <a:gd name="f131" fmla="val 43"/>
                <a:gd name="f132" fmla="val 35"/>
                <a:gd name="f133" fmla="val 600"/>
                <a:gd name="f134" fmla="val 29"/>
                <a:gd name="f135" fmla="val 583"/>
                <a:gd name="f136" fmla="val 27"/>
                <a:gd name="f137" fmla="val 569"/>
                <a:gd name="f138" fmla="val 24"/>
                <a:gd name="f139" fmla="val 549"/>
                <a:gd name="f140" fmla="val 22"/>
                <a:gd name="f141" fmla="val 539"/>
                <a:gd name="f142" fmla="val 20"/>
                <a:gd name="f143" fmla="val 525"/>
                <a:gd name="f144" fmla="val 19"/>
                <a:gd name="f145" fmla="val 506"/>
                <a:gd name="f146" fmla="val 494"/>
                <a:gd name="f147" fmla="val 488"/>
                <a:gd name="f148" fmla="val 21"/>
                <a:gd name="f149" fmla="val 440"/>
                <a:gd name="f150" fmla="val 430"/>
                <a:gd name="f151" fmla="val 423"/>
                <a:gd name="f152" fmla="val 23"/>
                <a:gd name="f153" fmla="val 421"/>
                <a:gd name="f154" fmla="val 25"/>
                <a:gd name="f155" fmla="val 419"/>
                <a:gd name="f156" fmla="val 26"/>
                <a:gd name="f157" fmla="val 416"/>
                <a:gd name="f158" fmla="val 411"/>
                <a:gd name="f159" fmla="val 404"/>
                <a:gd name="f160" fmla="val 394"/>
                <a:gd name="f161" fmla="val 377"/>
                <a:gd name="f162" fmla="val 339"/>
                <a:gd name="f163" fmla="val 329"/>
                <a:gd name="f164" fmla="val 316"/>
                <a:gd name="f165" fmla="val 301"/>
                <a:gd name="f166" fmla="val 47"/>
                <a:gd name="f167" fmla="val 280"/>
                <a:gd name="f168" fmla="val 63"/>
                <a:gd name="f169" fmla="val 270"/>
                <a:gd name="f170" fmla="val 268"/>
                <a:gd name="f171" fmla="val 86"/>
                <a:gd name="f172" fmla="val 106"/>
                <a:gd name="f173" fmla="val 253"/>
                <a:gd name="f174" fmla="val 144"/>
                <a:gd name="f175" fmla="val 252"/>
                <a:gd name="f176" fmla="val 169"/>
                <a:gd name="f177" fmla="val 267"/>
                <a:gd name="f178" fmla="val 186"/>
                <a:gd name="f179" fmla="val 277"/>
                <a:gd name="f180" fmla="val 195"/>
                <a:gd name="f181" fmla="val 290"/>
                <a:gd name="f182" fmla="val 206"/>
                <a:gd name="f183" fmla="val 305"/>
                <a:gd name="f184" fmla="val 217"/>
                <a:gd name="f185" fmla="val 320"/>
                <a:gd name="f186" fmla="val 223"/>
                <a:gd name="f187" fmla="val 332"/>
                <a:gd name="f188" fmla="val 225"/>
                <a:gd name="f189" fmla="val 337"/>
                <a:gd name="f190" fmla="val 230"/>
                <a:gd name="f191" fmla="val 351"/>
                <a:gd name="f192" fmla="val 232"/>
                <a:gd name="f193" fmla="val 235"/>
                <a:gd name="f194" fmla="val 238"/>
                <a:gd name="f195" fmla="val 357"/>
                <a:gd name="f196" fmla="val 240"/>
                <a:gd name="f197" fmla="val 245"/>
                <a:gd name="f198" fmla="val 361"/>
                <a:gd name="f199" fmla="val 251"/>
                <a:gd name="f200" fmla="val 368"/>
                <a:gd name="f201" fmla="val 257"/>
                <a:gd name="f202" fmla="val 376"/>
                <a:gd name="f203" fmla="val 264"/>
                <a:gd name="f204" fmla="val 384"/>
                <a:gd name="f205" fmla="val 275"/>
                <a:gd name="f206" fmla="val 398"/>
                <a:gd name="f207" fmla="val 292"/>
                <a:gd name="f208" fmla="val 424"/>
                <a:gd name="f209" fmla="val 442"/>
                <a:gd name="f210" fmla="val 315"/>
                <a:gd name="f211" fmla="val 467"/>
                <a:gd name="f212" fmla="val 321"/>
                <a:gd name="f213" fmla="val 480"/>
                <a:gd name="f214" fmla="val 324"/>
                <a:gd name="f215" fmla="val 487"/>
                <a:gd name="f216" fmla="val 327"/>
                <a:gd name="f217" fmla="val 498"/>
                <a:gd name="f218" fmla="val 509"/>
                <a:gd name="f219" fmla="val 330"/>
                <a:gd name="f220" fmla="val 518"/>
                <a:gd name="f221" fmla="val 331"/>
                <a:gd name="f222" fmla="val 536"/>
                <a:gd name="f223" fmla="val 553"/>
                <a:gd name="f224" fmla="val 559"/>
                <a:gd name="f225" fmla="val 328"/>
                <a:gd name="f226" fmla="val 571"/>
                <a:gd name="f227" fmla="val 326"/>
                <a:gd name="f228" fmla="val 578"/>
                <a:gd name="f229" fmla="val 585"/>
                <a:gd name="f230" fmla="val 311"/>
                <a:gd name="f231" fmla="val 594"/>
                <a:gd name="f232" fmla="val 298"/>
                <a:gd name="f233" fmla="val 596"/>
                <a:gd name="f234" fmla="val 294"/>
                <a:gd name="f235" fmla="val 285"/>
                <a:gd name="f236" fmla="val 597"/>
                <a:gd name="f237" fmla="val 279"/>
                <a:gd name="f238" fmla="val 274"/>
                <a:gd name="f239" fmla="val 595"/>
                <a:gd name="f240" fmla="val 272"/>
                <a:gd name="f241" fmla="val 588"/>
                <a:gd name="f242" fmla="val 266"/>
                <a:gd name="f243" fmla="val 584"/>
                <a:gd name="f244" fmla="val 259"/>
                <a:gd name="f245" fmla="val 591"/>
                <a:gd name="f246" fmla="val 599"/>
                <a:gd name="f247" fmla="val 607"/>
                <a:gd name="f248" fmla="val 250"/>
                <a:gd name="f249" fmla="val 614"/>
                <a:gd name="f250" fmla="val 615"/>
                <a:gd name="f251" fmla="val 263"/>
                <a:gd name="f252" fmla="val 616"/>
                <a:gd name="f253" fmla="val 609"/>
                <a:gd name="f254" fmla="val 276"/>
                <a:gd name="f255" fmla="val 283"/>
                <a:gd name="f256" fmla="val 608"/>
                <a:gd name="f257" fmla="val 302"/>
                <a:gd name="f258" fmla="val 308"/>
                <a:gd name="f259" fmla="val 317"/>
                <a:gd name="f260" fmla="val 602"/>
                <a:gd name="f261" fmla="val 323"/>
                <a:gd name="f262" fmla="val 592"/>
                <a:gd name="f263" fmla="val 589"/>
                <a:gd name="f264" fmla="val 336"/>
                <a:gd name="f265" fmla="val 582"/>
                <a:gd name="f266" fmla="val 340"/>
                <a:gd name="f267" fmla="val 343"/>
                <a:gd name="f268" fmla="val 557"/>
                <a:gd name="f269" fmla="val 546"/>
                <a:gd name="f270" fmla="val 543"/>
                <a:gd name="f271" fmla="val 537"/>
                <a:gd name="f272" fmla="val 526"/>
                <a:gd name="f273" fmla="val 342"/>
                <a:gd name="f274" fmla="val 510"/>
                <a:gd name="f275" fmla="val 497"/>
                <a:gd name="f276" fmla="val 493"/>
                <a:gd name="f277" fmla="val 476"/>
                <a:gd name="f278" fmla="val 468"/>
                <a:gd name="f279" fmla="val 422"/>
                <a:gd name="f280" fmla="val 286"/>
                <a:gd name="f281" fmla="val 389"/>
                <a:gd name="f282" fmla="val 258"/>
                <a:gd name="f283" fmla="val 355"/>
                <a:gd name="f284" fmla="val 350"/>
                <a:gd name="f285" fmla="val 248"/>
                <a:gd name="f286" fmla="val 346"/>
                <a:gd name="f287" fmla="val 246"/>
                <a:gd name="f288" fmla="val 338"/>
                <a:gd name="f289" fmla="val 242"/>
                <a:gd name="f290" fmla="val 236"/>
                <a:gd name="f291" fmla="val 314"/>
                <a:gd name="f292" fmla="val 212"/>
                <a:gd name="f293" fmla="val 170"/>
                <a:gd name="f294" fmla="val 136"/>
                <a:gd name="f295" fmla="val 231"/>
                <a:gd name="f296" fmla="val 104"/>
                <a:gd name="f297" fmla="val 91"/>
                <a:gd name="f298" fmla="val 89"/>
                <a:gd name="f299" fmla="val 227"/>
                <a:gd name="f300" fmla="val 199"/>
                <a:gd name="f301" fmla="val 179"/>
                <a:gd name="f302" fmla="val 92"/>
                <a:gd name="f303" fmla="val 98"/>
                <a:gd name="f304" fmla="val 107"/>
                <a:gd name="f305" fmla="val 116"/>
                <a:gd name="f306" fmla="val 117"/>
                <a:gd name="f307" fmla="val 147"/>
                <a:gd name="f308" fmla="val 157"/>
                <a:gd name="f309" fmla="val 42"/>
                <a:gd name="f310" fmla="val 172"/>
                <a:gd name="f311" fmla="val 10"/>
                <a:gd name="f312" fmla="val 198"/>
                <a:gd name="f313" fmla="val 183"/>
                <a:gd name="f314" fmla="val 7"/>
                <a:gd name="f315" fmla="val 155"/>
                <a:gd name="f316" fmla="val 30"/>
                <a:gd name="f317" fmla="val 39"/>
                <a:gd name="f318" fmla="+- 0 0 -90"/>
                <a:gd name="f319" fmla="*/ f4 1 344"/>
                <a:gd name="f320" fmla="*/ f5 1 675"/>
                <a:gd name="f321" fmla="val f6"/>
                <a:gd name="f322" fmla="val f7"/>
                <a:gd name="f323" fmla="val f8"/>
                <a:gd name="f324" fmla="*/ f318 f0 1"/>
                <a:gd name="f325" fmla="+- f323 0 f321"/>
                <a:gd name="f326" fmla="+- f322 0 f321"/>
                <a:gd name="f327" fmla="*/ f324 1 f3"/>
                <a:gd name="f328" fmla="*/ f326 1 344"/>
                <a:gd name="f329" fmla="*/ f325 1 675"/>
                <a:gd name="f330" fmla="*/ 103 f326 1"/>
                <a:gd name="f331" fmla="*/ 84 f325 1"/>
                <a:gd name="f332" fmla="*/ 73 f326 1"/>
                <a:gd name="f333" fmla="*/ 159 f325 1"/>
                <a:gd name="f334" fmla="*/ 244 f325 1"/>
                <a:gd name="f335" fmla="*/ 9 f326 1"/>
                <a:gd name="f336" fmla="*/ 310 f325 1"/>
                <a:gd name="f337" fmla="*/ 1 f326 1"/>
                <a:gd name="f338" fmla="*/ 373 f325 1"/>
                <a:gd name="f339" fmla="*/ 5 f326 1"/>
                <a:gd name="f340" fmla="*/ 425 f325 1"/>
                <a:gd name="f341" fmla="*/ 2 f326 1"/>
                <a:gd name="f342" fmla="*/ 501 f325 1"/>
                <a:gd name="f343" fmla="*/ 28 f326 1"/>
                <a:gd name="f344" fmla="*/ 622 f325 1"/>
                <a:gd name="f345" fmla="*/ 72 f326 1"/>
                <a:gd name="f346" fmla="*/ 665 f325 1"/>
                <a:gd name="f347" fmla="*/ 134 f326 1"/>
                <a:gd name="f348" fmla="*/ 652 f325 1"/>
                <a:gd name="f349" fmla="*/ 156 f326 1"/>
                <a:gd name="f350" fmla="*/ 625 f325 1"/>
                <a:gd name="f351" fmla="*/ 127 f326 1"/>
                <a:gd name="f352" fmla="*/ 644 f325 1"/>
                <a:gd name="f353" fmla="*/ 96 f326 1"/>
                <a:gd name="f354" fmla="*/ 657 f325 1"/>
                <a:gd name="f355" fmla="*/ 52 f326 1"/>
                <a:gd name="f356" fmla="*/ 629 f325 1"/>
                <a:gd name="f357" fmla="*/ 24 f326 1"/>
                <a:gd name="f358" fmla="*/ 549 f325 1"/>
                <a:gd name="f359" fmla="*/ 20 f326 1"/>
                <a:gd name="f360" fmla="*/ 452 f325 1"/>
                <a:gd name="f361" fmla="*/ 26 f326 1"/>
                <a:gd name="f362" fmla="*/ 416 f325 1"/>
                <a:gd name="f363" fmla="*/ 22 f326 1"/>
                <a:gd name="f364" fmla="*/ 339 f325 1"/>
                <a:gd name="f365" fmla="*/ 66 f326 1"/>
                <a:gd name="f366" fmla="*/ 268 f325 1"/>
                <a:gd name="f367" fmla="*/ 169 f326 1"/>
                <a:gd name="f368" fmla="*/ 267 f325 1"/>
                <a:gd name="f369" fmla="*/ 225 f326 1"/>
                <a:gd name="f370" fmla="*/ 337 f325 1"/>
                <a:gd name="f371" fmla="*/ 240 f326 1"/>
                <a:gd name="f372" fmla="*/ 357 f325 1"/>
                <a:gd name="f373" fmla="*/ 287 f326 1"/>
                <a:gd name="f374" fmla="*/ 327 f326 1"/>
                <a:gd name="f375" fmla="*/ 498 f325 1"/>
                <a:gd name="f376" fmla="*/ 329 f326 1"/>
                <a:gd name="f377" fmla="*/ 563 f325 1"/>
                <a:gd name="f378" fmla="*/ 294 f326 1"/>
                <a:gd name="f379" fmla="*/ 596 f325 1"/>
                <a:gd name="f380" fmla="*/ 259 f326 1"/>
                <a:gd name="f381" fmla="*/ 585 f325 1"/>
                <a:gd name="f382" fmla="*/ 257 f326 1"/>
                <a:gd name="f383" fmla="*/ 615 f325 1"/>
                <a:gd name="f384" fmla="*/ 290 f326 1"/>
                <a:gd name="f385" fmla="*/ 608 f325 1"/>
                <a:gd name="f386" fmla="*/ 326 f326 1"/>
                <a:gd name="f387" fmla="*/ 592 f325 1"/>
                <a:gd name="f388" fmla="*/ 344 f326 1"/>
                <a:gd name="f389" fmla="*/ 546 f325 1"/>
                <a:gd name="f390" fmla="*/ 340 f326 1"/>
                <a:gd name="f391" fmla="*/ 493 f325 1"/>
                <a:gd name="f392" fmla="*/ 264 f326 1"/>
                <a:gd name="f393" fmla="*/ 361 f325 1"/>
                <a:gd name="f394" fmla="*/ 236 f326 1"/>
                <a:gd name="f395" fmla="*/ 314 f325 1"/>
                <a:gd name="f396" fmla="*/ 91 f326 1"/>
                <a:gd name="f397" fmla="*/ 238 f325 1"/>
                <a:gd name="f398" fmla="*/ 92 f326 1"/>
                <a:gd name="f399" fmla="*/ 156 f325 1"/>
                <a:gd name="f400" fmla="*/ 157 f326 1"/>
                <a:gd name="f401" fmla="*/ 42 f325 1"/>
                <a:gd name="f402" fmla="*/ 155 f326 1"/>
                <a:gd name="f403" fmla="*/ 21 f325 1"/>
                <a:gd name="f404" fmla="+- f327 0 f1"/>
                <a:gd name="f405" fmla="*/ f330 1 344"/>
                <a:gd name="f406" fmla="*/ f331 1 675"/>
                <a:gd name="f407" fmla="*/ f332 1 344"/>
                <a:gd name="f408" fmla="*/ f333 1 675"/>
                <a:gd name="f409" fmla="*/ f334 1 675"/>
                <a:gd name="f410" fmla="*/ f335 1 344"/>
                <a:gd name="f411" fmla="*/ f336 1 675"/>
                <a:gd name="f412" fmla="*/ f337 1 344"/>
                <a:gd name="f413" fmla="*/ f338 1 675"/>
                <a:gd name="f414" fmla="*/ f339 1 344"/>
                <a:gd name="f415" fmla="*/ f340 1 675"/>
                <a:gd name="f416" fmla="*/ f341 1 344"/>
                <a:gd name="f417" fmla="*/ f342 1 675"/>
                <a:gd name="f418" fmla="*/ f343 1 344"/>
                <a:gd name="f419" fmla="*/ f344 1 675"/>
                <a:gd name="f420" fmla="*/ f345 1 344"/>
                <a:gd name="f421" fmla="*/ f346 1 675"/>
                <a:gd name="f422" fmla="*/ f347 1 344"/>
                <a:gd name="f423" fmla="*/ f348 1 675"/>
                <a:gd name="f424" fmla="*/ f349 1 344"/>
                <a:gd name="f425" fmla="*/ f350 1 675"/>
                <a:gd name="f426" fmla="*/ f351 1 344"/>
                <a:gd name="f427" fmla="*/ f352 1 675"/>
                <a:gd name="f428" fmla="*/ f353 1 344"/>
                <a:gd name="f429" fmla="*/ f354 1 675"/>
                <a:gd name="f430" fmla="*/ f355 1 344"/>
                <a:gd name="f431" fmla="*/ f356 1 675"/>
                <a:gd name="f432" fmla="*/ f357 1 344"/>
                <a:gd name="f433" fmla="*/ f358 1 675"/>
                <a:gd name="f434" fmla="*/ f359 1 344"/>
                <a:gd name="f435" fmla="*/ f360 1 675"/>
                <a:gd name="f436" fmla="*/ f361 1 344"/>
                <a:gd name="f437" fmla="*/ f362 1 675"/>
                <a:gd name="f438" fmla="*/ f363 1 344"/>
                <a:gd name="f439" fmla="*/ f364 1 675"/>
                <a:gd name="f440" fmla="*/ f365 1 344"/>
                <a:gd name="f441" fmla="*/ f366 1 675"/>
                <a:gd name="f442" fmla="*/ f367 1 344"/>
                <a:gd name="f443" fmla="*/ f368 1 675"/>
                <a:gd name="f444" fmla="*/ f369 1 344"/>
                <a:gd name="f445" fmla="*/ f370 1 675"/>
                <a:gd name="f446" fmla="*/ f371 1 344"/>
                <a:gd name="f447" fmla="*/ f372 1 675"/>
                <a:gd name="f448" fmla="*/ f373 1 344"/>
                <a:gd name="f449" fmla="*/ f374 1 344"/>
                <a:gd name="f450" fmla="*/ f375 1 675"/>
                <a:gd name="f451" fmla="*/ f376 1 344"/>
                <a:gd name="f452" fmla="*/ f377 1 675"/>
                <a:gd name="f453" fmla="*/ f378 1 344"/>
                <a:gd name="f454" fmla="*/ f379 1 675"/>
                <a:gd name="f455" fmla="*/ f380 1 344"/>
                <a:gd name="f456" fmla="*/ f381 1 675"/>
                <a:gd name="f457" fmla="*/ f382 1 344"/>
                <a:gd name="f458" fmla="*/ f383 1 675"/>
                <a:gd name="f459" fmla="*/ f384 1 344"/>
                <a:gd name="f460" fmla="*/ f385 1 675"/>
                <a:gd name="f461" fmla="*/ f386 1 344"/>
                <a:gd name="f462" fmla="*/ f387 1 675"/>
                <a:gd name="f463" fmla="*/ f388 1 344"/>
                <a:gd name="f464" fmla="*/ f389 1 675"/>
                <a:gd name="f465" fmla="*/ f390 1 344"/>
                <a:gd name="f466" fmla="*/ f391 1 675"/>
                <a:gd name="f467" fmla="*/ f392 1 344"/>
                <a:gd name="f468" fmla="*/ f393 1 675"/>
                <a:gd name="f469" fmla="*/ f394 1 344"/>
                <a:gd name="f470" fmla="*/ f395 1 675"/>
                <a:gd name="f471" fmla="*/ f396 1 344"/>
                <a:gd name="f472" fmla="*/ f397 1 675"/>
                <a:gd name="f473" fmla="*/ f398 1 344"/>
                <a:gd name="f474" fmla="*/ f399 1 675"/>
                <a:gd name="f475" fmla="*/ f400 1 344"/>
                <a:gd name="f476" fmla="*/ f401 1 675"/>
                <a:gd name="f477" fmla="*/ f402 1 344"/>
                <a:gd name="f478" fmla="*/ f403 1 675"/>
                <a:gd name="f479" fmla="*/ 0 1 f328"/>
                <a:gd name="f480" fmla="*/ f322 1 f328"/>
                <a:gd name="f481" fmla="*/ 0 1 f329"/>
                <a:gd name="f482" fmla="*/ f323 1 f329"/>
                <a:gd name="f483" fmla="*/ f405 1 f328"/>
                <a:gd name="f484" fmla="*/ f406 1 f329"/>
                <a:gd name="f485" fmla="*/ f407 1 f328"/>
                <a:gd name="f486" fmla="*/ f408 1 f329"/>
                <a:gd name="f487" fmla="*/ f409 1 f329"/>
                <a:gd name="f488" fmla="*/ f410 1 f328"/>
                <a:gd name="f489" fmla="*/ f411 1 f329"/>
                <a:gd name="f490" fmla="*/ f412 1 f328"/>
                <a:gd name="f491" fmla="*/ f413 1 f329"/>
                <a:gd name="f492" fmla="*/ f414 1 f328"/>
                <a:gd name="f493" fmla="*/ f415 1 f329"/>
                <a:gd name="f494" fmla="*/ f416 1 f328"/>
                <a:gd name="f495" fmla="*/ f417 1 f329"/>
                <a:gd name="f496" fmla="*/ f418 1 f328"/>
                <a:gd name="f497" fmla="*/ f419 1 f329"/>
                <a:gd name="f498" fmla="*/ f420 1 f328"/>
                <a:gd name="f499" fmla="*/ f421 1 f329"/>
                <a:gd name="f500" fmla="*/ f422 1 f328"/>
                <a:gd name="f501" fmla="*/ f423 1 f329"/>
                <a:gd name="f502" fmla="*/ f424 1 f328"/>
                <a:gd name="f503" fmla="*/ f425 1 f329"/>
                <a:gd name="f504" fmla="*/ f426 1 f328"/>
                <a:gd name="f505" fmla="*/ f427 1 f329"/>
                <a:gd name="f506" fmla="*/ f428 1 f328"/>
                <a:gd name="f507" fmla="*/ f429 1 f329"/>
                <a:gd name="f508" fmla="*/ f430 1 f328"/>
                <a:gd name="f509" fmla="*/ f431 1 f329"/>
                <a:gd name="f510" fmla="*/ f432 1 f328"/>
                <a:gd name="f511" fmla="*/ f433 1 f329"/>
                <a:gd name="f512" fmla="*/ f434 1 f328"/>
                <a:gd name="f513" fmla="*/ f435 1 f329"/>
                <a:gd name="f514" fmla="*/ f436 1 f328"/>
                <a:gd name="f515" fmla="*/ f437 1 f329"/>
                <a:gd name="f516" fmla="*/ f438 1 f328"/>
                <a:gd name="f517" fmla="*/ f439 1 f329"/>
                <a:gd name="f518" fmla="*/ f440 1 f328"/>
                <a:gd name="f519" fmla="*/ f441 1 f329"/>
                <a:gd name="f520" fmla="*/ f442 1 f328"/>
                <a:gd name="f521" fmla="*/ f443 1 f329"/>
                <a:gd name="f522" fmla="*/ f444 1 f328"/>
                <a:gd name="f523" fmla="*/ f445 1 f329"/>
                <a:gd name="f524" fmla="*/ f446 1 f328"/>
                <a:gd name="f525" fmla="*/ f447 1 f329"/>
                <a:gd name="f526" fmla="*/ f448 1 f328"/>
                <a:gd name="f527" fmla="*/ f449 1 f328"/>
                <a:gd name="f528" fmla="*/ f450 1 f329"/>
                <a:gd name="f529" fmla="*/ f451 1 f328"/>
                <a:gd name="f530" fmla="*/ f452 1 f329"/>
                <a:gd name="f531" fmla="*/ f453 1 f328"/>
                <a:gd name="f532" fmla="*/ f454 1 f329"/>
                <a:gd name="f533" fmla="*/ f455 1 f328"/>
                <a:gd name="f534" fmla="*/ f456 1 f329"/>
                <a:gd name="f535" fmla="*/ f457 1 f328"/>
                <a:gd name="f536" fmla="*/ f458 1 f329"/>
                <a:gd name="f537" fmla="*/ f459 1 f328"/>
                <a:gd name="f538" fmla="*/ f460 1 f329"/>
                <a:gd name="f539" fmla="*/ f461 1 f328"/>
                <a:gd name="f540" fmla="*/ f462 1 f329"/>
                <a:gd name="f541" fmla="*/ f463 1 f328"/>
                <a:gd name="f542" fmla="*/ f464 1 f329"/>
                <a:gd name="f543" fmla="*/ f465 1 f328"/>
                <a:gd name="f544" fmla="*/ f466 1 f329"/>
                <a:gd name="f545" fmla="*/ f467 1 f328"/>
                <a:gd name="f546" fmla="*/ f468 1 f329"/>
                <a:gd name="f547" fmla="*/ f469 1 f328"/>
                <a:gd name="f548" fmla="*/ f470 1 f329"/>
                <a:gd name="f549" fmla="*/ f471 1 f328"/>
                <a:gd name="f550" fmla="*/ f472 1 f329"/>
                <a:gd name="f551" fmla="*/ f473 1 f328"/>
                <a:gd name="f552" fmla="*/ f474 1 f329"/>
                <a:gd name="f553" fmla="*/ f475 1 f328"/>
                <a:gd name="f554" fmla="*/ f476 1 f329"/>
                <a:gd name="f555" fmla="*/ f477 1 f328"/>
                <a:gd name="f556" fmla="*/ f478 1 f329"/>
                <a:gd name="f557" fmla="*/ f479 f319 1"/>
                <a:gd name="f558" fmla="*/ f480 f319 1"/>
                <a:gd name="f559" fmla="*/ f482 f320 1"/>
                <a:gd name="f560" fmla="*/ f481 f320 1"/>
                <a:gd name="f561" fmla="*/ f483 f319 1"/>
                <a:gd name="f562" fmla="*/ f484 f320 1"/>
                <a:gd name="f563" fmla="*/ f485 f319 1"/>
                <a:gd name="f564" fmla="*/ f486 f320 1"/>
                <a:gd name="f565" fmla="*/ f487 f320 1"/>
                <a:gd name="f566" fmla="*/ f488 f319 1"/>
                <a:gd name="f567" fmla="*/ f489 f320 1"/>
                <a:gd name="f568" fmla="*/ f490 f319 1"/>
                <a:gd name="f569" fmla="*/ f491 f320 1"/>
                <a:gd name="f570" fmla="*/ f492 f319 1"/>
                <a:gd name="f571" fmla="*/ f493 f320 1"/>
                <a:gd name="f572" fmla="*/ f494 f319 1"/>
                <a:gd name="f573" fmla="*/ f495 f320 1"/>
                <a:gd name="f574" fmla="*/ f496 f319 1"/>
                <a:gd name="f575" fmla="*/ f497 f320 1"/>
                <a:gd name="f576" fmla="*/ f498 f319 1"/>
                <a:gd name="f577" fmla="*/ f499 f320 1"/>
                <a:gd name="f578" fmla="*/ f500 f319 1"/>
                <a:gd name="f579" fmla="*/ f501 f320 1"/>
                <a:gd name="f580" fmla="*/ f502 f319 1"/>
                <a:gd name="f581" fmla="*/ f503 f320 1"/>
                <a:gd name="f582" fmla="*/ f504 f319 1"/>
                <a:gd name="f583" fmla="*/ f505 f320 1"/>
                <a:gd name="f584" fmla="*/ f506 f319 1"/>
                <a:gd name="f585" fmla="*/ f507 f320 1"/>
                <a:gd name="f586" fmla="*/ f508 f319 1"/>
                <a:gd name="f587" fmla="*/ f509 f320 1"/>
                <a:gd name="f588" fmla="*/ f510 f319 1"/>
                <a:gd name="f589" fmla="*/ f511 f320 1"/>
                <a:gd name="f590" fmla="*/ f512 f319 1"/>
                <a:gd name="f591" fmla="*/ f513 f320 1"/>
                <a:gd name="f592" fmla="*/ f514 f319 1"/>
                <a:gd name="f593" fmla="*/ f515 f320 1"/>
                <a:gd name="f594" fmla="*/ f516 f319 1"/>
                <a:gd name="f595" fmla="*/ f517 f320 1"/>
                <a:gd name="f596" fmla="*/ f518 f319 1"/>
                <a:gd name="f597" fmla="*/ f519 f320 1"/>
                <a:gd name="f598" fmla="*/ f520 f319 1"/>
                <a:gd name="f599" fmla="*/ f521 f320 1"/>
                <a:gd name="f600" fmla="*/ f522 f319 1"/>
                <a:gd name="f601" fmla="*/ f523 f320 1"/>
                <a:gd name="f602" fmla="*/ f524 f319 1"/>
                <a:gd name="f603" fmla="*/ f525 f320 1"/>
                <a:gd name="f604" fmla="*/ f526 f319 1"/>
                <a:gd name="f605" fmla="*/ f527 f319 1"/>
                <a:gd name="f606" fmla="*/ f528 f320 1"/>
                <a:gd name="f607" fmla="*/ f529 f319 1"/>
                <a:gd name="f608" fmla="*/ f530 f320 1"/>
                <a:gd name="f609" fmla="*/ f531 f319 1"/>
                <a:gd name="f610" fmla="*/ f532 f320 1"/>
                <a:gd name="f611" fmla="*/ f533 f319 1"/>
                <a:gd name="f612" fmla="*/ f534 f320 1"/>
                <a:gd name="f613" fmla="*/ f535 f319 1"/>
                <a:gd name="f614" fmla="*/ f536 f320 1"/>
                <a:gd name="f615" fmla="*/ f537 f319 1"/>
                <a:gd name="f616" fmla="*/ f538 f320 1"/>
                <a:gd name="f617" fmla="*/ f539 f319 1"/>
                <a:gd name="f618" fmla="*/ f540 f320 1"/>
                <a:gd name="f619" fmla="*/ f541 f319 1"/>
                <a:gd name="f620" fmla="*/ f542 f320 1"/>
                <a:gd name="f621" fmla="*/ f543 f319 1"/>
                <a:gd name="f622" fmla="*/ f544 f320 1"/>
                <a:gd name="f623" fmla="*/ f545 f319 1"/>
                <a:gd name="f624" fmla="*/ f546 f320 1"/>
                <a:gd name="f625" fmla="*/ f547 f319 1"/>
                <a:gd name="f626" fmla="*/ f548 f320 1"/>
                <a:gd name="f627" fmla="*/ f549 f319 1"/>
                <a:gd name="f628" fmla="*/ f550 f320 1"/>
                <a:gd name="f629" fmla="*/ f551 f319 1"/>
                <a:gd name="f630" fmla="*/ f552 f320 1"/>
                <a:gd name="f631" fmla="*/ f553 f319 1"/>
                <a:gd name="f632" fmla="*/ f554 f320 1"/>
                <a:gd name="f633" fmla="*/ f555 f319 1"/>
                <a:gd name="f634" fmla="*/ f556 f3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04">
                  <a:pos x="f561" y="f562"/>
                </a:cxn>
                <a:cxn ang="f404">
                  <a:pos x="f563" y="f564"/>
                </a:cxn>
                <a:cxn ang="f404">
                  <a:pos x="f563" y="f565"/>
                </a:cxn>
                <a:cxn ang="f404">
                  <a:pos x="f566" y="f567"/>
                </a:cxn>
                <a:cxn ang="f404">
                  <a:pos x="f568" y="f569"/>
                </a:cxn>
                <a:cxn ang="f404">
                  <a:pos x="f570" y="f571"/>
                </a:cxn>
                <a:cxn ang="f404">
                  <a:pos x="f572" y="f573"/>
                </a:cxn>
                <a:cxn ang="f404">
                  <a:pos x="f574" y="f575"/>
                </a:cxn>
                <a:cxn ang="f404">
                  <a:pos x="f576" y="f577"/>
                </a:cxn>
                <a:cxn ang="f404">
                  <a:pos x="f578" y="f579"/>
                </a:cxn>
                <a:cxn ang="f404">
                  <a:pos x="f580" y="f581"/>
                </a:cxn>
                <a:cxn ang="f404">
                  <a:pos x="f582" y="f583"/>
                </a:cxn>
                <a:cxn ang="f404">
                  <a:pos x="f584" y="f585"/>
                </a:cxn>
                <a:cxn ang="f404">
                  <a:pos x="f586" y="f587"/>
                </a:cxn>
                <a:cxn ang="f404">
                  <a:pos x="f588" y="f589"/>
                </a:cxn>
                <a:cxn ang="f404">
                  <a:pos x="f590" y="f591"/>
                </a:cxn>
                <a:cxn ang="f404">
                  <a:pos x="f592" y="f593"/>
                </a:cxn>
                <a:cxn ang="f404">
                  <a:pos x="f594" y="f595"/>
                </a:cxn>
                <a:cxn ang="f404">
                  <a:pos x="f596" y="f597"/>
                </a:cxn>
                <a:cxn ang="f404">
                  <a:pos x="f598" y="f599"/>
                </a:cxn>
                <a:cxn ang="f404">
                  <a:pos x="f600" y="f601"/>
                </a:cxn>
                <a:cxn ang="f404">
                  <a:pos x="f602" y="f603"/>
                </a:cxn>
                <a:cxn ang="f404">
                  <a:pos x="f604" y="f593"/>
                </a:cxn>
                <a:cxn ang="f404">
                  <a:pos x="f605" y="f606"/>
                </a:cxn>
                <a:cxn ang="f404">
                  <a:pos x="f607" y="f608"/>
                </a:cxn>
                <a:cxn ang="f404">
                  <a:pos x="f609" y="f610"/>
                </a:cxn>
                <a:cxn ang="f404">
                  <a:pos x="f611" y="f612"/>
                </a:cxn>
                <a:cxn ang="f404">
                  <a:pos x="f613" y="f614"/>
                </a:cxn>
                <a:cxn ang="f404">
                  <a:pos x="f615" y="f616"/>
                </a:cxn>
                <a:cxn ang="f404">
                  <a:pos x="f617" y="f618"/>
                </a:cxn>
                <a:cxn ang="f404">
                  <a:pos x="f619" y="f620"/>
                </a:cxn>
                <a:cxn ang="f404">
                  <a:pos x="f621" y="f622"/>
                </a:cxn>
                <a:cxn ang="f404">
                  <a:pos x="f623" y="f624"/>
                </a:cxn>
                <a:cxn ang="f404">
                  <a:pos x="f625" y="f626"/>
                </a:cxn>
                <a:cxn ang="f404">
                  <a:pos x="f627" y="f628"/>
                </a:cxn>
                <a:cxn ang="f404">
                  <a:pos x="f629" y="f630"/>
                </a:cxn>
                <a:cxn ang="f404">
                  <a:pos x="f631" y="f632"/>
                </a:cxn>
                <a:cxn ang="f404">
                  <a:pos x="f633" y="f634"/>
                </a:cxn>
              </a:cxnLst>
              <a:rect l="f557" t="f560" r="f558" b="f559"/>
              <a:pathLst>
                <a:path w="344" h="675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14" y="f29"/>
                    <a:pt x="f14" y="f30"/>
                    <a:pt x="f14" y="f31"/>
                  </a:cubicBezTo>
                  <a:cubicBezTo>
                    <a:pt x="f14" y="f32"/>
                    <a:pt x="f33" y="f34"/>
                    <a:pt x="f27" y="f35"/>
                  </a:cubicBezTo>
                  <a:cubicBezTo>
                    <a:pt x="f36" y="f37"/>
                    <a:pt x="f10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3" y="f55"/>
                    <a:pt x="f53" y="f56"/>
                  </a:cubicBezTo>
                  <a:cubicBezTo>
                    <a:pt x="f53" y="f57"/>
                    <a:pt x="f6" y="f58"/>
                    <a:pt x="f51" y="f59"/>
                  </a:cubicBezTo>
                  <a:cubicBezTo>
                    <a:pt x="f60" y="f61"/>
                    <a:pt x="f60" y="f62"/>
                    <a:pt x="f47" y="f63"/>
                  </a:cubicBezTo>
                  <a:cubicBezTo>
                    <a:pt x="f64" y="f65"/>
                    <a:pt x="f47" y="f66"/>
                    <a:pt x="f60" y="f67"/>
                  </a:cubicBezTo>
                  <a:cubicBezTo>
                    <a:pt x="f49" y="f68"/>
                    <a:pt x="f49" y="f69"/>
                    <a:pt x="f51" y="f70"/>
                  </a:cubicBezTo>
                  <a:cubicBezTo>
                    <a:pt x="f51" y="f71"/>
                    <a:pt x="f64" y="f72"/>
                    <a:pt x="f45" y="f73"/>
                  </a:cubicBezTo>
                  <a:cubicBezTo>
                    <a:pt x="f74" y="f75"/>
                    <a:pt x="f41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23" y="f91"/>
                    <a:pt x="f92" y="f8"/>
                    <a:pt x="f13" y="f93"/>
                  </a:cubicBezTo>
                  <a:cubicBezTo>
                    <a:pt x="f94" y="f95"/>
                    <a:pt x="f9" y="f96"/>
                    <a:pt x="f97" y="f84"/>
                  </a:cubicBezTo>
                  <a:cubicBezTo>
                    <a:pt x="f98" y="f84"/>
                    <a:pt x="f99" y="f96"/>
                    <a:pt x="f100" y="f101"/>
                  </a:cubicBezTo>
                  <a:cubicBezTo>
                    <a:pt x="f102" y="f103"/>
                    <a:pt x="f104" y="f105"/>
                    <a:pt x="f26" y="f106"/>
                  </a:cubicBezTo>
                  <a:cubicBezTo>
                    <a:pt x="f107" y="f108"/>
                    <a:pt x="f109" y="f108"/>
                    <a:pt x="f110" y="f111"/>
                  </a:cubicBezTo>
                  <a:cubicBezTo>
                    <a:pt x="f112" y="f113"/>
                    <a:pt x="f94" y="f114"/>
                    <a:pt x="f112" y="f115"/>
                  </a:cubicBezTo>
                  <a:cubicBezTo>
                    <a:pt x="f116" y="f103"/>
                    <a:pt x="f117" y="f118"/>
                    <a:pt x="f20" y="f119"/>
                  </a:cubicBezTo>
                  <a:cubicBezTo>
                    <a:pt x="f120" y="f121"/>
                    <a:pt x="f15" y="f122"/>
                    <a:pt x="f18" y="f122"/>
                  </a:cubicBezTo>
                  <a:cubicBezTo>
                    <a:pt x="f123" y="f122"/>
                    <a:pt x="f124" y="f119"/>
                    <a:pt x="f25" y="f82"/>
                  </a:cubicBezTo>
                  <a:cubicBezTo>
                    <a:pt x="f85" y="f125"/>
                    <a:pt x="f83" y="f126"/>
                    <a:pt x="f127" y="f128"/>
                  </a:cubicBezTo>
                  <a:cubicBezTo>
                    <a:pt x="f129" y="f130"/>
                    <a:pt x="f131" y="f108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4" y="f146"/>
                    <a:pt x="f144" y="f147"/>
                    <a:pt x="f142" y="f67"/>
                  </a:cubicBezTo>
                  <a:cubicBezTo>
                    <a:pt x="f148" y="f149"/>
                    <a:pt x="f148" y="f150"/>
                    <a:pt x="f148" y="f151"/>
                  </a:cubicBezTo>
                  <a:cubicBezTo>
                    <a:pt x="f152" y="f153"/>
                    <a:pt x="f154" y="f155"/>
                    <a:pt x="f156" y="f157"/>
                  </a:cubicBezTo>
                  <a:cubicBezTo>
                    <a:pt x="f154" y="f158"/>
                    <a:pt x="f138" y="f159"/>
                    <a:pt x="f152" y="f160"/>
                  </a:cubicBezTo>
                  <a:cubicBezTo>
                    <a:pt x="f148" y="f161"/>
                    <a:pt x="f144" y="f2"/>
                    <a:pt x="f140" y="f162"/>
                  </a:cubicBezTo>
                  <a:cubicBezTo>
                    <a:pt x="f138" y="f163"/>
                    <a:pt x="f136" y="f164"/>
                    <a:pt x="f132" y="f165"/>
                  </a:cubicBezTo>
                  <a:cubicBezTo>
                    <a:pt x="f166" y="f167"/>
                    <a:pt x="f168" y="f169"/>
                    <a:pt x="f87" y="f170"/>
                  </a:cubicBezTo>
                  <a:cubicBezTo>
                    <a:pt x="f171" y="f38"/>
                    <a:pt x="f172" y="f173"/>
                    <a:pt x="f20" y="f173"/>
                  </a:cubicBezTo>
                  <a:cubicBezTo>
                    <a:pt x="f117" y="f173"/>
                    <a:pt x="f174" y="f175"/>
                    <a:pt x="f176" y="f177"/>
                  </a:cubicBezTo>
                  <a:cubicBezTo>
                    <a:pt x="f178" y="f179"/>
                    <a:pt x="f180" y="f181"/>
                    <a:pt x="f182" y="f183"/>
                  </a:cubicBezTo>
                  <a:cubicBezTo>
                    <a:pt x="f184" y="f185"/>
                    <a:pt x="f186" y="f187"/>
                    <a:pt x="f188" y="f189"/>
                  </a:cubicBezTo>
                  <a:cubicBezTo>
                    <a:pt x="f34" y="f52"/>
                    <a:pt x="f190" y="f191"/>
                    <a:pt x="f192" y="f54"/>
                  </a:cubicBezTo>
                  <a:cubicBezTo>
                    <a:pt x="f193" y="f54"/>
                    <a:pt x="f194" y="f195"/>
                    <a:pt x="f196" y="f195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03" y="f204"/>
                    <a:pt x="f205" y="f206"/>
                    <a:pt x="f42" y="f157"/>
                  </a:cubicBezTo>
                  <a:cubicBezTo>
                    <a:pt x="f207" y="f208"/>
                    <a:pt x="f44" y="f209"/>
                    <a:pt x="f210" y="f211"/>
                  </a:cubicBezTo>
                  <a:cubicBezTo>
                    <a:pt x="f212" y="f213"/>
                    <a:pt x="f214" y="f215"/>
                    <a:pt x="f216" y="f217"/>
                  </a:cubicBezTo>
                  <a:cubicBezTo>
                    <a:pt x="f163" y="f218"/>
                    <a:pt x="f219" y="f220"/>
                    <a:pt x="f221" y="f222"/>
                  </a:cubicBezTo>
                  <a:cubicBezTo>
                    <a:pt x="f221" y="f223"/>
                    <a:pt x="f219" y="f224"/>
                    <a:pt x="f163" y="f73"/>
                  </a:cubicBezTo>
                  <a:cubicBezTo>
                    <a:pt x="f225" y="f226"/>
                    <a:pt x="f227" y="f228"/>
                    <a:pt x="f185" y="f229"/>
                  </a:cubicBezTo>
                  <a:cubicBezTo>
                    <a:pt x="f230" y="f231"/>
                    <a:pt x="f232" y="f233"/>
                    <a:pt x="f234" y="f233"/>
                  </a:cubicBezTo>
                  <a:cubicBezTo>
                    <a:pt x="f235" y="f236"/>
                    <a:pt x="f237" y="f233"/>
                    <a:pt x="f238" y="f239"/>
                  </a:cubicBezTo>
                  <a:cubicBezTo>
                    <a:pt x="f240" y="f241"/>
                    <a:pt x="f242" y="f243"/>
                    <a:pt x="f244" y="f229"/>
                  </a:cubicBezTo>
                  <a:cubicBezTo>
                    <a:pt x="f199" y="f229"/>
                    <a:pt x="f197" y="f245"/>
                    <a:pt x="f197" y="f246"/>
                  </a:cubicBezTo>
                  <a:cubicBezTo>
                    <a:pt x="f35" y="f247"/>
                    <a:pt x="f248" y="f249"/>
                    <a:pt x="f201" y="f250"/>
                  </a:cubicBezTo>
                  <a:cubicBezTo>
                    <a:pt x="f251" y="f252"/>
                    <a:pt x="f170" y="f249"/>
                    <a:pt x="f240" y="f253"/>
                  </a:cubicBezTo>
                  <a:cubicBezTo>
                    <a:pt x="f254" y="f253"/>
                    <a:pt x="f255" y="f253"/>
                    <a:pt x="f181" y="f256"/>
                  </a:cubicBezTo>
                  <a:cubicBezTo>
                    <a:pt x="f232" y="f256"/>
                    <a:pt x="f257" y="f247"/>
                    <a:pt x="f258" y="f76"/>
                  </a:cubicBezTo>
                  <a:cubicBezTo>
                    <a:pt x="f259" y="f260"/>
                    <a:pt x="f261" y="f233"/>
                    <a:pt x="f227" y="f262"/>
                  </a:cubicBezTo>
                  <a:cubicBezTo>
                    <a:pt x="f219" y="f263"/>
                    <a:pt x="f264" y="f265"/>
                    <a:pt x="f266" y="f226"/>
                  </a:cubicBezTo>
                  <a:cubicBezTo>
                    <a:pt x="f267" y="f73"/>
                    <a:pt x="f267" y="f268"/>
                    <a:pt x="f7" y="f269"/>
                  </a:cubicBezTo>
                  <a:cubicBezTo>
                    <a:pt x="f7" y="f270"/>
                    <a:pt x="f7" y="f271"/>
                    <a:pt x="f267" y="f272"/>
                  </a:cubicBezTo>
                  <a:cubicBezTo>
                    <a:pt x="f273" y="f274"/>
                    <a:pt x="f266" y="f275"/>
                    <a:pt x="f266" y="f276"/>
                  </a:cubicBezTo>
                  <a:cubicBezTo>
                    <a:pt x="f264" y="f277"/>
                    <a:pt x="f219" y="f278"/>
                    <a:pt x="f44" y="f279"/>
                  </a:cubicBezTo>
                  <a:cubicBezTo>
                    <a:pt x="f280" y="f281"/>
                    <a:pt x="f237" y="f161"/>
                    <a:pt x="f203" y="f198"/>
                  </a:cubicBezTo>
                  <a:cubicBezTo>
                    <a:pt x="f282" y="f283"/>
                    <a:pt x="f175" y="f284"/>
                    <a:pt x="f285" y="f286"/>
                  </a:cubicBezTo>
                  <a:cubicBezTo>
                    <a:pt x="f287" y="f288"/>
                    <a:pt x="f289" y="f216"/>
                    <a:pt x="f290" y="f291"/>
                  </a:cubicBezTo>
                  <a:cubicBezTo>
                    <a:pt x="f190" y="f165"/>
                    <a:pt x="f292" y="f242"/>
                    <a:pt x="f293" y="f37"/>
                  </a:cubicBezTo>
                  <a:cubicBezTo>
                    <a:pt x="f294" y="f295"/>
                    <a:pt x="f296" y="f193"/>
                    <a:pt x="f297" y="f194"/>
                  </a:cubicBezTo>
                  <a:cubicBezTo>
                    <a:pt x="f298" y="f299"/>
                    <a:pt x="f19" y="f32"/>
                    <a:pt x="f19" y="f300"/>
                  </a:cubicBezTo>
                  <a:cubicBezTo>
                    <a:pt x="f19" y="f301"/>
                    <a:pt x="f297" y="f104"/>
                    <a:pt x="f302" y="f26"/>
                  </a:cubicBezTo>
                  <a:cubicBezTo>
                    <a:pt x="f303" y="f22"/>
                    <a:pt x="f304" y="f305"/>
                    <a:pt x="f306" y="f303"/>
                  </a:cubicBezTo>
                  <a:cubicBezTo>
                    <a:pt x="f110" y="f89"/>
                    <a:pt x="f307" y="f83"/>
                    <a:pt x="f308" y="f309"/>
                  </a:cubicBezTo>
                  <a:cubicBezTo>
                    <a:pt x="f310" y="f138"/>
                    <a:pt x="f178" y="f311"/>
                    <a:pt x="f312" y="f6"/>
                  </a:cubicBezTo>
                  <a:cubicBezTo>
                    <a:pt x="f313" y="f314"/>
                    <a:pt x="f176" y="f74"/>
                    <a:pt x="f315" y="f148"/>
                  </a:cubicBezTo>
                  <a:cubicBezTo>
                    <a:pt x="f307" y="f316"/>
                    <a:pt x="f109" y="f317"/>
                    <a:pt x="f9" y="f10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07116501-E477-49D5-B6E7-E752CC2DC4DF}"/>
                </a:ext>
              </a:extLst>
            </p:cNvPr>
            <p:cNvSpPr/>
            <p:nvPr/>
          </p:nvSpPr>
          <p:spPr>
            <a:xfrm>
              <a:off x="2461272" y="3585682"/>
              <a:ext cx="315513" cy="315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9"/>
                <a:gd name="f7" fmla="val 128"/>
                <a:gd name="f8" fmla="val 64"/>
                <a:gd name="f9" fmla="val 29"/>
                <a:gd name="f10" fmla="val 100"/>
                <a:gd name="f11" fmla="val 16"/>
                <a:gd name="f12" fmla="val 38"/>
                <a:gd name="f13" fmla="val 91"/>
                <a:gd name="f14" fmla="val 112"/>
                <a:gd name="f15" fmla="val 113"/>
                <a:gd name="f16" fmla="+- 0 0 -90"/>
                <a:gd name="f17" fmla="*/ f3 1 129"/>
                <a:gd name="f18" fmla="*/ f4 1 128"/>
                <a:gd name="f19" fmla="val f5"/>
                <a:gd name="f20" fmla="val f6"/>
                <a:gd name="f21" fmla="val f7"/>
                <a:gd name="f22" fmla="*/ f16 f0 1"/>
                <a:gd name="f23" fmla="+- f21 0 f19"/>
                <a:gd name="f24" fmla="+- f20 0 f19"/>
                <a:gd name="f25" fmla="*/ f22 1 f2"/>
                <a:gd name="f26" fmla="*/ f24 1 129"/>
                <a:gd name="f27" fmla="*/ f23 1 128"/>
                <a:gd name="f28" fmla="*/ 64 f24 1"/>
                <a:gd name="f29" fmla="*/ 128 f23 1"/>
                <a:gd name="f30" fmla="*/ 0 f24 1"/>
                <a:gd name="f31" fmla="*/ 64 f23 1"/>
                <a:gd name="f32" fmla="*/ 0 f23 1"/>
                <a:gd name="f33" fmla="*/ 129 f24 1"/>
                <a:gd name="f34" fmla="*/ 16 f23 1"/>
                <a:gd name="f35" fmla="*/ 16 f24 1"/>
                <a:gd name="f36" fmla="*/ 112 f23 1"/>
                <a:gd name="f37" fmla="*/ 113 f24 1"/>
                <a:gd name="f38" fmla="+- f25 0 f1"/>
                <a:gd name="f39" fmla="*/ f28 1 129"/>
                <a:gd name="f40" fmla="*/ f29 1 128"/>
                <a:gd name="f41" fmla="*/ f30 1 129"/>
                <a:gd name="f42" fmla="*/ f31 1 128"/>
                <a:gd name="f43" fmla="*/ f32 1 128"/>
                <a:gd name="f44" fmla="*/ f33 1 129"/>
                <a:gd name="f45" fmla="*/ f34 1 128"/>
                <a:gd name="f46" fmla="*/ f35 1 129"/>
                <a:gd name="f47" fmla="*/ f36 1 128"/>
                <a:gd name="f48" fmla="*/ f37 1 129"/>
                <a:gd name="f49" fmla="*/ 0 1 f26"/>
                <a:gd name="f50" fmla="*/ f20 1 f26"/>
                <a:gd name="f51" fmla="*/ 0 1 f27"/>
                <a:gd name="f52" fmla="*/ f21 1 f27"/>
                <a:gd name="f53" fmla="*/ f39 1 f26"/>
                <a:gd name="f54" fmla="*/ f40 1 f27"/>
                <a:gd name="f55" fmla="*/ f41 1 f26"/>
                <a:gd name="f56" fmla="*/ f42 1 f27"/>
                <a:gd name="f57" fmla="*/ f43 1 f27"/>
                <a:gd name="f58" fmla="*/ f44 1 f26"/>
                <a:gd name="f59" fmla="*/ f45 1 f27"/>
                <a:gd name="f60" fmla="*/ f46 1 f26"/>
                <a:gd name="f61" fmla="*/ f47 1 f27"/>
                <a:gd name="f62" fmla="*/ f48 1 f26"/>
                <a:gd name="f63" fmla="*/ f49 f17 1"/>
                <a:gd name="f64" fmla="*/ f50 f17 1"/>
                <a:gd name="f65" fmla="*/ f52 f18 1"/>
                <a:gd name="f66" fmla="*/ f51 f18 1"/>
                <a:gd name="f67" fmla="*/ f53 f17 1"/>
                <a:gd name="f68" fmla="*/ f54 f18 1"/>
                <a:gd name="f69" fmla="*/ f55 f17 1"/>
                <a:gd name="f70" fmla="*/ f56 f18 1"/>
                <a:gd name="f71" fmla="*/ f57 f18 1"/>
                <a:gd name="f72" fmla="*/ f58 f17 1"/>
                <a:gd name="f73" fmla="*/ f59 f18 1"/>
                <a:gd name="f74" fmla="*/ f60 f17 1"/>
                <a:gd name="f75" fmla="*/ f61 f18 1"/>
                <a:gd name="f76" fmla="*/ f62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67" y="f68"/>
                </a:cxn>
                <a:cxn ang="f38">
                  <a:pos x="f69" y="f70"/>
                </a:cxn>
                <a:cxn ang="f38">
                  <a:pos x="f67" y="f71"/>
                </a:cxn>
                <a:cxn ang="f38">
                  <a:pos x="f72" y="f70"/>
                </a:cxn>
                <a:cxn ang="f38">
                  <a:pos x="f67" y="f68"/>
                </a:cxn>
                <a:cxn ang="f38">
                  <a:pos x="f67" y="f73"/>
                </a:cxn>
                <a:cxn ang="f38">
                  <a:pos x="f74" y="f70"/>
                </a:cxn>
                <a:cxn ang="f38">
                  <a:pos x="f67" y="f75"/>
                </a:cxn>
                <a:cxn ang="f38">
                  <a:pos x="f76" y="f70"/>
                </a:cxn>
                <a:cxn ang="f38">
                  <a:pos x="f67" y="f73"/>
                </a:cxn>
              </a:cxnLst>
              <a:rect l="f63" t="f66" r="f64" b="f65"/>
              <a:pathLst>
                <a:path w="129" h="128">
                  <a:moveTo>
                    <a:pt x="f8" y="f7"/>
                  </a:moveTo>
                  <a:cubicBezTo>
                    <a:pt x="f9" y="f7"/>
                    <a:pt x="f5" y="f10"/>
                    <a:pt x="f5" y="f8"/>
                  </a:cubicBezTo>
                  <a:cubicBezTo>
                    <a:pt x="f5" y="f9"/>
                    <a:pt x="f9" y="f5"/>
                    <a:pt x="f8" y="f5"/>
                  </a:cubicBezTo>
                  <a:cubicBezTo>
                    <a:pt x="f10" y="f5"/>
                    <a:pt x="f6" y="f9"/>
                    <a:pt x="f6" y="f8"/>
                  </a:cubicBezTo>
                  <a:cubicBezTo>
                    <a:pt x="f6" y="f10"/>
                    <a:pt x="f10" y="f7"/>
                    <a:pt x="f8" y="f7"/>
                  </a:cubicBezTo>
                  <a:close/>
                  <a:moveTo>
                    <a:pt x="f8" y="f11"/>
                  </a:moveTo>
                  <a:cubicBezTo>
                    <a:pt x="f12" y="f11"/>
                    <a:pt x="f11" y="f12"/>
                    <a:pt x="f11" y="f8"/>
                  </a:cubicBezTo>
                  <a:cubicBezTo>
                    <a:pt x="f11" y="f13"/>
                    <a:pt x="f12" y="f14"/>
                    <a:pt x="f8" y="f14"/>
                  </a:cubicBezTo>
                  <a:cubicBezTo>
                    <a:pt x="f13" y="f14"/>
                    <a:pt x="f15" y="f13"/>
                    <a:pt x="f15" y="f8"/>
                  </a:cubicBezTo>
                  <a:cubicBezTo>
                    <a:pt x="f15" y="f12"/>
                    <a:pt x="f13" y="f11"/>
                    <a:pt x="f8" y="f11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B46892E9-AB54-4E9C-83D7-AC484F85257D}"/>
                </a:ext>
              </a:extLst>
            </p:cNvPr>
            <p:cNvSpPr/>
            <p:nvPr/>
          </p:nvSpPr>
          <p:spPr>
            <a:xfrm>
              <a:off x="2450198" y="2727700"/>
              <a:ext cx="265697" cy="8690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7"/>
                <a:gd name="f7" fmla="val 352"/>
                <a:gd name="f8" fmla="val 76"/>
                <a:gd name="f9" fmla="val 345"/>
                <a:gd name="f10" fmla="val 83"/>
                <a:gd name="f11" fmla="val 347"/>
                <a:gd name="f12" fmla="val 89"/>
                <a:gd name="f13" fmla="val 350"/>
                <a:gd name="f14" fmla="val 96"/>
                <a:gd name="f15" fmla="val 98"/>
                <a:gd name="f16" fmla="val 340"/>
                <a:gd name="f17" fmla="val 100"/>
                <a:gd name="f18" fmla="val 324"/>
                <a:gd name="f19" fmla="val 102"/>
                <a:gd name="f20" fmla="val 303"/>
                <a:gd name="f21" fmla="val 104"/>
                <a:gd name="f22" fmla="val 276"/>
                <a:gd name="f23" fmla="val 249"/>
                <a:gd name="f24" fmla="val 223"/>
                <a:gd name="f25" fmla="val 202"/>
                <a:gd name="f26" fmla="val 106"/>
                <a:gd name="f27" fmla="val 163"/>
                <a:gd name="f28" fmla="val 93"/>
                <a:gd name="f29" fmla="val 118"/>
                <a:gd name="f30" fmla="val 86"/>
                <a:gd name="f31" fmla="val 72"/>
                <a:gd name="f32" fmla="val 56"/>
                <a:gd name="f33" fmla="val 42"/>
                <a:gd name="f34" fmla="val 15"/>
                <a:gd name="f35" fmla="val 28"/>
                <a:gd name="f36" fmla="val 10"/>
                <a:gd name="f37" fmla="val 14"/>
                <a:gd name="f38" fmla="val 5"/>
                <a:gd name="f39" fmla="val 7"/>
                <a:gd name="f40" fmla="val 23"/>
                <a:gd name="f41" fmla="val 19"/>
                <a:gd name="f42" fmla="val 35"/>
                <a:gd name="f43" fmla="val 34"/>
                <a:gd name="f44" fmla="val 53"/>
                <a:gd name="f45" fmla="val 61"/>
                <a:gd name="f46" fmla="val 67"/>
                <a:gd name="f47" fmla="val 91"/>
                <a:gd name="f48" fmla="val 78"/>
                <a:gd name="f49" fmla="val 82"/>
                <a:gd name="f50" fmla="val 140"/>
                <a:gd name="f51" fmla="val 84"/>
                <a:gd name="f52" fmla="val 156"/>
                <a:gd name="f53" fmla="val 195"/>
                <a:gd name="f54" fmla="val 90"/>
                <a:gd name="f55" fmla="val 225"/>
                <a:gd name="f56" fmla="val 247"/>
                <a:gd name="f57" fmla="val 88"/>
                <a:gd name="f58" fmla="val 273"/>
                <a:gd name="f59" fmla="val 85"/>
                <a:gd name="f60" fmla="val 306"/>
                <a:gd name="f61" fmla="+- 0 0 -90"/>
                <a:gd name="f62" fmla="*/ f3 1 107"/>
                <a:gd name="f63" fmla="*/ f4 1 352"/>
                <a:gd name="f64" fmla="val f5"/>
                <a:gd name="f65" fmla="val f6"/>
                <a:gd name="f66" fmla="val f7"/>
                <a:gd name="f67" fmla="*/ f61 f0 1"/>
                <a:gd name="f68" fmla="+- f66 0 f64"/>
                <a:gd name="f69" fmla="+- f65 0 f64"/>
                <a:gd name="f70" fmla="*/ f67 1 f2"/>
                <a:gd name="f71" fmla="*/ f69 1 107"/>
                <a:gd name="f72" fmla="*/ f68 1 352"/>
                <a:gd name="f73" fmla="*/ 76 f69 1"/>
                <a:gd name="f74" fmla="*/ 345 f68 1"/>
                <a:gd name="f75" fmla="*/ 96 f69 1"/>
                <a:gd name="f76" fmla="*/ 352 f68 1"/>
                <a:gd name="f77" fmla="*/ 102 f69 1"/>
                <a:gd name="f78" fmla="*/ 303 f68 1"/>
                <a:gd name="f79" fmla="*/ 107 f69 1"/>
                <a:gd name="f80" fmla="*/ 223 f68 1"/>
                <a:gd name="f81" fmla="*/ 93 f69 1"/>
                <a:gd name="f82" fmla="*/ 118 f68 1"/>
                <a:gd name="f83" fmla="*/ 42 f69 1"/>
                <a:gd name="f84" fmla="*/ 15 f68 1"/>
                <a:gd name="f85" fmla="*/ 0 f69 1"/>
                <a:gd name="f86" fmla="*/ 0 f68 1"/>
                <a:gd name="f87" fmla="*/ 35 f69 1"/>
                <a:gd name="f88" fmla="*/ 34 f68 1"/>
                <a:gd name="f89" fmla="*/ 67 f69 1"/>
                <a:gd name="f90" fmla="*/ 91 f68 1"/>
                <a:gd name="f91" fmla="*/ 84 f69 1"/>
                <a:gd name="f92" fmla="*/ 156 f68 1"/>
                <a:gd name="f93" fmla="*/ 89 f69 1"/>
                <a:gd name="f94" fmla="*/ 247 f68 1"/>
                <a:gd name="f95" fmla="+- f70 0 f1"/>
                <a:gd name="f96" fmla="*/ f73 1 107"/>
                <a:gd name="f97" fmla="*/ f74 1 352"/>
                <a:gd name="f98" fmla="*/ f75 1 107"/>
                <a:gd name="f99" fmla="*/ f76 1 352"/>
                <a:gd name="f100" fmla="*/ f77 1 107"/>
                <a:gd name="f101" fmla="*/ f78 1 352"/>
                <a:gd name="f102" fmla="*/ f79 1 107"/>
                <a:gd name="f103" fmla="*/ f80 1 352"/>
                <a:gd name="f104" fmla="*/ f81 1 107"/>
                <a:gd name="f105" fmla="*/ f82 1 352"/>
                <a:gd name="f106" fmla="*/ f83 1 107"/>
                <a:gd name="f107" fmla="*/ f84 1 352"/>
                <a:gd name="f108" fmla="*/ f85 1 107"/>
                <a:gd name="f109" fmla="*/ f86 1 352"/>
                <a:gd name="f110" fmla="*/ f87 1 107"/>
                <a:gd name="f111" fmla="*/ f88 1 352"/>
                <a:gd name="f112" fmla="*/ f89 1 107"/>
                <a:gd name="f113" fmla="*/ f90 1 352"/>
                <a:gd name="f114" fmla="*/ f91 1 107"/>
                <a:gd name="f115" fmla="*/ f92 1 352"/>
                <a:gd name="f116" fmla="*/ f93 1 107"/>
                <a:gd name="f117" fmla="*/ f94 1 352"/>
                <a:gd name="f118" fmla="*/ 0 1 f71"/>
                <a:gd name="f119" fmla="*/ f65 1 f71"/>
                <a:gd name="f120" fmla="*/ 0 1 f72"/>
                <a:gd name="f121" fmla="*/ f66 1 f72"/>
                <a:gd name="f122" fmla="*/ f96 1 f71"/>
                <a:gd name="f123" fmla="*/ f97 1 f72"/>
                <a:gd name="f124" fmla="*/ f98 1 f71"/>
                <a:gd name="f125" fmla="*/ f99 1 f72"/>
                <a:gd name="f126" fmla="*/ f100 1 f71"/>
                <a:gd name="f127" fmla="*/ f101 1 f72"/>
                <a:gd name="f128" fmla="*/ f102 1 f71"/>
                <a:gd name="f129" fmla="*/ f103 1 f72"/>
                <a:gd name="f130" fmla="*/ f104 1 f71"/>
                <a:gd name="f131" fmla="*/ f105 1 f72"/>
                <a:gd name="f132" fmla="*/ f106 1 f71"/>
                <a:gd name="f133" fmla="*/ f107 1 f72"/>
                <a:gd name="f134" fmla="*/ f108 1 f71"/>
                <a:gd name="f135" fmla="*/ f109 1 f72"/>
                <a:gd name="f136" fmla="*/ f110 1 f71"/>
                <a:gd name="f137" fmla="*/ f111 1 f72"/>
                <a:gd name="f138" fmla="*/ f112 1 f71"/>
                <a:gd name="f139" fmla="*/ f113 1 f72"/>
                <a:gd name="f140" fmla="*/ f114 1 f71"/>
                <a:gd name="f141" fmla="*/ f115 1 f72"/>
                <a:gd name="f142" fmla="*/ f116 1 f71"/>
                <a:gd name="f143" fmla="*/ f117 1 f72"/>
                <a:gd name="f144" fmla="*/ f118 f62 1"/>
                <a:gd name="f145" fmla="*/ f119 f62 1"/>
                <a:gd name="f146" fmla="*/ f121 f63 1"/>
                <a:gd name="f147" fmla="*/ f120 f63 1"/>
                <a:gd name="f148" fmla="*/ f122 f62 1"/>
                <a:gd name="f149" fmla="*/ f123 f63 1"/>
                <a:gd name="f150" fmla="*/ f124 f62 1"/>
                <a:gd name="f151" fmla="*/ f125 f63 1"/>
                <a:gd name="f152" fmla="*/ f126 f62 1"/>
                <a:gd name="f153" fmla="*/ f127 f63 1"/>
                <a:gd name="f154" fmla="*/ f128 f62 1"/>
                <a:gd name="f155" fmla="*/ f129 f63 1"/>
                <a:gd name="f156" fmla="*/ f130 f62 1"/>
                <a:gd name="f157" fmla="*/ f131 f63 1"/>
                <a:gd name="f158" fmla="*/ f132 f62 1"/>
                <a:gd name="f159" fmla="*/ f133 f63 1"/>
                <a:gd name="f160" fmla="*/ f134 f62 1"/>
                <a:gd name="f161" fmla="*/ f135 f63 1"/>
                <a:gd name="f162" fmla="*/ f136 f62 1"/>
                <a:gd name="f163" fmla="*/ f137 f63 1"/>
                <a:gd name="f164" fmla="*/ f138 f62 1"/>
                <a:gd name="f165" fmla="*/ f139 f63 1"/>
                <a:gd name="f166" fmla="*/ f140 f62 1"/>
                <a:gd name="f167" fmla="*/ f141 f63 1"/>
                <a:gd name="f168" fmla="*/ f142 f62 1"/>
                <a:gd name="f169" fmla="*/ f14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5">
                  <a:pos x="f148" y="f149"/>
                </a:cxn>
                <a:cxn ang="f95">
                  <a:pos x="f150" y="f151"/>
                </a:cxn>
                <a:cxn ang="f95">
                  <a:pos x="f152" y="f153"/>
                </a:cxn>
                <a:cxn ang="f95">
                  <a:pos x="f154" y="f155"/>
                </a:cxn>
                <a:cxn ang="f95">
                  <a:pos x="f156" y="f157"/>
                </a:cxn>
                <a:cxn ang="f95">
                  <a:pos x="f158" y="f159"/>
                </a:cxn>
                <a:cxn ang="f95">
                  <a:pos x="f160" y="f161"/>
                </a:cxn>
                <a:cxn ang="f95">
                  <a:pos x="f162" y="f163"/>
                </a:cxn>
                <a:cxn ang="f95">
                  <a:pos x="f164" y="f165"/>
                </a:cxn>
                <a:cxn ang="f95">
                  <a:pos x="f166" y="f167"/>
                </a:cxn>
                <a:cxn ang="f95">
                  <a:pos x="f168" y="f169"/>
                </a:cxn>
                <a:cxn ang="f95">
                  <a:pos x="f148" y="f149"/>
                </a:cxn>
              </a:cxnLst>
              <a:rect l="f144" t="f147" r="f145" b="f146"/>
              <a:pathLst>
                <a:path w="107" h="352">
                  <a:moveTo>
                    <a:pt x="f8" y="f9"/>
                  </a:moveTo>
                  <a:cubicBezTo>
                    <a:pt x="f10" y="f11"/>
                    <a:pt x="f12" y="f13"/>
                    <a:pt x="f14" y="f7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6" y="f23"/>
                    <a:pt x="f6" y="f24"/>
                  </a:cubicBezTo>
                  <a:cubicBezTo>
                    <a:pt x="f6" y="f25"/>
                    <a:pt x="f26" y="f27"/>
                    <a:pt x="f28" y="f29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5" y="f5"/>
                  </a:cubicBezTo>
                  <a:cubicBezTo>
                    <a:pt x="f36" y="f39"/>
                    <a:pt x="f40" y="f41"/>
                    <a:pt x="f42" y="f43"/>
                  </a:cubicBezTo>
                  <a:cubicBezTo>
                    <a:pt x="f44" y="f32"/>
                    <a:pt x="f45" y="f8"/>
                    <a:pt x="f46" y="f47"/>
                  </a:cubicBezTo>
                  <a:cubicBezTo>
                    <a:pt x="f48" y="f29"/>
                    <a:pt x="f49" y="f50"/>
                    <a:pt x="f51" y="f52"/>
                  </a:cubicBezTo>
                  <a:cubicBezTo>
                    <a:pt x="f47" y="f53"/>
                    <a:pt x="f54" y="f55"/>
                    <a:pt x="f12" y="f56"/>
                  </a:cubicBezTo>
                  <a:cubicBezTo>
                    <a:pt x="f57" y="f58"/>
                    <a:pt x="f59" y="f60"/>
                    <a:pt x="f8" y="f9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5C1E7A6E-895F-4D06-97F6-D8325617E376}"/>
              </a:ext>
            </a:extLst>
          </p:cNvPr>
          <p:cNvSpPr/>
          <p:nvPr/>
        </p:nvSpPr>
        <p:spPr>
          <a:xfrm>
            <a:off x="0" y="1691127"/>
            <a:ext cx="9111941" cy="1838099"/>
          </a:xfrm>
          <a:prstGeom prst="rect">
            <a:avLst/>
          </a:prstGeom>
          <a:solidFill>
            <a:srgbClr val="FDD3A9">
              <a:alpha val="3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CO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CuadroTexto 6">
            <a:extLst>
              <a:ext uri="{FF2B5EF4-FFF2-40B4-BE49-F238E27FC236}">
                <a16:creationId xmlns:a16="http://schemas.microsoft.com/office/drawing/2014/main" id="{6A73429C-660D-48A9-8396-6D896626502F}"/>
              </a:ext>
            </a:extLst>
          </p:cNvPr>
          <p:cNvSpPr txBox="1"/>
          <p:nvPr/>
        </p:nvSpPr>
        <p:spPr>
          <a:xfrm>
            <a:off x="1025097" y="2027846"/>
            <a:ext cx="5019425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6000" b="1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عنوان آسیب دید</a:t>
            </a:r>
            <a:endParaRPr lang="es-CO" sz="6000" b="1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  <p:sp>
        <p:nvSpPr>
          <p:cNvPr id="4" name="CuadroTexto 7">
            <a:extLst>
              <a:ext uri="{FF2B5EF4-FFF2-40B4-BE49-F238E27FC236}">
                <a16:creationId xmlns:a16="http://schemas.microsoft.com/office/drawing/2014/main" id="{380B8F51-BBAB-4B74-80C1-FA6BCCE496A7}"/>
              </a:ext>
            </a:extLst>
          </p:cNvPr>
          <p:cNvSpPr txBox="1"/>
          <p:nvPr/>
        </p:nvSpPr>
        <p:spPr>
          <a:xfrm>
            <a:off x="66768" y="2027846"/>
            <a:ext cx="1466189" cy="9233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CO" sz="5400" b="1" i="0" u="none" strike="noStrike" kern="0" cap="none" spc="0" baseline="0" dirty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rPr>
              <a:t>01</a:t>
            </a:r>
          </a:p>
        </p:txBody>
      </p:sp>
      <p:cxnSp>
        <p:nvCxnSpPr>
          <p:cNvPr id="5" name="Conector recto 8">
            <a:extLst>
              <a:ext uri="{FF2B5EF4-FFF2-40B4-BE49-F238E27FC236}">
                <a16:creationId xmlns:a16="http://schemas.microsoft.com/office/drawing/2014/main" id="{EC8FC354-49CB-4513-BB53-9E014FD44E5A}"/>
              </a:ext>
            </a:extLst>
          </p:cNvPr>
          <p:cNvCxnSpPr/>
          <p:nvPr/>
        </p:nvCxnSpPr>
        <p:spPr>
          <a:xfrm>
            <a:off x="887653" y="1822335"/>
            <a:ext cx="0" cy="1563304"/>
          </a:xfrm>
          <a:prstGeom prst="straightConnector1">
            <a:avLst/>
          </a:prstGeom>
          <a:noFill/>
          <a:ln w="38103" cap="flat">
            <a:solidFill>
              <a:srgbClr val="FFFFFF"/>
            </a:solidFill>
            <a:prstDash val="solid"/>
          </a:ln>
        </p:spPr>
      </p:cxnSp>
      <p:sp>
        <p:nvSpPr>
          <p:cNvPr id="6" name="CuadroTexto 9">
            <a:extLst>
              <a:ext uri="{FF2B5EF4-FFF2-40B4-BE49-F238E27FC236}">
                <a16:creationId xmlns:a16="http://schemas.microsoft.com/office/drawing/2014/main" id="{B4F963D1-53A7-423E-BA44-47AA50BE1D4C}"/>
              </a:ext>
            </a:extLst>
          </p:cNvPr>
          <p:cNvSpPr txBox="1"/>
          <p:nvPr/>
        </p:nvSpPr>
        <p:spPr>
          <a:xfrm>
            <a:off x="981872" y="2857009"/>
            <a:ext cx="4041474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این یک متن امتحانی است. در این پاراگراف ایده های مبحث 1 را از سر بگیرید.</a:t>
            </a:r>
            <a:endParaRPr lang="es-CO" sz="1400" b="0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C44C6D40-8CB8-437E-A689-776B024330A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8092E1E-D979-4E1D-B6FA-22A264DDC3BD}"/>
              </a:ext>
            </a:extLst>
          </p:cNvPr>
          <p:cNvSpPr/>
          <p:nvPr/>
        </p:nvSpPr>
        <p:spPr>
          <a:xfrm>
            <a:off x="7963079" y="2147614"/>
            <a:ext cx="921276" cy="92127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DD3A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id="{500A05AD-4C57-45D4-9786-006056ECE326}"/>
              </a:ext>
            </a:extLst>
          </p:cNvPr>
          <p:cNvSpPr/>
          <p:nvPr/>
        </p:nvSpPr>
        <p:spPr>
          <a:xfrm rot="5400013">
            <a:off x="2218626" y="1545318"/>
            <a:ext cx="731263" cy="731263"/>
          </a:xfrm>
          <a:custGeom>
            <a:avLst>
              <a:gd name="f13" fmla="val 179"/>
              <a:gd name="f14" fmla="val 270"/>
              <a:gd name="f15" fmla="val 13999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79"/>
              <a:gd name="f14" fmla="val 270"/>
              <a:gd name="f15" fmla="val 13999"/>
              <a:gd name="f16" fmla="+- 0 0 -269"/>
              <a:gd name="f17" fmla="+- 0 0 -180"/>
              <a:gd name="f18" fmla="+- 0 0 -225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4E1D86-2CFB-4CBE-AB68-9C8952AA937E}"/>
              </a:ext>
            </a:extLst>
          </p:cNvPr>
          <p:cNvSpPr/>
          <p:nvPr/>
        </p:nvSpPr>
        <p:spPr>
          <a:xfrm>
            <a:off x="0" y="2175311"/>
            <a:ext cx="2594564" cy="101269"/>
          </a:xfrm>
          <a:prstGeom prst="rect">
            <a:avLst/>
          </a:pr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E1A3F9A6-7115-40B5-918E-82B6CF9C5784}"/>
              </a:ext>
            </a:extLst>
          </p:cNvPr>
          <p:cNvSpPr/>
          <p:nvPr/>
        </p:nvSpPr>
        <p:spPr>
          <a:xfrm>
            <a:off x="2797003" y="1735704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00230103-47E5-4B8C-8E53-94CD43D7468E}"/>
              </a:ext>
            </a:extLst>
          </p:cNvPr>
          <p:cNvSpPr/>
          <p:nvPr/>
        </p:nvSpPr>
        <p:spPr>
          <a:xfrm rot="5400013">
            <a:off x="4304528" y="1667199"/>
            <a:ext cx="731263" cy="731263"/>
          </a:xfrm>
          <a:custGeom>
            <a:avLst>
              <a:gd name="f13" fmla="val 179"/>
              <a:gd name="f14" fmla="val 272"/>
              <a:gd name="f15" fmla="val 13962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79"/>
              <a:gd name="f14" fmla="val 272"/>
              <a:gd name="f15" fmla="val 13962"/>
              <a:gd name="f16" fmla="+- 0 0 -269"/>
              <a:gd name="f17" fmla="+- 0 0 -182"/>
              <a:gd name="f18" fmla="+- 0 0 -226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874315-DACB-4183-B878-E4209E6CC478}"/>
              </a:ext>
            </a:extLst>
          </p:cNvPr>
          <p:cNvSpPr/>
          <p:nvPr/>
        </p:nvSpPr>
        <p:spPr>
          <a:xfrm>
            <a:off x="0" y="2297192"/>
            <a:ext cx="4671422" cy="101269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36607A-53F1-402C-90E0-8C3DD9FECE72}"/>
              </a:ext>
            </a:extLst>
          </p:cNvPr>
          <p:cNvSpPr/>
          <p:nvPr/>
        </p:nvSpPr>
        <p:spPr>
          <a:xfrm rot="16200004">
            <a:off x="4919701" y="1927025"/>
            <a:ext cx="132780" cy="101269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52E039D2-D7C8-41AF-8E44-379CFFC7EE5D}"/>
              </a:ext>
            </a:extLst>
          </p:cNvPr>
          <p:cNvSpPr/>
          <p:nvPr/>
        </p:nvSpPr>
        <p:spPr>
          <a:xfrm>
            <a:off x="4885063" y="1744327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2057BD4D-1A16-4BAD-B246-058D322946C5}"/>
              </a:ext>
            </a:extLst>
          </p:cNvPr>
          <p:cNvSpPr/>
          <p:nvPr/>
        </p:nvSpPr>
        <p:spPr>
          <a:xfrm rot="5400013">
            <a:off x="6432465" y="1789070"/>
            <a:ext cx="731263" cy="731263"/>
          </a:xfrm>
          <a:custGeom>
            <a:avLst>
              <a:gd name="f13" fmla="val 181"/>
              <a:gd name="f14" fmla="val 268"/>
              <a:gd name="f15" fmla="val 13992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81"/>
              <a:gd name="f14" fmla="val 268"/>
              <a:gd name="f15" fmla="val 13992"/>
              <a:gd name="f16" fmla="+- 0 0 -271"/>
              <a:gd name="f17" fmla="+- 0 0 -538"/>
              <a:gd name="f18" fmla="+- 0 0 -404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F235C4-19E7-4AB9-BC28-7E5A93926282}"/>
              </a:ext>
            </a:extLst>
          </p:cNvPr>
          <p:cNvSpPr/>
          <p:nvPr/>
        </p:nvSpPr>
        <p:spPr>
          <a:xfrm>
            <a:off x="0" y="2419072"/>
            <a:ext cx="6831903" cy="101269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C313A4A-C090-418B-BA5C-00D4E6B5C7B2}"/>
              </a:ext>
            </a:extLst>
          </p:cNvPr>
          <p:cNvSpPr/>
          <p:nvPr/>
        </p:nvSpPr>
        <p:spPr>
          <a:xfrm rot="16200004">
            <a:off x="6984439" y="1993415"/>
            <a:ext cx="261756" cy="101269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BEC7AD45-B95B-422B-B4DE-4FB4733FF281}"/>
              </a:ext>
            </a:extLst>
          </p:cNvPr>
          <p:cNvSpPr/>
          <p:nvPr/>
        </p:nvSpPr>
        <p:spPr>
          <a:xfrm>
            <a:off x="7012122" y="1744327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B1F181-0824-4D27-813A-27728C906BA9}"/>
              </a:ext>
            </a:extLst>
          </p:cNvPr>
          <p:cNvSpPr/>
          <p:nvPr/>
        </p:nvSpPr>
        <p:spPr>
          <a:xfrm>
            <a:off x="0" y="2544555"/>
            <a:ext cx="7609234" cy="101269"/>
          </a:xfrm>
          <a:prstGeom prst="rect">
            <a:avLst/>
          </a:prstGeom>
          <a:solidFill>
            <a:srgbClr val="FDD3A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5AD187A2-7FF8-45FF-A475-03C30BAAF6FB}"/>
              </a:ext>
            </a:extLst>
          </p:cNvPr>
          <p:cNvSpPr/>
          <p:nvPr/>
        </p:nvSpPr>
        <p:spPr>
          <a:xfrm rot="5400013">
            <a:off x="7568904" y="2506220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FDD3A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F383153A-CA65-46A7-BEB3-B9FC7D59E9CE}"/>
              </a:ext>
            </a:extLst>
          </p:cNvPr>
          <p:cNvSpPr/>
          <p:nvPr/>
        </p:nvSpPr>
        <p:spPr>
          <a:xfrm rot="16199987" flipV="1">
            <a:off x="6436819" y="2668228"/>
            <a:ext cx="731263" cy="731263"/>
          </a:xfrm>
          <a:custGeom>
            <a:avLst>
              <a:gd name="f13" fmla="val 181"/>
              <a:gd name="f14" fmla="val 271"/>
              <a:gd name="f15" fmla="val 13985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81"/>
              <a:gd name="f14" fmla="val 271"/>
              <a:gd name="f15" fmla="val 13985"/>
              <a:gd name="f16" fmla="+- 0 0 -271"/>
              <a:gd name="f17" fmla="+- 0 0 -181"/>
              <a:gd name="f18" fmla="+- 0 0 -226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19B372B-73EF-4594-9C7E-CA86D9E8A913}"/>
              </a:ext>
            </a:extLst>
          </p:cNvPr>
          <p:cNvSpPr/>
          <p:nvPr/>
        </p:nvSpPr>
        <p:spPr>
          <a:xfrm flipV="1">
            <a:off x="0" y="2668228"/>
            <a:ext cx="6803117" cy="101269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2C9983-C57A-4604-9D47-3A91B81CA144}"/>
              </a:ext>
            </a:extLst>
          </p:cNvPr>
          <p:cNvSpPr/>
          <p:nvPr/>
        </p:nvSpPr>
        <p:spPr>
          <a:xfrm rot="16200004">
            <a:off x="6984439" y="3095944"/>
            <a:ext cx="261756" cy="101269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86956BEB-3870-4B95-83D2-78CB52B72B60}"/>
              </a:ext>
            </a:extLst>
          </p:cNvPr>
          <p:cNvSpPr/>
          <p:nvPr/>
        </p:nvSpPr>
        <p:spPr>
          <a:xfrm rot="10799991">
            <a:off x="7012122" y="3268120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B2770CC4-E096-4BA2-A164-07E86481CBBE}"/>
              </a:ext>
            </a:extLst>
          </p:cNvPr>
          <p:cNvSpPr/>
          <p:nvPr/>
        </p:nvSpPr>
        <p:spPr>
          <a:xfrm rot="16199987" flipV="1">
            <a:off x="4305453" y="2794049"/>
            <a:ext cx="731263" cy="731263"/>
          </a:xfrm>
          <a:custGeom>
            <a:avLst>
              <a:gd name="f13" fmla="val 179"/>
              <a:gd name="f14" fmla="val 272"/>
              <a:gd name="f15" fmla="val 13962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79"/>
              <a:gd name="f14" fmla="val 272"/>
              <a:gd name="f15" fmla="val 13962"/>
              <a:gd name="f16" fmla="+- 0 0 -269"/>
              <a:gd name="f17" fmla="+- 0 0 -182"/>
              <a:gd name="f18" fmla="+- 0 0 -226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5185503-C6C6-43D2-9A34-93426210F225}"/>
              </a:ext>
            </a:extLst>
          </p:cNvPr>
          <p:cNvSpPr/>
          <p:nvPr/>
        </p:nvSpPr>
        <p:spPr>
          <a:xfrm flipV="1">
            <a:off x="0" y="2794049"/>
            <a:ext cx="4671422" cy="101269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AC52E74-3D80-4264-8C94-D8908D0927D7}"/>
              </a:ext>
            </a:extLst>
          </p:cNvPr>
          <p:cNvSpPr/>
          <p:nvPr/>
        </p:nvSpPr>
        <p:spPr>
          <a:xfrm rot="16200004">
            <a:off x="4925311" y="3161644"/>
            <a:ext cx="121560" cy="101269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5BE850A0-11BE-4D3A-A380-28BCE90C9AD8}"/>
              </a:ext>
            </a:extLst>
          </p:cNvPr>
          <p:cNvSpPr/>
          <p:nvPr/>
        </p:nvSpPr>
        <p:spPr>
          <a:xfrm rot="10799991">
            <a:off x="4890412" y="3273103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5" name="Block Arc 24">
            <a:extLst>
              <a:ext uri="{FF2B5EF4-FFF2-40B4-BE49-F238E27FC236}">
                <a16:creationId xmlns:a16="http://schemas.microsoft.com/office/drawing/2014/main" id="{9AE7CE88-DD28-4710-B17B-B5210E28F7AE}"/>
              </a:ext>
            </a:extLst>
          </p:cNvPr>
          <p:cNvSpPr/>
          <p:nvPr/>
        </p:nvSpPr>
        <p:spPr>
          <a:xfrm rot="16199987" flipV="1">
            <a:off x="2218627" y="2921224"/>
            <a:ext cx="731263" cy="731263"/>
          </a:xfrm>
          <a:custGeom>
            <a:avLst>
              <a:gd name="f13" fmla="val 179"/>
              <a:gd name="f14" fmla="val 268"/>
              <a:gd name="f15" fmla="val 13831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79"/>
              <a:gd name="f14" fmla="val 268"/>
              <a:gd name="f15" fmla="val 13831"/>
              <a:gd name="f16" fmla="+- 0 0 -269"/>
              <a:gd name="f17" fmla="+- 0 0 -538"/>
              <a:gd name="f18" fmla="+- 0 0 -404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95CC7EF-0F2E-4401-8C53-4F5B119F9982}"/>
              </a:ext>
            </a:extLst>
          </p:cNvPr>
          <p:cNvSpPr/>
          <p:nvPr/>
        </p:nvSpPr>
        <p:spPr>
          <a:xfrm flipV="1">
            <a:off x="0" y="2921224"/>
            <a:ext cx="2594564" cy="101269"/>
          </a:xfrm>
          <a:prstGeom prst="rect">
            <a:avLst/>
          </a:pr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12A69A6C-FC23-4452-83F4-7F4F416AB4FA}"/>
              </a:ext>
            </a:extLst>
          </p:cNvPr>
          <p:cNvSpPr/>
          <p:nvPr/>
        </p:nvSpPr>
        <p:spPr>
          <a:xfrm rot="10799991">
            <a:off x="2797012" y="3273058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0CFF04E-F83C-4635-B9AC-275F88D5543F}"/>
              </a:ext>
            </a:extLst>
          </p:cNvPr>
          <p:cNvSpPr/>
          <p:nvPr/>
        </p:nvSpPr>
        <p:spPr>
          <a:xfrm>
            <a:off x="2549859" y="3531906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3C683A9-B788-4079-821A-E9A123AE8FF0}"/>
              </a:ext>
            </a:extLst>
          </p:cNvPr>
          <p:cNvSpPr/>
          <p:nvPr/>
        </p:nvSpPr>
        <p:spPr>
          <a:xfrm>
            <a:off x="2549859" y="1010073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72172ED-F3BC-4F11-B765-58ABAC7E7DB9}"/>
              </a:ext>
            </a:extLst>
          </p:cNvPr>
          <p:cNvSpPr/>
          <p:nvPr/>
        </p:nvSpPr>
        <p:spPr>
          <a:xfrm>
            <a:off x="4671422" y="1010073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1B7A339-90F9-4E9D-8F27-DDB24EA6E952}"/>
              </a:ext>
            </a:extLst>
          </p:cNvPr>
          <p:cNvSpPr/>
          <p:nvPr/>
        </p:nvSpPr>
        <p:spPr>
          <a:xfrm>
            <a:off x="6792977" y="1010073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8FCF6C3-3B32-42D7-8321-AB1392F6902C}"/>
              </a:ext>
            </a:extLst>
          </p:cNvPr>
          <p:cNvSpPr/>
          <p:nvPr/>
        </p:nvSpPr>
        <p:spPr>
          <a:xfrm>
            <a:off x="4671422" y="3531906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C2B8201-A957-4C79-85D9-105B21A7100C}"/>
              </a:ext>
            </a:extLst>
          </p:cNvPr>
          <p:cNvSpPr/>
          <p:nvPr/>
        </p:nvSpPr>
        <p:spPr>
          <a:xfrm>
            <a:off x="6792977" y="3531906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986E26C-B9D8-4C82-9656-C233DE90CFE1}"/>
              </a:ext>
            </a:extLst>
          </p:cNvPr>
          <p:cNvGrpSpPr/>
          <p:nvPr/>
        </p:nvGrpSpPr>
        <p:grpSpPr>
          <a:xfrm>
            <a:off x="7863594" y="1633006"/>
            <a:ext cx="1280406" cy="450525"/>
            <a:chOff x="7783519" y="3116869"/>
            <a:chExt cx="1280406" cy="45052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A659F60-92E7-4673-8335-BF70C4313BA0}"/>
                </a:ext>
              </a:extLst>
            </p:cNvPr>
            <p:cNvSpPr txBox="1"/>
            <p:nvPr/>
          </p:nvSpPr>
          <p:spPr>
            <a:xfrm>
              <a:off x="7783519" y="3116869"/>
              <a:ext cx="127278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اضافه کردن متن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7EC4ED7-2C6D-40DB-9FA2-6ABAA371D249}"/>
                </a:ext>
              </a:extLst>
            </p:cNvPr>
            <p:cNvSpPr txBox="1"/>
            <p:nvPr/>
          </p:nvSpPr>
          <p:spPr>
            <a:xfrm>
              <a:off x="7791136" y="3290395"/>
              <a:ext cx="127278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ساده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0C2B6B6-9C10-4AB5-B6C7-6B27855F7707}"/>
              </a:ext>
            </a:extLst>
          </p:cNvPr>
          <p:cNvGrpSpPr/>
          <p:nvPr/>
        </p:nvGrpSpPr>
        <p:grpSpPr>
          <a:xfrm>
            <a:off x="5427732" y="906581"/>
            <a:ext cx="1287218" cy="1387676"/>
            <a:chOff x="5427732" y="906581"/>
            <a:chExt cx="1287218" cy="138767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AD51EC5-7032-4B6F-A988-6AC7BDFD086D}"/>
                </a:ext>
              </a:extLst>
            </p:cNvPr>
            <p:cNvSpPr txBox="1"/>
            <p:nvPr/>
          </p:nvSpPr>
          <p:spPr>
            <a:xfrm>
              <a:off x="5429121" y="1128104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B1A5B5B-7504-45C1-BAFF-1B6129B9CDE8}"/>
                </a:ext>
              </a:extLst>
            </p:cNvPr>
            <p:cNvSpPr txBox="1"/>
            <p:nvPr/>
          </p:nvSpPr>
          <p:spPr>
            <a:xfrm>
              <a:off x="5427732" y="906581"/>
              <a:ext cx="127490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1B842C4-89DE-408C-AB7A-4F0B24CAFD88}"/>
              </a:ext>
            </a:extLst>
          </p:cNvPr>
          <p:cNvGrpSpPr/>
          <p:nvPr/>
        </p:nvGrpSpPr>
        <p:grpSpPr>
          <a:xfrm>
            <a:off x="3266822" y="906581"/>
            <a:ext cx="1287218" cy="1387676"/>
            <a:chOff x="3266822" y="906581"/>
            <a:chExt cx="1287218" cy="138767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018F554-E3B7-4364-BE73-41E0891C8812}"/>
                </a:ext>
              </a:extLst>
            </p:cNvPr>
            <p:cNvSpPr txBox="1"/>
            <p:nvPr/>
          </p:nvSpPr>
          <p:spPr>
            <a:xfrm>
              <a:off x="3268211" y="1128104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3F77F99-77A1-411B-BE7E-57C3702FF643}"/>
                </a:ext>
              </a:extLst>
            </p:cNvPr>
            <p:cNvSpPr txBox="1"/>
            <p:nvPr/>
          </p:nvSpPr>
          <p:spPr>
            <a:xfrm>
              <a:off x="3266822" y="906581"/>
              <a:ext cx="127490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CC45EDB-FE2D-428F-B7EA-51B7B6CE29C5}"/>
              </a:ext>
            </a:extLst>
          </p:cNvPr>
          <p:cNvGrpSpPr/>
          <p:nvPr/>
        </p:nvGrpSpPr>
        <p:grpSpPr>
          <a:xfrm>
            <a:off x="1153186" y="906581"/>
            <a:ext cx="1287219" cy="1387676"/>
            <a:chOff x="1153186" y="906581"/>
            <a:chExt cx="1287219" cy="138767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8AE166C-7E72-47B2-8D4B-330C281B1108}"/>
                </a:ext>
              </a:extLst>
            </p:cNvPr>
            <p:cNvSpPr txBox="1"/>
            <p:nvPr/>
          </p:nvSpPr>
          <p:spPr>
            <a:xfrm>
              <a:off x="1154576" y="1128104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6C3BFF3-2A7D-42E4-BA31-0C0A7A7752C5}"/>
                </a:ext>
              </a:extLst>
            </p:cNvPr>
            <p:cNvSpPr txBox="1"/>
            <p:nvPr/>
          </p:nvSpPr>
          <p:spPr>
            <a:xfrm>
              <a:off x="1153186" y="906581"/>
              <a:ext cx="127490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CD3882A-5F5F-4C2B-92AF-94B6734C3EF1}"/>
              </a:ext>
            </a:extLst>
          </p:cNvPr>
          <p:cNvGrpSpPr/>
          <p:nvPr/>
        </p:nvGrpSpPr>
        <p:grpSpPr>
          <a:xfrm>
            <a:off x="5427732" y="3393356"/>
            <a:ext cx="1287218" cy="1387676"/>
            <a:chOff x="5427732" y="3393356"/>
            <a:chExt cx="1287218" cy="1387676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EC406D5-B23B-4726-93AA-F99592D08C3A}"/>
                </a:ext>
              </a:extLst>
            </p:cNvPr>
            <p:cNvSpPr txBox="1"/>
            <p:nvPr/>
          </p:nvSpPr>
          <p:spPr>
            <a:xfrm>
              <a:off x="5429121" y="3614879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574106C-0E6B-4EA1-BF9D-CE580D54D962}"/>
                </a:ext>
              </a:extLst>
            </p:cNvPr>
            <p:cNvSpPr txBox="1"/>
            <p:nvPr/>
          </p:nvSpPr>
          <p:spPr>
            <a:xfrm>
              <a:off x="5427732" y="3393356"/>
              <a:ext cx="127490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63390E3-FB7D-4DE2-810D-7A0655DDAE71}"/>
              </a:ext>
            </a:extLst>
          </p:cNvPr>
          <p:cNvGrpSpPr/>
          <p:nvPr/>
        </p:nvGrpSpPr>
        <p:grpSpPr>
          <a:xfrm>
            <a:off x="3266822" y="3393356"/>
            <a:ext cx="1287218" cy="1387676"/>
            <a:chOff x="3266822" y="3393356"/>
            <a:chExt cx="1287218" cy="1387676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C94801C-5368-430A-ABD6-82791AFBA347}"/>
                </a:ext>
              </a:extLst>
            </p:cNvPr>
            <p:cNvSpPr txBox="1"/>
            <p:nvPr/>
          </p:nvSpPr>
          <p:spPr>
            <a:xfrm>
              <a:off x="3268211" y="3614879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A625AF7-CE5C-4613-ABEA-7979D7B00D1B}"/>
                </a:ext>
              </a:extLst>
            </p:cNvPr>
            <p:cNvSpPr txBox="1"/>
            <p:nvPr/>
          </p:nvSpPr>
          <p:spPr>
            <a:xfrm>
              <a:off x="3266822" y="3393356"/>
              <a:ext cx="127490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C3BE9AC-B564-411F-8BB0-B8ED8FD37973}"/>
              </a:ext>
            </a:extLst>
          </p:cNvPr>
          <p:cNvGrpSpPr/>
          <p:nvPr/>
        </p:nvGrpSpPr>
        <p:grpSpPr>
          <a:xfrm>
            <a:off x="1153186" y="3393356"/>
            <a:ext cx="1287219" cy="1387676"/>
            <a:chOff x="1153186" y="3393356"/>
            <a:chExt cx="1287219" cy="1387676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44ED9C1-0918-46FB-9AB1-ADD1B534B0BD}"/>
                </a:ext>
              </a:extLst>
            </p:cNvPr>
            <p:cNvSpPr txBox="1"/>
            <p:nvPr/>
          </p:nvSpPr>
          <p:spPr>
            <a:xfrm>
              <a:off x="1154576" y="3614879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6A4E669-54E8-4CED-AF8B-A87D5B728BCD}"/>
                </a:ext>
              </a:extLst>
            </p:cNvPr>
            <p:cNvSpPr txBox="1"/>
            <p:nvPr/>
          </p:nvSpPr>
          <p:spPr>
            <a:xfrm>
              <a:off x="1153186" y="3393356"/>
              <a:ext cx="127490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sp>
        <p:nvSpPr>
          <p:cNvPr id="55" name="Heart 17">
            <a:extLst>
              <a:ext uri="{FF2B5EF4-FFF2-40B4-BE49-F238E27FC236}">
                <a16:creationId xmlns:a16="http://schemas.microsoft.com/office/drawing/2014/main" id="{85ECA480-01E8-4A37-A92F-3DC307790B03}"/>
              </a:ext>
            </a:extLst>
          </p:cNvPr>
          <p:cNvSpPr/>
          <p:nvPr/>
        </p:nvSpPr>
        <p:spPr>
          <a:xfrm>
            <a:off x="8200384" y="2421486"/>
            <a:ext cx="457602" cy="448659"/>
          </a:xfrm>
          <a:custGeom>
            <a:avLst/>
            <a:gdLst>
              <a:gd name="f0" fmla="val w"/>
              <a:gd name="f1" fmla="val h"/>
              <a:gd name="f2" fmla="val 0"/>
              <a:gd name="f3" fmla="val 3263621"/>
              <a:gd name="f4" fmla="val 3199863"/>
              <a:gd name="f5" fmla="val 1896188"/>
              <a:gd name="f6" fmla="val 786599"/>
              <a:gd name="f7" fmla="val 1878938"/>
              <a:gd name="f8" fmla="val 786251"/>
              <a:gd name="f9" fmla="val 1861335"/>
              <a:gd name="f10" fmla="val 789280"/>
              <a:gd name="f11" fmla="val 1844305"/>
              <a:gd name="f12" fmla="val 796082"/>
              <a:gd name="f13" fmla="val 1792333"/>
              <a:gd name="f14" fmla="val 816839"/>
              <a:gd name="f15" fmla="val 1760707"/>
              <a:gd name="f16" fmla="val 866742"/>
              <a:gd name="f17" fmla="val 1761231"/>
              <a:gd name="f18" fmla="val 919486"/>
              <a:gd name="f19" fmla="val 1573886"/>
              <a:gd name="f20" fmla="val 1618665"/>
              <a:gd name="f21" fmla="val 1438574"/>
              <a:gd name="f22" fmla="val 1113672"/>
              <a:gd name="f23" fmla="val 1424335"/>
              <a:gd name="f24" fmla="val 1060531"/>
              <a:gd name="f25" fmla="val 1379808"/>
              <a:gd name="f26" fmla="val 1023594"/>
              <a:gd name="f27" fmla="val 1328543"/>
              <a:gd name="f28" fmla="val 1016456"/>
              <a:gd name="f29" fmla="val 1320071"/>
              <a:gd name="f30" fmla="val 1015276"/>
              <a:gd name="f31" fmla="val 1311415"/>
              <a:gd name="f32" fmla="val 1014911"/>
              <a:gd name="f33" fmla="val 1302836"/>
              <a:gd name="f34" fmla="val 1018067"/>
              <a:gd name="f35" fmla="val 1300556"/>
              <a:gd name="f36" fmla="val 1017667"/>
              <a:gd name="f37" fmla="val 1298914"/>
              <a:gd name="f38" fmla="val 1017711"/>
              <a:gd name="f39" fmla="val 1297275"/>
              <a:gd name="f40" fmla="val 1017786"/>
              <a:gd name="f41" fmla="val 1295680"/>
              <a:gd name="f42" fmla="val 1018515"/>
              <a:gd name="f43" fmla="val 1275904"/>
              <a:gd name="f44" fmla="val 1019755"/>
              <a:gd name="f45" fmla="val 1273459"/>
              <a:gd name="f46" fmla="val 1020410"/>
              <a:gd name="f47" fmla="val 1271049"/>
              <a:gd name="f48" fmla="val 1021129"/>
              <a:gd name="f49" fmla="val 1269080"/>
              <a:gd name="f50" fmla="val 1023145"/>
              <a:gd name="f51" fmla="val 1229892"/>
              <a:gd name="f52" fmla="val 1033156"/>
              <a:gd name="f53" fmla="val 1196286"/>
              <a:gd name="f54" fmla="val 1061513"/>
              <a:gd name="f55" fmla="val 1180414"/>
              <a:gd name="f56" fmla="val 1102068"/>
              <a:gd name="f57" fmla="val 902406"/>
              <a:gd name="f58" fmla="val 1812437"/>
              <a:gd name="f59" fmla="val 612897"/>
              <a:gd name="f60" fmla="val 539543"/>
              <a:gd name="f61" fmla="val 480078"/>
              <a:gd name="f62" fmla="val 1871902"/>
              <a:gd name="f63" fmla="val 1945256"/>
              <a:gd name="f64" fmla="val 2018610"/>
              <a:gd name="f65" fmla="val 2078075"/>
              <a:gd name="f66" fmla="val 966673"/>
              <a:gd name="f67" fmla="val 1008666"/>
              <a:gd name="f68" fmla="val 2088839"/>
              <a:gd name="f69" fmla="val 1051924"/>
              <a:gd name="f70" fmla="val 2075535"/>
              <a:gd name="f71" fmla="val 1081835"/>
              <a:gd name="f72" fmla="val 2045978"/>
              <a:gd name="f73" fmla="val 1105846"/>
              <a:gd name="f74" fmla="val 2028294"/>
              <a:gd name="f75" fmla="val 1122213"/>
              <a:gd name="f76" fmla="val 2001701"/>
              <a:gd name="f77" fmla="val 1125659"/>
              <a:gd name="f78" fmla="val 1970866"/>
              <a:gd name="f79" fmla="val 1284498"/>
              <a:gd name="f80" fmla="val 1565001"/>
              <a:gd name="f81" fmla="val 1443089"/>
              <a:gd name="f82" fmla="val 2156868"/>
              <a:gd name="f83" fmla="val 1455914"/>
              <a:gd name="f84" fmla="val 2204733"/>
              <a:gd name="f85" fmla="val 1493311"/>
              <a:gd name="f86" fmla="val 2239452"/>
              <a:gd name="f87" fmla="val 1538593"/>
              <a:gd name="f88" fmla="val 2249086"/>
              <a:gd name="f89" fmla="val 1542015"/>
              <a:gd name="f90" fmla="val 2250785"/>
              <a:gd name="f91" fmla="val 1542604"/>
              <a:gd name="f92" fmla="val 2250943"/>
              <a:gd name="f93" fmla="val 1543193"/>
              <a:gd name="f94" fmla="val 2251097"/>
              <a:gd name="f95" fmla="val 1543870"/>
              <a:gd name="f96" fmla="val 2250902"/>
              <a:gd name="f97" fmla="val 1553422"/>
              <a:gd name="f98" fmla="val 2254514"/>
              <a:gd name="f99" fmla="val 1563610"/>
              <a:gd name="f100" fmla="val 2255524"/>
              <a:gd name="f101" fmla="val 2252783"/>
              <a:gd name="f102" fmla="val 1584162"/>
              <a:gd name="f103" fmla="val 1594351"/>
              <a:gd name="f104" fmla="val 2254515"/>
              <a:gd name="f105" fmla="val 1603903"/>
              <a:gd name="f106" fmla="val 2250901"/>
              <a:gd name="f107" fmla="val 1605758"/>
              <a:gd name="f108" fmla="val 1606974"/>
              <a:gd name="f109" fmla="val 2250459"/>
              <a:gd name="f110" fmla="val 1608181"/>
              <a:gd name="f111" fmla="val 2250118"/>
              <a:gd name="f112" fmla="val 1609178"/>
              <a:gd name="f113" fmla="val 1654461"/>
              <a:gd name="f114" fmla="val 2239453"/>
              <a:gd name="f115" fmla="val 1691859"/>
              <a:gd name="f116" fmla="val 2204734"/>
              <a:gd name="f117" fmla="val 1704684"/>
              <a:gd name="f118" fmla="val 1921541"/>
              <a:gd name="f119" fmla="val 1347547"/>
              <a:gd name="f120" fmla="val 2181705"/>
              <a:gd name="f121" fmla="val 1998928"/>
              <a:gd name="f122" fmla="val 2205326"/>
              <a:gd name="f123" fmla="val 2058070"/>
              <a:gd name="f124" fmla="val 2266689"/>
              <a:gd name="f125" fmla="val 2090865"/>
              <a:gd name="f126" fmla="val 2326593"/>
              <a:gd name="f127" fmla="val 2671200"/>
              <a:gd name="f128" fmla="val 2744554"/>
              <a:gd name="f129" fmla="val 2804019"/>
              <a:gd name="f130" fmla="val 2393261"/>
              <a:gd name="f131" fmla="val 2016914"/>
              <a:gd name="f132" fmla="val 870162"/>
              <a:gd name="f133" fmla="val 1996508"/>
              <a:gd name="f134" fmla="val 819071"/>
              <a:gd name="f135" fmla="val 1947937"/>
              <a:gd name="f136" fmla="val 787642"/>
              <a:gd name="f137" fmla="val 773454"/>
              <a:gd name="f138" fmla="val 106"/>
              <a:gd name="f139" fmla="val 1097282"/>
              <a:gd name="f140" fmla="val 5742"/>
              <a:gd name="f141" fmla="val 1441967"/>
              <a:gd name="f142" fmla="val 238301"/>
              <a:gd name="f143" fmla="val 1631811"/>
              <a:gd name="f144" fmla="val 769863"/>
              <a:gd name="f145" fmla="val 2306811"/>
              <a:gd name="f146" fmla="val -1120137"/>
              <a:gd name="f147" fmla="val 4939311"/>
              <a:gd name="f148" fmla="val -745455"/>
              <a:gd name="f149" fmla="val 1453301"/>
              <a:gd name="f150" fmla="val -54107"/>
              <a:gd name="f151" fmla="val -14297"/>
              <a:gd name="f152" fmla="*/ f0 1 3263621"/>
              <a:gd name="f153" fmla="*/ f1 1 3199863"/>
              <a:gd name="f154" fmla="val f2"/>
              <a:gd name="f155" fmla="val f3"/>
              <a:gd name="f156" fmla="val f4"/>
              <a:gd name="f157" fmla="+- f156 0 f154"/>
              <a:gd name="f158" fmla="+- f155 0 f154"/>
              <a:gd name="f159" fmla="*/ f158 1 3263621"/>
              <a:gd name="f160" fmla="*/ f157 1 3199863"/>
              <a:gd name="f161" fmla="*/ f154 1 f159"/>
              <a:gd name="f162" fmla="*/ f155 1 f159"/>
              <a:gd name="f163" fmla="*/ f154 1 f160"/>
              <a:gd name="f164" fmla="*/ f156 1 f160"/>
              <a:gd name="f165" fmla="*/ f161 f152 1"/>
              <a:gd name="f166" fmla="*/ f162 f152 1"/>
              <a:gd name="f167" fmla="*/ f164 f153 1"/>
              <a:gd name="f168" fmla="*/ f163 f15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5" t="f168" r="f166" b="f167"/>
            <a:pathLst>
              <a:path w="3263621" h="319986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lnTo>
                  <a:pt x="f43" y="f44"/>
                </a:ln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58"/>
                </a:lnTo>
                <a:cubicBezTo>
                  <a:pt x="f60" y="f58"/>
                  <a:pt x="f61" y="f62"/>
                  <a:pt x="f61" y="f63"/>
                </a:cubicBezTo>
                <a:cubicBezTo>
                  <a:pt x="f61" y="f64"/>
                  <a:pt x="f60" y="f65"/>
                  <a:pt x="f59" y="f65"/>
                </a:cubicBez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9" y="f101"/>
                </a:cubicBezTo>
                <a:cubicBezTo>
                  <a:pt x="f102" y="f100"/>
                  <a:pt x="f103" y="f104"/>
                  <a:pt x="f105" y="f106"/>
                </a:cubicBezTo>
                <a:lnTo>
                  <a:pt x="f107" y="f90"/>
                </a:lnTo>
                <a:cubicBezTo>
                  <a:pt x="f108" y="f109"/>
                  <a:pt x="f110" y="f111"/>
                  <a:pt x="f112" y="f88"/>
                </a:cubicBezTo>
                <a:cubicBezTo>
                  <a:pt x="f113" y="f114"/>
                  <a:pt x="f115" y="f116"/>
                  <a:pt x="f117" y="f82"/>
                </a:cubicBezTo>
                <a:lnTo>
                  <a:pt x="f118" y="f119"/>
                </a:lnTo>
                <a:lnTo>
                  <a:pt x="f120" y="f121"/>
                </a:lnTo>
                <a:cubicBezTo>
                  <a:pt x="f122" y="f123"/>
                  <a:pt x="f124" y="f125"/>
                  <a:pt x="f126" y="f65"/>
                </a:cubicBezTo>
                <a:lnTo>
                  <a:pt x="f127" y="f65"/>
                </a:lnTo>
                <a:cubicBezTo>
                  <a:pt x="f128" y="f65"/>
                  <a:pt x="f129" y="f64"/>
                  <a:pt x="f129" y="f63"/>
                </a:cubicBezTo>
                <a:cubicBezTo>
                  <a:pt x="f129" y="f62"/>
                  <a:pt x="f128" y="f58"/>
                  <a:pt x="f127" y="f58"/>
                </a:cubicBezTo>
                <a:lnTo>
                  <a:pt x="f130" y="f58"/>
                </a:lnTo>
                <a:lnTo>
                  <a:pt x="f131" y="f132"/>
                </a:lnTo>
                <a:cubicBezTo>
                  <a:pt x="f133" y="f134"/>
                  <a:pt x="f135" y="f136"/>
                  <a:pt x="f5" y="f6"/>
                </a:cubicBezTo>
                <a:close/>
                <a:moveTo>
                  <a:pt x="f137" y="f138"/>
                </a:move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4"/>
                  <a:pt x="f143" y="f4"/>
                </a:cubicBezTo>
                <a:cubicBezTo>
                  <a:pt x="f148" y="f149"/>
                  <a:pt x="f150" y="f151"/>
                  <a:pt x="f137" y="f138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6" name="Rounded Rectangle 25">
            <a:extLst>
              <a:ext uri="{FF2B5EF4-FFF2-40B4-BE49-F238E27FC236}">
                <a16:creationId xmlns:a16="http://schemas.microsoft.com/office/drawing/2014/main" id="{11153EE2-F0E4-4F89-B7BF-EAE53E6E8B9D}"/>
              </a:ext>
            </a:extLst>
          </p:cNvPr>
          <p:cNvSpPr/>
          <p:nvPr/>
        </p:nvSpPr>
        <p:spPr>
          <a:xfrm>
            <a:off x="2742596" y="3748226"/>
            <a:ext cx="270433" cy="22792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2730652"/>
              <a:gd name="f5" fmla="val 1452811"/>
              <a:gd name="f6" fmla="val 1541940"/>
              <a:gd name="f7" fmla="val 1831951"/>
              <a:gd name="f8" fmla="val 1162800"/>
              <a:gd name="f9" fmla="val 2166329"/>
              <a:gd name="f10" fmla="val 2456340"/>
              <a:gd name="f11" fmla="val 1787189"/>
              <a:gd name="f12" fmla="val 2077200"/>
              <a:gd name="f13" fmla="val 1278453"/>
              <a:gd name="f14" fmla="val 2376509"/>
              <a:gd name="f15" fmla="val 2572097"/>
              <a:gd name="f16" fmla="val 3081445"/>
              <a:gd name="f17" fmla="val 2885857"/>
              <a:gd name="f18" fmla="val 354143"/>
              <a:gd name="f19" fmla="val 158555"/>
              <a:gd name="f20" fmla="val 1001150"/>
              <a:gd name="f21" fmla="val 200505"/>
              <a:gd name="f22" fmla="val 933045"/>
              <a:gd name="f23" fmla="val 877834"/>
              <a:gd name="f24" fmla="val 255715"/>
              <a:gd name="f25" fmla="val 323821"/>
              <a:gd name="f26" fmla="val 605836"/>
              <a:gd name="f27" fmla="val 2362163"/>
              <a:gd name="f28" fmla="val 2306952"/>
              <a:gd name="f29" fmla="val 2238846"/>
              <a:gd name="f30" fmla="val 843301"/>
              <a:gd name="f31" fmla="val 2396696"/>
              <a:gd name="f32" fmla="val 2488075"/>
              <a:gd name="f33" fmla="val 2562152"/>
              <a:gd name="f34" fmla="val 74077"/>
              <a:gd name="f35" fmla="val 165456"/>
              <a:gd name="f36" fmla="val 764391"/>
              <a:gd name="f37" fmla="val 959979"/>
              <a:gd name="f38" fmla="val 1134437"/>
              <a:gd name="f39" fmla="val 677845"/>
              <a:gd name="f40" fmla="val 751923"/>
              <a:gd name="f41" fmla="*/ f0 1 3240000"/>
              <a:gd name="f42" fmla="*/ f1 1 2730652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3240000"/>
              <a:gd name="f49" fmla="*/ f46 1 2730652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3240000" h="2730652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2" y="f13"/>
                </a:moveTo>
                <a:lnTo>
                  <a:pt x="f3" y="f13"/>
                </a:lnTo>
                <a:lnTo>
                  <a:pt x="f3" y="f14"/>
                </a:lnTo>
                <a:cubicBezTo>
                  <a:pt x="f3" y="f15"/>
                  <a:pt x="f16" y="f4"/>
                  <a:pt x="f17" y="f4"/>
                </a:cubicBezTo>
                <a:lnTo>
                  <a:pt x="f18" y="f4"/>
                </a:lnTo>
                <a:cubicBezTo>
                  <a:pt x="f19" y="f4"/>
                  <a:pt x="f2" y="f15"/>
                  <a:pt x="f2" y="f14"/>
                </a:cubicBezTo>
                <a:close/>
                <a:moveTo>
                  <a:pt x="f20" y="f21"/>
                </a:moveTo>
                <a:cubicBezTo>
                  <a:pt x="f22" y="f21"/>
                  <a:pt x="f23" y="f24"/>
                  <a:pt x="f23" y="f25"/>
                </a:cubicBezTo>
                <a:lnTo>
                  <a:pt x="f23" y="f26"/>
                </a:lnTo>
                <a:lnTo>
                  <a:pt x="f27" y="f26"/>
                </a:lnTo>
                <a:lnTo>
                  <a:pt x="f27" y="f25"/>
                </a:lnTo>
                <a:cubicBezTo>
                  <a:pt x="f27" y="f24"/>
                  <a:pt x="f28" y="f21"/>
                  <a:pt x="f29" y="f21"/>
                </a:cubicBezTo>
                <a:close/>
                <a:moveTo>
                  <a:pt x="f30" y="f2"/>
                </a:moveTo>
                <a:lnTo>
                  <a:pt x="f31" y="f2"/>
                </a:lnTo>
                <a:cubicBezTo>
                  <a:pt x="f32" y="f2"/>
                  <a:pt x="f33" y="f34"/>
                  <a:pt x="f33" y="f35"/>
                </a:cubicBezTo>
                <a:lnTo>
                  <a:pt x="f33" y="f26"/>
                </a:lnTo>
                <a:lnTo>
                  <a:pt x="f17" y="f26"/>
                </a:lnTo>
                <a:cubicBezTo>
                  <a:pt x="f16" y="f26"/>
                  <a:pt x="f3" y="f36"/>
                  <a:pt x="f3" y="f37"/>
                </a:cubicBezTo>
                <a:lnTo>
                  <a:pt x="f3" y="f38"/>
                </a:lnTo>
                <a:lnTo>
                  <a:pt x="f2" y="f38"/>
                </a:lnTo>
                <a:lnTo>
                  <a:pt x="f2" y="f37"/>
                </a:lnTo>
                <a:cubicBezTo>
                  <a:pt x="f2" y="f36"/>
                  <a:pt x="f19" y="f26"/>
                  <a:pt x="f18" y="f26"/>
                </a:cubicBezTo>
                <a:lnTo>
                  <a:pt x="f39" y="f26"/>
                </a:lnTo>
                <a:lnTo>
                  <a:pt x="f39" y="f35"/>
                </a:lnTo>
                <a:cubicBezTo>
                  <a:pt x="f39" y="f34"/>
                  <a:pt x="f40" y="f2"/>
                  <a:pt x="f30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7" name="Chord 32">
            <a:extLst>
              <a:ext uri="{FF2B5EF4-FFF2-40B4-BE49-F238E27FC236}">
                <a16:creationId xmlns:a16="http://schemas.microsoft.com/office/drawing/2014/main" id="{0542FB34-50DB-49E7-AD70-13388C14F303}"/>
              </a:ext>
            </a:extLst>
          </p:cNvPr>
          <p:cNvSpPr/>
          <p:nvPr/>
        </p:nvSpPr>
        <p:spPr>
          <a:xfrm>
            <a:off x="2732958" y="1188473"/>
            <a:ext cx="270433" cy="26806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11580"/>
              <a:gd name="f5" fmla="val 991906"/>
              <a:gd name="f6" fmla="val 2959580"/>
              <a:gd name="f7" fmla="val 2193254"/>
              <a:gd name="f8" fmla="val 2215674"/>
              <a:gd name="f9" fmla="val 2233849"/>
              <a:gd name="f10" fmla="val 2977755"/>
              <a:gd name="f11" fmla="val 3000175"/>
              <a:gd name="f12" fmla="val 3170985"/>
              <a:gd name="f13" fmla="val 3193405"/>
              <a:gd name="f14" fmla="val 969486"/>
              <a:gd name="f15" fmla="val 951311"/>
              <a:gd name="f16" fmla="val 1439043"/>
              <a:gd name="f17" fmla="val 1763796"/>
              <a:gd name="f18" fmla="val 2067459"/>
              <a:gd name="f19" fmla="val 1135380"/>
              <a:gd name="f20" fmla="val 2374533"/>
              <a:gd name="f21" fmla="val 2678196"/>
              <a:gd name="f22" fmla="val 1746117"/>
              <a:gd name="f23" fmla="val 2049780"/>
              <a:gd name="f24" fmla="val 128358"/>
              <a:gd name="f25" fmla="val 1541040"/>
              <a:gd name="f26" fmla="val 3056915"/>
              <a:gd name="f27" fmla="val 1550917"/>
              <a:gd name="f28" fmla="val 3061111"/>
              <a:gd name="f29" fmla="val 2078028"/>
              <a:gd name="f30" fmla="val 2781683"/>
              <a:gd name="f31" fmla="val 2566719"/>
              <a:gd name="f32" fmla="val 2325284"/>
              <a:gd name="f33" fmla="val 2830467"/>
              <a:gd name="f34" fmla="val 2182018"/>
              <a:gd name="f35" fmla="val 2900953"/>
              <a:gd name="f36" fmla="val 1002135"/>
              <a:gd name="f37" fmla="val 950374"/>
              <a:gd name="f38" fmla="val 2879821"/>
              <a:gd name="f39" fmla="val 900231"/>
              <a:gd name="f40" fmla="val 2854191"/>
              <a:gd name="f41" fmla="val 851341"/>
              <a:gd name="f42" fmla="val 2825496"/>
              <a:gd name="f43" fmla="val 396732"/>
              <a:gd name="f44" fmla="val 2558675"/>
              <a:gd name="f45" fmla="val 120607"/>
              <a:gd name="f46" fmla="val 2068110"/>
              <a:gd name="f47" fmla="val 61067"/>
              <a:gd name="f48" fmla="val 1230414"/>
              <a:gd name="f49" fmla="val 3178933"/>
              <a:gd name="f50" fmla="val 3212659"/>
              <a:gd name="f51" fmla="val 1257755"/>
              <a:gd name="f52" fmla="val 1291481"/>
              <a:gd name="f53" fmla="val 1421347"/>
              <a:gd name="f54" fmla="val 1455073"/>
              <a:gd name="f55" fmla="val 1482414"/>
              <a:gd name="f56" fmla="val 27341"/>
              <a:gd name="f57" fmla="val 2481726"/>
              <a:gd name="f58" fmla="val 315922"/>
              <a:gd name="f59" fmla="val 2862412"/>
              <a:gd name="f60" fmla="val 696608"/>
              <a:gd name="f61" fmla="val 2420437"/>
              <a:gd name="f62" fmla="val 1138584"/>
              <a:gd name="f63" fmla="val 1659064"/>
              <a:gd name="f64" fmla="val 2730827"/>
              <a:gd name="f65" fmla="val 2765703"/>
              <a:gd name="f66" fmla="val 2800581"/>
              <a:gd name="f67" fmla="val 13305"/>
              <a:gd name="f68" fmla="val 2827191"/>
              <a:gd name="f69" fmla="val 39915"/>
              <a:gd name="f70" fmla="val 3143636"/>
              <a:gd name="f71" fmla="val 356360"/>
              <a:gd name="f72" fmla="val 3196857"/>
              <a:gd name="f73" fmla="val 409581"/>
              <a:gd name="f74" fmla="val 495868"/>
              <a:gd name="f75" fmla="val 549088"/>
              <a:gd name="f76" fmla="val 3082882"/>
              <a:gd name="f77" fmla="val 609843"/>
              <a:gd name="f78" fmla="val 3029661"/>
              <a:gd name="f79" fmla="val 663063"/>
              <a:gd name="f80" fmla="val 2943375"/>
              <a:gd name="f81" fmla="val 663064"/>
              <a:gd name="f82" fmla="val 2890155"/>
              <a:gd name="f83" fmla="val 2573708"/>
              <a:gd name="f84" fmla="val 293397"/>
              <a:gd name="f85" fmla="val 2520488"/>
              <a:gd name="f86" fmla="val 240176"/>
              <a:gd name="f87" fmla="val 153889"/>
              <a:gd name="f88" fmla="val 100669"/>
              <a:gd name="f89" fmla="val 2634463"/>
              <a:gd name="f90" fmla="val 39914"/>
              <a:gd name="f91" fmla="val 2661073"/>
              <a:gd name="f92" fmla="val 2695950"/>
              <a:gd name="f93" fmla="*/ f0 1 3240000"/>
              <a:gd name="f94" fmla="*/ f1 1 3211580"/>
              <a:gd name="f95" fmla="val f2"/>
              <a:gd name="f96" fmla="val f3"/>
              <a:gd name="f97" fmla="val f4"/>
              <a:gd name="f98" fmla="+- f97 0 f95"/>
              <a:gd name="f99" fmla="+- f96 0 f95"/>
              <a:gd name="f100" fmla="*/ f99 1 3240000"/>
              <a:gd name="f101" fmla="*/ f98 1 3211580"/>
              <a:gd name="f102" fmla="*/ f95 1 f100"/>
              <a:gd name="f103" fmla="*/ f96 1 f100"/>
              <a:gd name="f104" fmla="*/ f95 1 f101"/>
              <a:gd name="f105" fmla="*/ f97 1 f101"/>
              <a:gd name="f106" fmla="*/ f102 f93 1"/>
              <a:gd name="f107" fmla="*/ f103 f93 1"/>
              <a:gd name="f108" fmla="*/ f105 f94 1"/>
              <a:gd name="f109" fmla="*/ f104 f9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6" t="f109" r="f107" b="f108"/>
            <a:pathLst>
              <a:path w="3240000" h="3211580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9" y="f10"/>
                  <a:pt x="f9" y="f11"/>
                </a:cubicBezTo>
                <a:lnTo>
                  <a:pt x="f9" y="f12"/>
                </a:lnTo>
                <a:cubicBezTo>
                  <a:pt x="f9" y="f13"/>
                  <a:pt x="f8" y="f4"/>
                  <a:pt x="f7" y="f4"/>
                </a:cubicBezTo>
                <a:lnTo>
                  <a:pt x="f5" y="f4"/>
                </a:lnTo>
                <a:cubicBezTo>
                  <a:pt x="f14" y="f4"/>
                  <a:pt x="f15" y="f13"/>
                  <a:pt x="f15" y="f12"/>
                </a:cubicBezTo>
                <a:lnTo>
                  <a:pt x="f15" y="f11"/>
                </a:lnTo>
                <a:cubicBezTo>
                  <a:pt x="f15" y="f10"/>
                  <a:pt x="f14" y="f6"/>
                  <a:pt x="f5" y="f6"/>
                </a:cubicBezTo>
                <a:close/>
                <a:moveTo>
                  <a:pt x="f16" y="f17"/>
                </a:moveTo>
                <a:lnTo>
                  <a:pt x="f16" y="f18"/>
                </a:lnTo>
                <a:lnTo>
                  <a:pt x="f19" y="f18"/>
                </a:lnTo>
                <a:lnTo>
                  <a:pt x="f19" y="f20"/>
                </a:lnTo>
                <a:lnTo>
                  <a:pt x="f16" y="f20"/>
                </a:lnTo>
                <a:lnTo>
                  <a:pt x="f16" y="f21"/>
                </a:lnTo>
                <a:lnTo>
                  <a:pt x="f22" y="f21"/>
                </a:lnTo>
                <a:lnTo>
                  <a:pt x="f22" y="f20"/>
                </a:lnTo>
                <a:lnTo>
                  <a:pt x="f23" y="f20"/>
                </a:lnTo>
                <a:lnTo>
                  <a:pt x="f23" y="f18"/>
                </a:lnTo>
                <a:lnTo>
                  <a:pt x="f22" y="f18"/>
                </a:lnTo>
                <a:lnTo>
                  <a:pt x="f22" y="f17"/>
                </a:lnTo>
                <a:close/>
                <a:moveTo>
                  <a:pt x="f24" y="f25"/>
                </a:moveTo>
                <a:lnTo>
                  <a:pt x="f26" y="f27"/>
                </a:lnTo>
                <a:cubicBezTo>
                  <a:pt x="f28" y="f29"/>
                  <a:pt x="f30" y="f31"/>
                  <a:pt x="f32" y="f33"/>
                </a:cubicBezTo>
                <a:lnTo>
                  <a:pt x="f34" y="f35"/>
                </a:lnTo>
                <a:lnTo>
                  <a:pt x="f36" y="f35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24" y="f25"/>
                </a:cubicBezTo>
                <a:close/>
                <a:moveTo>
                  <a:pt x="f47" y="f48"/>
                </a:moveTo>
                <a:lnTo>
                  <a:pt x="f49" y="f48"/>
                </a:lnTo>
                <a:cubicBezTo>
                  <a:pt x="f50" y="f48"/>
                  <a:pt x="f3" y="f51"/>
                  <a:pt x="f3" y="f52"/>
                </a:cubicBezTo>
                <a:lnTo>
                  <a:pt x="f3" y="f53"/>
                </a:lnTo>
                <a:cubicBezTo>
                  <a:pt x="f3" y="f54"/>
                  <a:pt x="f50" y="f55"/>
                  <a:pt x="f49" y="f55"/>
                </a:cubicBezTo>
                <a:lnTo>
                  <a:pt x="f47" y="f55"/>
                </a:lnTo>
                <a:cubicBezTo>
                  <a:pt x="f56" y="f55"/>
                  <a:pt x="f2" y="f54"/>
                  <a:pt x="f2" y="f53"/>
                </a:cubicBezTo>
                <a:lnTo>
                  <a:pt x="f2" y="f52"/>
                </a:lnTo>
                <a:cubicBezTo>
                  <a:pt x="f2" y="f51"/>
                  <a:pt x="f56" y="f48"/>
                  <a:pt x="f47" y="f48"/>
                </a:cubicBezTo>
                <a:close/>
                <a:moveTo>
                  <a:pt x="f57" y="f58"/>
                </a:moveTo>
                <a:lnTo>
                  <a:pt x="f59" y="f60"/>
                </a:lnTo>
                <a:lnTo>
                  <a:pt x="f61" y="f62"/>
                </a:lnTo>
                <a:lnTo>
                  <a:pt x="f63" y="f62"/>
                </a:lnTo>
                <a:close/>
                <a:moveTo>
                  <a:pt x="f64" y="f2"/>
                </a:moveTo>
                <a:cubicBezTo>
                  <a:pt x="f65" y="f2"/>
                  <a:pt x="f66" y="f67"/>
                  <a:pt x="f68" y="f69"/>
                </a:cubicBezTo>
                <a:lnTo>
                  <a:pt x="f70" y="f71"/>
                </a:lnTo>
                <a:cubicBezTo>
                  <a:pt x="f72" y="f73"/>
                  <a:pt x="f72" y="f74"/>
                  <a:pt x="f70" y="f75"/>
                </a:cubicBezTo>
                <a:lnTo>
                  <a:pt x="f76" y="f77"/>
                </a:lnTo>
                <a:cubicBezTo>
                  <a:pt x="f78" y="f79"/>
                  <a:pt x="f80" y="f81"/>
                  <a:pt x="f82" y="f77"/>
                </a:cubicBezTo>
                <a:lnTo>
                  <a:pt x="f83" y="f84"/>
                </a:lnTo>
                <a:cubicBezTo>
                  <a:pt x="f85" y="f86"/>
                  <a:pt x="f85" y="f87"/>
                  <a:pt x="f83" y="f88"/>
                </a:cubicBezTo>
                <a:lnTo>
                  <a:pt x="f89" y="f90"/>
                </a:lnTo>
                <a:cubicBezTo>
                  <a:pt x="f91" y="f67"/>
                  <a:pt x="f92" y="f2"/>
                  <a:pt x="f64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8" name="Rounded Rectangle 40">
            <a:extLst>
              <a:ext uri="{FF2B5EF4-FFF2-40B4-BE49-F238E27FC236}">
                <a16:creationId xmlns:a16="http://schemas.microsoft.com/office/drawing/2014/main" id="{C41EE382-3EEF-4BA1-98B7-32C9E5673851}"/>
              </a:ext>
            </a:extLst>
          </p:cNvPr>
          <p:cNvSpPr/>
          <p:nvPr/>
        </p:nvSpPr>
        <p:spPr>
          <a:xfrm rot="2942058">
            <a:off x="4876533" y="1203118"/>
            <a:ext cx="251377" cy="267425"/>
          </a:xfrm>
          <a:custGeom>
            <a:avLst/>
            <a:gdLst>
              <a:gd name="f0" fmla="val w"/>
              <a:gd name="f1" fmla="val h"/>
              <a:gd name="f2" fmla="val 0"/>
              <a:gd name="f3" fmla="val 3011706"/>
              <a:gd name="f4" fmla="val 3204001"/>
              <a:gd name="f5" fmla="val 2432249"/>
              <a:gd name="f6" fmla="val 1011942"/>
              <a:gd name="f7" fmla="val 2423608"/>
              <a:gd name="f8" fmla="val 1019482"/>
              <a:gd name="f9" fmla="val 2416303"/>
              <a:gd name="f10" fmla="val 1028841"/>
              <a:gd name="f11" fmla="val 2410966"/>
              <a:gd name="f12" fmla="val 1039800"/>
              <a:gd name="f13" fmla="val 1969837"/>
              <a:gd name="f14" fmla="val 1945620"/>
              <a:gd name="f15" fmla="val 1948488"/>
              <a:gd name="f16" fmla="val 1989457"/>
              <a:gd name="f17" fmla="val 1966719"/>
              <a:gd name="f18" fmla="val 2042300"/>
              <a:gd name="f19" fmla="val 2010556"/>
              <a:gd name="f20" fmla="val 2063648"/>
              <a:gd name="f21" fmla="val 2054392"/>
              <a:gd name="f22" fmla="val 2084996"/>
              <a:gd name="f23" fmla="val 2107235"/>
              <a:gd name="f24" fmla="val 2066766"/>
              <a:gd name="f25" fmla="val 2128583"/>
              <a:gd name="f26" fmla="val 2022929"/>
              <a:gd name="f27" fmla="val 2569712"/>
              <a:gd name="f28" fmla="val 1117109"/>
              <a:gd name="f29" fmla="val 2591061"/>
              <a:gd name="f30" fmla="val 1073271"/>
              <a:gd name="f31" fmla="val 2572830"/>
              <a:gd name="f32" fmla="val 1020430"/>
              <a:gd name="f33" fmla="val 2528993"/>
              <a:gd name="f34" fmla="val 999081"/>
              <a:gd name="f35" fmla="val 2496115"/>
              <a:gd name="f36" fmla="val 983070"/>
              <a:gd name="f37" fmla="val 2458172"/>
              <a:gd name="f38" fmla="val 989322"/>
              <a:gd name="f39" fmla="val 1709549"/>
              <a:gd name="f40" fmla="val 1044955"/>
              <a:gd name="f41" fmla="val 1978186"/>
              <a:gd name="f42" fmla="val 735551"/>
              <a:gd name="f43" fmla="val 2446780"/>
              <a:gd name="f44" fmla="val 702502"/>
              <a:gd name="f45" fmla="val 2756184"/>
              <a:gd name="f46" fmla="val 971139"/>
              <a:gd name="f47" fmla="val 3065588"/>
              <a:gd name="f48" fmla="val 1239776"/>
              <a:gd name="f49" fmla="val 3098636"/>
              <a:gd name="f50" fmla="val 1708370"/>
              <a:gd name="f51" fmla="val 2830000"/>
              <a:gd name="f52" fmla="val 2017774"/>
              <a:gd name="f53" fmla="val 2561363"/>
              <a:gd name="f54" fmla="val 2327178"/>
              <a:gd name="f55" fmla="val 2092769"/>
              <a:gd name="f56" fmla="val 2360227"/>
              <a:gd name="f57" fmla="val 1783365"/>
              <a:gd name="f58" fmla="val 2091590"/>
              <a:gd name="f59" fmla="val 1473960"/>
              <a:gd name="f60" fmla="val 1822953"/>
              <a:gd name="f61" fmla="val 1440912"/>
              <a:gd name="f62" fmla="val 1354359"/>
              <a:gd name="f63" fmla="val 208197"/>
              <a:gd name="f64" fmla="val 1872243"/>
              <a:gd name="f65" fmla="val 195168"/>
              <a:gd name="f66" fmla="val 1885273"/>
              <a:gd name="f67" fmla="val 187109"/>
              <a:gd name="f68" fmla="val 1903273"/>
              <a:gd name="f69" fmla="val 1923155"/>
              <a:gd name="f70" fmla="val 2715155"/>
              <a:gd name="f71" fmla="val 2754920"/>
              <a:gd name="f72" fmla="val 219344"/>
              <a:gd name="f73" fmla="val 2787155"/>
              <a:gd name="f74" fmla="val 259109"/>
              <a:gd name="f75" fmla="val 298874"/>
              <a:gd name="f76" fmla="val 331109"/>
              <a:gd name="f77" fmla="val 1883390"/>
              <a:gd name="f78" fmla="val 1851155"/>
              <a:gd name="f79" fmla="val 239226"/>
              <a:gd name="f80" fmla="val 1851156"/>
              <a:gd name="f81" fmla="val 221226"/>
              <a:gd name="f82" fmla="val 1859214"/>
              <a:gd name="f83" fmla="val 1625202"/>
              <a:gd name="f84" fmla="val 418057"/>
              <a:gd name="f85" fmla="val 1737228"/>
              <a:gd name="f86" fmla="val 858998"/>
              <a:gd name="f87" fmla="val 1737384"/>
              <a:gd name="f88" fmla="val 1277606"/>
              <a:gd name="f89" fmla="val 1625336"/>
              <a:gd name="f90" fmla="val 1277605"/>
              <a:gd name="f91" fmla="val 1938624"/>
              <a:gd name="f92" fmla="val 2251911"/>
              <a:gd name="f93" fmla="val 2565198"/>
              <a:gd name="f94" fmla="val 2917999"/>
              <a:gd name="f95" fmla="val 991603"/>
              <a:gd name="f96" fmla="val 638802"/>
              <a:gd name="f97" fmla="val 638803"/>
              <a:gd name="f98" fmla="val 3204000"/>
              <a:gd name="f99" fmla="val 286002"/>
              <a:gd name="f100" fmla="val 2565197"/>
              <a:gd name="f101" fmla="val 459897"/>
              <a:gd name="f102" fmla="val 195167"/>
              <a:gd name="f103" fmla="val 472926"/>
              <a:gd name="f104" fmla="val 490926"/>
              <a:gd name="f105" fmla="val 510808"/>
              <a:gd name="f106" fmla="val 1302808"/>
              <a:gd name="f107" fmla="val 1342573"/>
              <a:gd name="f108" fmla="val 1374808"/>
              <a:gd name="f109" fmla="val 471043"/>
              <a:gd name="f110" fmla="val 438808"/>
              <a:gd name="f111" fmla="val 446867"/>
              <a:gd name="f112" fmla="val 187101"/>
              <a:gd name="f113" fmla="val 302701"/>
              <a:gd name="f114" fmla="val 71501"/>
              <a:gd name="f115" fmla="val 462402"/>
              <a:gd name="f116" fmla="val 991604"/>
              <a:gd name="f117" fmla="val 1497764"/>
              <a:gd name="f118" fmla="val 859958"/>
              <a:gd name="f119" fmla="val 1616355"/>
              <a:gd name="f120" fmla="val 417375"/>
              <a:gd name="f121" fmla="val 1616210"/>
              <a:gd name="f122" fmla="val 1498771"/>
              <a:gd name="f123" fmla="val 462403"/>
              <a:gd name="f124" fmla="val 71500"/>
              <a:gd name="f125" fmla="val 302702"/>
              <a:gd name="f126" fmla="*/ f0 1 3011706"/>
              <a:gd name="f127" fmla="*/ f1 1 3204001"/>
              <a:gd name="f128" fmla="val f2"/>
              <a:gd name="f129" fmla="val f3"/>
              <a:gd name="f130" fmla="val f4"/>
              <a:gd name="f131" fmla="+- f130 0 f128"/>
              <a:gd name="f132" fmla="+- f129 0 f128"/>
              <a:gd name="f133" fmla="*/ f132 1 3011706"/>
              <a:gd name="f134" fmla="*/ f131 1 3204001"/>
              <a:gd name="f135" fmla="*/ f128 1 f133"/>
              <a:gd name="f136" fmla="*/ f129 1 f133"/>
              <a:gd name="f137" fmla="*/ f128 1 f134"/>
              <a:gd name="f138" fmla="*/ f130 1 f134"/>
              <a:gd name="f139" fmla="*/ f135 f126 1"/>
              <a:gd name="f140" fmla="*/ f136 f126 1"/>
              <a:gd name="f141" fmla="*/ f138 f127 1"/>
              <a:gd name="f142" fmla="*/ f137 f1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9" t="f142" r="f140" b="f141"/>
            <a:pathLst>
              <a:path w="3011706" h="320400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5" y="f6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39" y="f40"/>
                </a:cubicBezTo>
                <a:close/>
                <a:moveTo>
                  <a:pt x="f63" y="f64"/>
                </a:moveTo>
                <a:cubicBezTo>
                  <a:pt x="f65" y="f66"/>
                  <a:pt x="f67" y="f68"/>
                  <a:pt x="f67" y="f69"/>
                </a:cubicBezTo>
                <a:lnTo>
                  <a:pt x="f67" y="f70"/>
                </a:lnTo>
                <a:cubicBezTo>
                  <a:pt x="f67" y="f71"/>
                  <a:pt x="f72" y="f73"/>
                  <a:pt x="f74" y="f73"/>
                </a:cubicBezTo>
                <a:cubicBezTo>
                  <a:pt x="f75" y="f73"/>
                  <a:pt x="f76" y="f71"/>
                  <a:pt x="f76" y="f70"/>
                </a:cubicBezTo>
                <a:lnTo>
                  <a:pt x="f76" y="f69"/>
                </a:lnTo>
                <a:cubicBezTo>
                  <a:pt x="f76" y="f77"/>
                  <a:pt x="f75" y="f78"/>
                  <a:pt x="f74" y="f78"/>
                </a:cubicBezTo>
                <a:cubicBezTo>
                  <a:pt x="f79" y="f80"/>
                  <a:pt x="f81" y="f82"/>
                  <a:pt x="f63" y="f64"/>
                </a:cubicBezTo>
                <a:close/>
                <a:moveTo>
                  <a:pt x="f2" y="f83"/>
                </a:move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0" y="f92"/>
                  <a:pt x="f90" y="f93"/>
                </a:cubicBezTo>
                <a:cubicBezTo>
                  <a:pt x="f90" y="f94"/>
                  <a:pt x="f95" y="f4"/>
                  <a:pt x="f96" y="f4"/>
                </a:cubicBezTo>
                <a:lnTo>
                  <a:pt x="f97" y="f98"/>
                </a:lnTo>
                <a:cubicBezTo>
                  <a:pt x="f99" y="f98"/>
                  <a:pt x="f2" y="f94"/>
                  <a:pt x="f2" y="f100"/>
                </a:cubicBezTo>
                <a:close/>
                <a:moveTo>
                  <a:pt x="f63" y="f101"/>
                </a:moveTo>
                <a:cubicBezTo>
                  <a:pt x="f102" y="f103"/>
                  <a:pt x="f67" y="f104"/>
                  <a:pt x="f67" y="f105"/>
                </a:cubicBezTo>
                <a:lnTo>
                  <a:pt x="f67" y="f106"/>
                </a:lnTo>
                <a:cubicBezTo>
                  <a:pt x="f67" y="f107"/>
                  <a:pt x="f72" y="f108"/>
                  <a:pt x="f74" y="f108"/>
                </a:cubicBezTo>
                <a:cubicBezTo>
                  <a:pt x="f75" y="f108"/>
                  <a:pt x="f76" y="f107"/>
                  <a:pt x="f76" y="f106"/>
                </a:cubicBezTo>
                <a:lnTo>
                  <a:pt x="f76" y="f105"/>
                </a:lnTo>
                <a:cubicBezTo>
                  <a:pt x="f76" y="f109"/>
                  <a:pt x="f75" y="f110"/>
                  <a:pt x="f74" y="f110"/>
                </a:cubicBezTo>
                <a:cubicBezTo>
                  <a:pt x="f79" y="f110"/>
                  <a:pt x="f81" y="f111"/>
                  <a:pt x="f63" y="f101"/>
                </a:cubicBezTo>
                <a:close/>
                <a:moveTo>
                  <a:pt x="f112" y="f112"/>
                </a:moveTo>
                <a:cubicBezTo>
                  <a:pt x="f113" y="f114"/>
                  <a:pt x="f115" y="f2"/>
                  <a:pt x="f97" y="f2"/>
                </a:cubicBezTo>
                <a:cubicBezTo>
                  <a:pt x="f116" y="f2"/>
                  <a:pt x="f88" y="f99"/>
                  <a:pt x="f88" y="f97"/>
                </a:cubicBezTo>
                <a:lnTo>
                  <a:pt x="f88" y="f117"/>
                </a:lnTo>
                <a:cubicBezTo>
                  <a:pt x="f118" y="f119"/>
                  <a:pt x="f120" y="f121"/>
                  <a:pt x="f2" y="f122"/>
                </a:cubicBezTo>
                <a:lnTo>
                  <a:pt x="f2" y="f97"/>
                </a:lnTo>
                <a:cubicBezTo>
                  <a:pt x="f2" y="f123"/>
                  <a:pt x="f124" y="f125"/>
                  <a:pt x="f112" y="f11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9" name="Rounded Rectangle 17">
            <a:extLst>
              <a:ext uri="{FF2B5EF4-FFF2-40B4-BE49-F238E27FC236}">
                <a16:creationId xmlns:a16="http://schemas.microsoft.com/office/drawing/2014/main" id="{E8911689-29AA-4A1B-86BA-4E7135D32D1D}"/>
              </a:ext>
            </a:extLst>
          </p:cNvPr>
          <p:cNvSpPr/>
          <p:nvPr/>
        </p:nvSpPr>
        <p:spPr>
          <a:xfrm>
            <a:off x="7037569" y="1165997"/>
            <a:ext cx="180950" cy="287898"/>
          </a:xfrm>
          <a:custGeom>
            <a:avLst/>
            <a:gdLst>
              <a:gd name="f0" fmla="val w"/>
              <a:gd name="f1" fmla="val h"/>
              <a:gd name="f2" fmla="val 0"/>
              <a:gd name="f3" fmla="val 2016224"/>
              <a:gd name="f4" fmla="val 3207971"/>
              <a:gd name="f5" fmla="val 854575"/>
              <a:gd name="f6" fmla="val 1382799"/>
              <a:gd name="f7" fmla="val 1686462"/>
              <a:gd name="f8" fmla="val 550912"/>
              <a:gd name="f9" fmla="val 1993536"/>
              <a:gd name="f10" fmla="val 2297199"/>
              <a:gd name="f11" fmla="val 1161649"/>
              <a:gd name="f12" fmla="val 1465312"/>
              <a:gd name="f13" fmla="val 397285"/>
              <a:gd name="f14" fmla="val 941591"/>
              <a:gd name="f15" fmla="val 1618940"/>
              <a:gd name="f16" fmla="val 2738407"/>
              <a:gd name="f17" fmla="val 305673"/>
              <a:gd name="f18" fmla="val 849979"/>
              <a:gd name="f19" fmla="val 2830019"/>
              <a:gd name="f20" fmla="val 1710552"/>
              <a:gd name="f21" fmla="val 240515"/>
              <a:gd name="f22" fmla="val 472027"/>
              <a:gd name="f23" fmla="val 1775709"/>
              <a:gd name="f24" fmla="val 1908542"/>
              <a:gd name="f25" fmla="val 579709"/>
              <a:gd name="f26" fmla="val 712542"/>
              <a:gd name="f27" fmla="val 2967456"/>
              <a:gd name="f28" fmla="val 3100289"/>
              <a:gd name="f29" fmla="val 107682"/>
              <a:gd name="f30" fmla="val 515787"/>
              <a:gd name="f31" fmla="val 1500437"/>
              <a:gd name="f32" fmla="val 1541893"/>
              <a:gd name="f33" fmla="val 1575500"/>
              <a:gd name="f34" fmla="val 33607"/>
              <a:gd name="f35" fmla="val 75063"/>
              <a:gd name="f36" fmla="val 367990"/>
              <a:gd name="f37" fmla="val 440724"/>
              <a:gd name="f38" fmla="val 474331"/>
              <a:gd name="f39" fmla="*/ f0 1 2016224"/>
              <a:gd name="f40" fmla="*/ f1 1 3207971"/>
              <a:gd name="f41" fmla="val f2"/>
              <a:gd name="f42" fmla="val f3"/>
              <a:gd name="f43" fmla="val f4"/>
              <a:gd name="f44" fmla="+- f43 0 f41"/>
              <a:gd name="f45" fmla="+- f42 0 f41"/>
              <a:gd name="f46" fmla="*/ f45 1 2016224"/>
              <a:gd name="f47" fmla="*/ f44 1 3207971"/>
              <a:gd name="f48" fmla="*/ f41 1 f46"/>
              <a:gd name="f49" fmla="*/ f42 1 f46"/>
              <a:gd name="f50" fmla="*/ f41 1 f47"/>
              <a:gd name="f51" fmla="*/ f43 1 f47"/>
              <a:gd name="f52" fmla="*/ f48 f39 1"/>
              <a:gd name="f53" fmla="*/ f49 f39 1"/>
              <a:gd name="f54" fmla="*/ f51 f40 1"/>
              <a:gd name="f55" fmla="*/ f50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2" t="f55" r="f53" b="f54"/>
            <a:pathLst>
              <a:path w="2016224" h="3207971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lnTo>
                  <a:pt x="f15" y="f14"/>
                </a:lnTo>
                <a:lnTo>
                  <a:pt x="f15" y="f16"/>
                </a:lnTo>
                <a:lnTo>
                  <a:pt x="f13" y="f16"/>
                </a:lnTo>
                <a:close/>
                <a:moveTo>
                  <a:pt x="f17" y="f18"/>
                </a:moveTo>
                <a:lnTo>
                  <a:pt x="f17" y="f19"/>
                </a:lnTo>
                <a:lnTo>
                  <a:pt x="f20" y="f19"/>
                </a:lnTo>
                <a:lnTo>
                  <a:pt x="f20" y="f18"/>
                </a:lnTo>
                <a:close/>
                <a:moveTo>
                  <a:pt x="f21" y="f22"/>
                </a:moveTo>
                <a:lnTo>
                  <a:pt x="f23" y="f22"/>
                </a:lnTo>
                <a:cubicBezTo>
                  <a:pt x="f24" y="f22"/>
                  <a:pt x="f3" y="f25"/>
                  <a:pt x="f3" y="f26"/>
                </a:cubicBezTo>
                <a:lnTo>
                  <a:pt x="f3" y="f27"/>
                </a:lnTo>
                <a:cubicBezTo>
                  <a:pt x="f3" y="f28"/>
                  <a:pt x="f24" y="f4"/>
                  <a:pt x="f23" y="f4"/>
                </a:cubicBezTo>
                <a:lnTo>
                  <a:pt x="f21" y="f4"/>
                </a:lnTo>
                <a:cubicBezTo>
                  <a:pt x="f29" y="f4"/>
                  <a:pt x="f2" y="f28"/>
                  <a:pt x="f2" y="f27"/>
                </a:cubicBezTo>
                <a:lnTo>
                  <a:pt x="f2" y="f26"/>
                </a:lnTo>
                <a:cubicBezTo>
                  <a:pt x="f2" y="f25"/>
                  <a:pt x="f29" y="f22"/>
                  <a:pt x="f21" y="f22"/>
                </a:cubicBezTo>
                <a:close/>
                <a:moveTo>
                  <a:pt x="f30" y="f2"/>
                </a:moveTo>
                <a:lnTo>
                  <a:pt x="f31" y="f2"/>
                </a:lnTo>
                <a:cubicBezTo>
                  <a:pt x="f32" y="f2"/>
                  <a:pt x="f33" y="f34"/>
                  <a:pt x="f33" y="f35"/>
                </a:cubicBezTo>
                <a:lnTo>
                  <a:pt x="f33" y="f36"/>
                </a:lnTo>
                <a:lnTo>
                  <a:pt x="f37" y="f36"/>
                </a:lnTo>
                <a:lnTo>
                  <a:pt x="f37" y="f35"/>
                </a:lnTo>
                <a:cubicBezTo>
                  <a:pt x="f37" y="f34"/>
                  <a:pt x="f38" y="f2"/>
                  <a:pt x="f30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60" name="Oval 25">
            <a:extLst>
              <a:ext uri="{FF2B5EF4-FFF2-40B4-BE49-F238E27FC236}">
                <a16:creationId xmlns:a16="http://schemas.microsoft.com/office/drawing/2014/main" id="{5A2C3075-8354-4C14-8374-404C5B1256F7}"/>
              </a:ext>
            </a:extLst>
          </p:cNvPr>
          <p:cNvSpPr/>
          <p:nvPr/>
        </p:nvSpPr>
        <p:spPr>
          <a:xfrm>
            <a:off x="6984287" y="3711485"/>
            <a:ext cx="287505" cy="287898"/>
          </a:xfrm>
          <a:custGeom>
            <a:avLst/>
            <a:gdLst>
              <a:gd name="f0" fmla="val w"/>
              <a:gd name="f1" fmla="val h"/>
              <a:gd name="f2" fmla="val 0"/>
              <a:gd name="f3" fmla="val 3225370"/>
              <a:gd name="f4" fmla="val 3229762"/>
              <a:gd name="f5" fmla="val 1355872"/>
              <a:gd name="f6" fmla="val 1564636"/>
              <a:gd name="f7" fmla="val 1733872"/>
              <a:gd name="f8" fmla="val 169236"/>
              <a:gd name="f9" fmla="val 378000"/>
              <a:gd name="f10" fmla="val 530834"/>
              <a:gd name="f11" fmla="val 1643169"/>
              <a:gd name="f12" fmla="val 662483"/>
              <a:gd name="f13" fmla="val 1512292"/>
              <a:gd name="f14" fmla="val 721255"/>
              <a:gd name="f15" fmla="val 1607042"/>
              <a:gd name="f16" fmla="val 1169019"/>
              <a:gd name="f17" fmla="val 1611319"/>
              <a:gd name="f18" fmla="val 1167786"/>
              <a:gd name="f19" fmla="val 1615651"/>
              <a:gd name="f20" fmla="val 1167712"/>
              <a:gd name="f21" fmla="val 1620000"/>
              <a:gd name="f22" fmla="val 1828764"/>
              <a:gd name="f23" fmla="val 1998000"/>
              <a:gd name="f24" fmla="val 1336948"/>
              <a:gd name="f25" fmla="val 1545712"/>
              <a:gd name="f26" fmla="val 1996362"/>
              <a:gd name="f27" fmla="val 1567711"/>
              <a:gd name="f28" fmla="val 2525816"/>
              <a:gd name="f29" fmla="val 1711728"/>
              <a:gd name="f30" fmla="val 2591164"/>
              <a:gd name="f31" fmla="val 1602543"/>
              <a:gd name="f32" fmla="val 2710810"/>
              <a:gd name="f33" fmla="val 1530128"/>
              <a:gd name="f34" fmla="val 2847370"/>
              <a:gd name="f35" fmla="val 3056134"/>
              <a:gd name="f36" fmla="val 1699364"/>
              <a:gd name="f37" fmla="val 1908128"/>
              <a:gd name="f38" fmla="val 2116892"/>
              <a:gd name="f39" fmla="val 2286128"/>
              <a:gd name="f40" fmla="val 2638606"/>
              <a:gd name="f41" fmla="val 2469370"/>
              <a:gd name="f42" fmla="val 2475505"/>
              <a:gd name="f43" fmla="val 1847275"/>
              <a:gd name="f44" fmla="val 1957861"/>
              <a:gd name="f45" fmla="val 1706471"/>
              <a:gd name="f46" fmla="val 1922674"/>
              <a:gd name="f47" fmla="val 1789256"/>
              <a:gd name="f48" fmla="val 1855841"/>
              <a:gd name="f49" fmla="val 1854310"/>
              <a:gd name="f50" fmla="val 1773397"/>
              <a:gd name="f51" fmla="val 1890608"/>
              <a:gd name="f52" fmla="val 1908290"/>
              <a:gd name="f53" fmla="val 2478637"/>
              <a:gd name="f54" fmla="val 2094333"/>
              <a:gd name="f55" fmla="val 2500701"/>
              <a:gd name="f56" fmla="val 2237929"/>
              <a:gd name="f57" fmla="val 2659462"/>
              <a:gd name="f58" fmla="val 2851762"/>
              <a:gd name="f59" fmla="val 3060526"/>
              <a:gd name="f60" fmla="val 2068693"/>
              <a:gd name="f61" fmla="val 1859929"/>
              <a:gd name="f62" fmla="val 1651165"/>
              <a:gd name="f63" fmla="val 1481929"/>
              <a:gd name="f64" fmla="val 2676759"/>
              <a:gd name="f65" fmla="val 1600854"/>
              <a:gd name="f66" fmla="val 2529533"/>
              <a:gd name="f67" fmla="val 1762693"/>
              <a:gd name="f68" fmla="val 2487978"/>
              <a:gd name="f69" fmla="val 1632951"/>
              <a:gd name="f70" fmla="val 1922407"/>
              <a:gd name="f71" fmla="val 1628677"/>
              <a:gd name="f72" fmla="val 1923639"/>
              <a:gd name="f73" fmla="val 1624347"/>
              <a:gd name="f74" fmla="val 1923712"/>
              <a:gd name="f75" fmla="val 1474614"/>
              <a:gd name="f76" fmla="val 1348399"/>
              <a:gd name="f77" fmla="val 1841634"/>
              <a:gd name="f78" fmla="val 1286703"/>
              <a:gd name="f79" fmla="val 1720478"/>
              <a:gd name="f80" fmla="val 726463"/>
              <a:gd name="f81" fmla="val 1950491"/>
              <a:gd name="f82" fmla="val 745503"/>
              <a:gd name="f83" fmla="val 1995553"/>
              <a:gd name="f84" fmla="val 756000"/>
              <a:gd name="f85" fmla="val 2045092"/>
              <a:gd name="f86" fmla="val 2097083"/>
              <a:gd name="f87" fmla="val 2305847"/>
              <a:gd name="f88" fmla="val 586764"/>
              <a:gd name="f89" fmla="val 2475083"/>
              <a:gd name="f90" fmla="val 1888319"/>
              <a:gd name="f91" fmla="val 1719083"/>
              <a:gd name="f92" fmla="val 481765"/>
              <a:gd name="f93" fmla="val 575764"/>
              <a:gd name="f94" fmla="val 1760894"/>
              <a:gd name="f95" fmla="val 643957"/>
              <a:gd name="f96" fmla="val 1828700"/>
              <a:gd name="f97" fmla="val 1245626"/>
              <a:gd name="f98" fmla="val 1581679"/>
              <a:gd name="f99" fmla="val 1242578"/>
              <a:gd name="f100" fmla="val 1569964"/>
              <a:gd name="f101" fmla="val 1242000"/>
              <a:gd name="f102" fmla="val 1557905"/>
              <a:gd name="f103" fmla="val 1391666"/>
              <a:gd name="f104" fmla="val 1334148"/>
              <a:gd name="f105" fmla="val 1259142"/>
              <a:gd name="f106" fmla="val 1466584"/>
              <a:gd name="f107" fmla="val 1200827"/>
              <a:gd name="f108" fmla="val 1372109"/>
              <a:gd name="f109" fmla="val 754363"/>
              <a:gd name="f110" fmla="val 1366762"/>
              <a:gd name="f111" fmla="val 755885"/>
              <a:gd name="f112" fmla="val 1361331"/>
              <a:gd name="f113" fmla="val 1147108"/>
              <a:gd name="f114" fmla="val 977872"/>
              <a:gd name="f115" fmla="*/ f0 1 3225370"/>
              <a:gd name="f116" fmla="*/ f1 1 3229762"/>
              <a:gd name="f117" fmla="val f2"/>
              <a:gd name="f118" fmla="val f3"/>
              <a:gd name="f119" fmla="val f4"/>
              <a:gd name="f120" fmla="+- f119 0 f117"/>
              <a:gd name="f121" fmla="+- f118 0 f117"/>
              <a:gd name="f122" fmla="*/ f121 1 3225370"/>
              <a:gd name="f123" fmla="*/ f120 1 3229762"/>
              <a:gd name="f124" fmla="*/ f117 1 f122"/>
              <a:gd name="f125" fmla="*/ f118 1 f122"/>
              <a:gd name="f126" fmla="*/ f117 1 f123"/>
              <a:gd name="f127" fmla="*/ f119 1 f123"/>
              <a:gd name="f128" fmla="*/ f124 f115 1"/>
              <a:gd name="f129" fmla="*/ f125 f115 1"/>
              <a:gd name="f130" fmla="*/ f127 f116 1"/>
              <a:gd name="f131" fmla="*/ f126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8" t="f131" r="f129" b="f130"/>
            <a:pathLst>
              <a:path w="3225370" h="3229762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cubicBezTo>
                  <a:pt x="f7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0"/>
                </a:cubicBezTo>
                <a:cubicBezTo>
                  <a:pt x="f22" y="f20"/>
                  <a:pt x="f23" y="f24"/>
                  <a:pt x="f23" y="f25"/>
                </a:cubicBezTo>
                <a:lnTo>
                  <a:pt x="f26" y="f27"/>
                </a:lnTo>
                <a:lnTo>
                  <a:pt x="f28" y="f29"/>
                </a:lnTo>
                <a:cubicBezTo>
                  <a:pt x="f30" y="f31"/>
                  <a:pt x="f32" y="f33"/>
                  <a:pt x="f34" y="f33"/>
                </a:cubicBezTo>
                <a:cubicBezTo>
                  <a:pt x="f35" y="f33"/>
                  <a:pt x="f3" y="f36"/>
                  <a:pt x="f3" y="f37"/>
                </a:cubicBezTo>
                <a:cubicBezTo>
                  <a:pt x="f3" y="f38"/>
                  <a:pt x="f35" y="f39"/>
                  <a:pt x="f34" y="f39"/>
                </a:cubicBezTo>
                <a:cubicBezTo>
                  <a:pt x="f40" y="f39"/>
                  <a:pt x="f41" y="f38"/>
                  <a:pt x="f41" y="f37"/>
                </a:cubicBezTo>
                <a:lnTo>
                  <a:pt x="f42" y="f43"/>
                </a:lnTo>
                <a:lnTo>
                  <a:pt x="f44" y="f45"/>
                </a:lnTo>
                <a:cubicBezTo>
                  <a:pt x="f46" y="f47"/>
                  <a:pt x="f48" y="f49"/>
                  <a:pt x="f50" y="f51"/>
                </a:cubicBezTo>
                <a:lnTo>
                  <a:pt x="f52" y="f53"/>
                </a:lnTo>
                <a:cubicBezTo>
                  <a:pt x="f54" y="f55"/>
                  <a:pt x="f56" y="f57"/>
                  <a:pt x="f56" y="f58"/>
                </a:cubicBezTo>
                <a:cubicBezTo>
                  <a:pt x="f56" y="f59"/>
                  <a:pt x="f60" y="f4"/>
                  <a:pt x="f61" y="f4"/>
                </a:cubicBezTo>
                <a:cubicBezTo>
                  <a:pt x="f62" y="f4"/>
                  <a:pt x="f63" y="f59"/>
                  <a:pt x="f63" y="f58"/>
                </a:cubicBez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21" y="f74"/>
                </a:cubicBezTo>
                <a:cubicBezTo>
                  <a:pt x="f75" y="f74"/>
                  <a:pt x="f76" y="f77"/>
                  <a:pt x="f78" y="f79"/>
                </a:cubicBezTo>
                <a:lnTo>
                  <a:pt x="f80" y="f81"/>
                </a:lnTo>
                <a:cubicBezTo>
                  <a:pt x="f82" y="f83"/>
                  <a:pt x="f84" y="f85"/>
                  <a:pt x="f84" y="f86"/>
                </a:cubicBezTo>
                <a:cubicBezTo>
                  <a:pt x="f84" y="f87"/>
                  <a:pt x="f88" y="f89"/>
                  <a:pt x="f9" y="f89"/>
                </a:cubicBezTo>
                <a:cubicBezTo>
                  <a:pt x="f8" y="f89"/>
                  <a:pt x="f2" y="f87"/>
                  <a:pt x="f2" y="f86"/>
                </a:cubicBezTo>
                <a:cubicBezTo>
                  <a:pt x="f2" y="f90"/>
                  <a:pt x="f8" y="f91"/>
                  <a:pt x="f9" y="f91"/>
                </a:cubicBezTo>
                <a:cubicBezTo>
                  <a:pt x="f92" y="f91"/>
                  <a:pt x="f93" y="f94"/>
                  <a:pt x="f95" y="f96"/>
                </a:cubicBezTo>
                <a:lnTo>
                  <a:pt x="f97" y="f98"/>
                </a:lnTo>
                <a:cubicBezTo>
                  <a:pt x="f99" y="f100"/>
                  <a:pt x="f101" y="f102"/>
                  <a:pt x="f101" y="f25"/>
                </a:cubicBezTo>
                <a:cubicBezTo>
                  <a:pt x="f101" y="f103"/>
                  <a:pt x="f104" y="f105"/>
                  <a:pt x="f106" y="f107"/>
                </a:cubicBezTo>
                <a:lnTo>
                  <a:pt x="f108" y="f109"/>
                </a:lnTo>
                <a:cubicBezTo>
                  <a:pt x="f110" y="f111"/>
                  <a:pt x="f112" y="f84"/>
                  <a:pt x="f5" y="f84"/>
                </a:cubicBezTo>
                <a:cubicBezTo>
                  <a:pt x="f113" y="f84"/>
                  <a:pt x="f114" y="f88"/>
                  <a:pt x="f114" y="f9"/>
                </a:cubicBezTo>
                <a:cubicBezTo>
                  <a:pt x="f114" y="f8"/>
                  <a:pt x="f113" y="f2"/>
                  <a:pt x="f5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61" name="Trapezoid 28">
            <a:extLst>
              <a:ext uri="{FF2B5EF4-FFF2-40B4-BE49-F238E27FC236}">
                <a16:creationId xmlns:a16="http://schemas.microsoft.com/office/drawing/2014/main" id="{58219BE1-B4B2-46A5-A8DC-7EA74D0B803E}"/>
              </a:ext>
            </a:extLst>
          </p:cNvPr>
          <p:cNvSpPr/>
          <p:nvPr/>
        </p:nvSpPr>
        <p:spPr>
          <a:xfrm>
            <a:off x="4882630" y="3685580"/>
            <a:ext cx="237561" cy="287898"/>
          </a:xfrm>
          <a:custGeom>
            <a:avLst/>
            <a:gdLst>
              <a:gd name="f0" fmla="val w"/>
              <a:gd name="f1" fmla="val h"/>
              <a:gd name="f2" fmla="val 0"/>
              <a:gd name="f3" fmla="val 2664297"/>
              <a:gd name="f4" fmla="val 3228846"/>
              <a:gd name="f5" fmla="val 2006233"/>
              <a:gd name="f6" fmla="val 1910002"/>
              <a:gd name="f7" fmla="val 2195393"/>
              <a:gd name="f8" fmla="val 2270441"/>
              <a:gd name="f9" fmla="val 2396463"/>
              <a:gd name="f10" fmla="val 2592453"/>
              <a:gd name="f11" fmla="val 2218318"/>
              <a:gd name="f12" fmla="val 2693318"/>
              <a:gd name="f13" fmla="val 1760490"/>
              <a:gd name="f14" fmla="val 2959655"/>
              <a:gd name="f15" fmla="val 875097"/>
              <a:gd name="f16" fmla="val 3011972"/>
              <a:gd name="f17" fmla="val 413381"/>
              <a:gd name="f18" fmla="val 278026"/>
              <a:gd name="f19" fmla="val 2578660"/>
              <a:gd name="f20" fmla="val 448417"/>
              <a:gd name="f21" fmla="val 2270210"/>
              <a:gd name="f22" fmla="val 622358"/>
              <a:gd name="f23" fmla="val 1918652"/>
              <a:gd name="f24" fmla="val 998355"/>
              <a:gd name="f25" fmla="val 318176"/>
              <a:gd name="f26" fmla="val 1054483"/>
              <a:gd name="f27" fmla="val 938365"/>
              <a:gd name="f28" fmla="val 1073419"/>
              <a:gd name="f29" fmla="val 1202005"/>
              <a:gd name="f30" fmla="val -94533"/>
              <a:gd name="f31" fmla="val 2544942"/>
              <a:gd name="f32" fmla="val 263185"/>
              <a:gd name="f33" fmla="val 2803859"/>
              <a:gd name="f34" fmla="val 799752"/>
              <a:gd name="f35" fmla="val 3120272"/>
              <a:gd name="f36" fmla="val 1828684"/>
              <a:gd name="f37" fmla="val 3068324"/>
              <a:gd name="f38" fmla="val 2360732"/>
              <a:gd name="f39" fmla="val 2817826"/>
              <a:gd name="f40" fmla="val 2582721"/>
              <a:gd name="f41" fmla="val 1567592"/>
              <a:gd name="f42" fmla="val 1249230"/>
              <a:gd name="f43" fmla="val 1559424"/>
              <a:gd name="f44" fmla="val 938364"/>
              <a:gd name="f45" fmla="val 1635785"/>
              <a:gd name="f46" fmla="val 320808"/>
              <a:gd name="f47" fmla="val 1616510"/>
              <a:gd name="f48" fmla="val 323841"/>
              <a:gd name="f49" fmla="val 1541035"/>
              <a:gd name="f50" fmla="val 362546"/>
              <a:gd name="f51" fmla="val 1432716"/>
              <a:gd name="f52" fmla="val 386340"/>
              <a:gd name="f53" fmla="val 1312455"/>
              <a:gd name="f54" fmla="val 1186664"/>
              <a:gd name="f55" fmla="val 1073940"/>
              <a:gd name="f56" fmla="val 360308"/>
              <a:gd name="f57" fmla="val 60748"/>
              <a:gd name="f58" fmla="val 1155275"/>
              <a:gd name="f59" fmla="val 1027857"/>
              <a:gd name="f60" fmla="val 120035"/>
              <a:gd name="f61" fmla="val 193171"/>
              <a:gd name="f62" fmla="val 266307"/>
              <a:gd name="f63" fmla="val 325594"/>
              <a:gd name="f64" fmla="val 1469634"/>
              <a:gd name="f65" fmla="val 1597052"/>
              <a:gd name="f66" fmla="val 1537130"/>
              <a:gd name="f67" fmla="val 1720121"/>
              <a:gd name="f68" fmla="val 83046"/>
              <a:gd name="f69" fmla="val 1726235"/>
              <a:gd name="f70" fmla="val 186847"/>
              <a:gd name="f71" fmla="val 1726742"/>
              <a:gd name="f72" fmla="val 186524"/>
              <a:gd name="f73" fmla="val 1727174"/>
              <a:gd name="f74" fmla="val 186120"/>
              <a:gd name="f75" fmla="val 1727606"/>
              <a:gd name="f76" fmla="val 185717"/>
              <a:gd name="f77" fmla="val 1727102"/>
              <a:gd name="f78" fmla="val 190850"/>
              <a:gd name="f79" fmla="val 1727595"/>
              <a:gd name="f80" fmla="val 191614"/>
              <a:gd name="f81" fmla="val 1727605"/>
              <a:gd name="f82" fmla="val 192391"/>
              <a:gd name="f83" fmla="val 193170"/>
              <a:gd name="f84" fmla="val 1726271"/>
              <a:gd name="f85" fmla="val 199326"/>
              <a:gd name="f86" fmla="val 1655630"/>
              <a:gd name="f87" fmla="val 919826"/>
              <a:gd name="f88" fmla="val 1665213"/>
              <a:gd name="f89" fmla="val 1268678"/>
              <a:gd name="f90" fmla="val 3079202"/>
              <a:gd name="f91" fmla="val 2735754"/>
              <a:gd name="f92" fmla="val 2542920"/>
              <a:gd name="f93" fmla="val 2983914"/>
              <a:gd name="f94" fmla="val 1918698"/>
              <a:gd name="f95" fmla="val 3280693"/>
              <a:gd name="f96" fmla="val 711513"/>
              <a:gd name="f97" fmla="val 3338989"/>
              <a:gd name="f98" fmla="val 81991"/>
              <a:gd name="f99" fmla="val -337699"/>
              <a:gd name="f100" fmla="val 2693358"/>
              <a:gd name="f101" fmla="val 991496"/>
              <a:gd name="f102" fmla="val 1215684"/>
              <a:gd name="f103" fmla="val 969280"/>
              <a:gd name="f104" fmla="val 919828"/>
              <a:gd name="f105" fmla="val 898640"/>
              <a:gd name="f106" fmla="val 199335"/>
              <a:gd name="f107" fmla="val 897375"/>
              <a:gd name="f108" fmla="val 197339"/>
              <a:gd name="f109" fmla="val 897304"/>
              <a:gd name="f110" fmla="val 195258"/>
              <a:gd name="f111" fmla="val 897808"/>
              <a:gd name="f112" fmla="val 190847"/>
              <a:gd name="f113" fmla="val 897305"/>
              <a:gd name="f114" fmla="val 898687"/>
              <a:gd name="f115" fmla="val 186789"/>
              <a:gd name="f116" fmla="val 904857"/>
              <a:gd name="f117" fmla="val 83015"/>
              <a:gd name="f118" fmla="val 1087821"/>
              <a:gd name="f119" fmla="*/ f0 1 2664297"/>
              <a:gd name="f120" fmla="*/ f1 1 3228846"/>
              <a:gd name="f121" fmla="val f2"/>
              <a:gd name="f122" fmla="val f3"/>
              <a:gd name="f123" fmla="val f4"/>
              <a:gd name="f124" fmla="+- f123 0 f121"/>
              <a:gd name="f125" fmla="+- f122 0 f121"/>
              <a:gd name="f126" fmla="*/ f125 1 2664297"/>
              <a:gd name="f127" fmla="*/ f124 1 3228846"/>
              <a:gd name="f128" fmla="*/ f121 1 f126"/>
              <a:gd name="f129" fmla="*/ f122 1 f126"/>
              <a:gd name="f130" fmla="*/ f121 1 f127"/>
              <a:gd name="f131" fmla="*/ f123 1 f127"/>
              <a:gd name="f132" fmla="*/ f128 f119 1"/>
              <a:gd name="f133" fmla="*/ f129 f119 1"/>
              <a:gd name="f134" fmla="*/ f131 f120 1"/>
              <a:gd name="f135" fmla="*/ f130 f12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2" t="f135" r="f133" b="f134"/>
            <a:pathLst>
              <a:path w="2664297" h="3228846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2"/>
                </a:cubicBezTo>
                <a:cubicBezTo>
                  <a:pt x="f18" y="f19"/>
                  <a:pt x="f20" y="f21"/>
                  <a:pt x="f22" y="f23"/>
                </a:cubicBezTo>
                <a:close/>
                <a:moveTo>
                  <a:pt x="f24" y="f25"/>
                </a:moveTo>
                <a:lnTo>
                  <a:pt x="f26" y="f27"/>
                </a:ln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3"/>
                </a:cubicBez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53" y="f52"/>
                </a:cubicBezTo>
                <a:cubicBezTo>
                  <a:pt x="f54" y="f52"/>
                  <a:pt x="f55" y="f56"/>
                  <a:pt x="f24" y="f25"/>
                </a:cubicBezTo>
                <a:close/>
                <a:moveTo>
                  <a:pt x="f53" y="f57"/>
                </a:moveTo>
                <a:cubicBezTo>
                  <a:pt x="f58" y="f57"/>
                  <a:pt x="f59" y="f60"/>
                  <a:pt x="f59" y="f61"/>
                </a:cubicBezTo>
                <a:cubicBezTo>
                  <a:pt x="f59" y="f62"/>
                  <a:pt x="f58" y="f63"/>
                  <a:pt x="f53" y="f63"/>
                </a:cubicBezTo>
                <a:cubicBezTo>
                  <a:pt x="f64" y="f63"/>
                  <a:pt x="f65" y="f62"/>
                  <a:pt x="f65" y="f61"/>
                </a:cubicBezTo>
                <a:cubicBezTo>
                  <a:pt x="f65" y="f60"/>
                  <a:pt x="f64" y="f57"/>
                  <a:pt x="f53" y="f57"/>
                </a:cubicBezTo>
                <a:close/>
                <a:moveTo>
                  <a:pt x="f53" y="f2"/>
                </a:moveTo>
                <a:cubicBezTo>
                  <a:pt x="f66" y="f2"/>
                  <a:pt x="f67" y="f68"/>
                  <a:pt x="f69" y="f70"/>
                </a:cubicBez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cubicBezTo>
                  <a:pt x="f79" y="f80"/>
                  <a:pt x="f81" y="f82"/>
                  <a:pt x="f81" y="f83"/>
                </a:cubicBez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3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09" y="f83"/>
                </a:cubicBezTo>
                <a:lnTo>
                  <a:pt x="f111" y="f112"/>
                </a:lnTo>
                <a:lnTo>
                  <a:pt x="f113" y="f76"/>
                </a:lnTo>
                <a:lnTo>
                  <a:pt x="f114" y="f115"/>
                </a:lnTo>
                <a:cubicBezTo>
                  <a:pt x="f116" y="f117"/>
                  <a:pt x="f118" y="f2"/>
                  <a:pt x="f53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">
            <a:extLst>
              <a:ext uri="{FF2B5EF4-FFF2-40B4-BE49-F238E27FC236}">
                <a16:creationId xmlns:a16="http://schemas.microsoft.com/office/drawing/2014/main" id="{7B5CA3E7-E171-4C44-B953-68165B54CAA0}"/>
              </a:ext>
            </a:extLst>
          </p:cNvPr>
          <p:cNvGrpSpPr/>
          <p:nvPr/>
        </p:nvGrpSpPr>
        <p:grpSpPr>
          <a:xfrm>
            <a:off x="99120" y="865077"/>
            <a:ext cx="8889952" cy="3866006"/>
            <a:chOff x="99120" y="865077"/>
            <a:chExt cx="8889952" cy="3866006"/>
          </a:xfrm>
        </p:grpSpPr>
        <p:sp>
          <p:nvSpPr>
            <p:cNvPr id="3" name="Right Arrow 2">
              <a:extLst>
                <a:ext uri="{FF2B5EF4-FFF2-40B4-BE49-F238E27FC236}">
                  <a16:creationId xmlns:a16="http://schemas.microsoft.com/office/drawing/2014/main" id="{A2FCB84A-74B6-407A-9C39-6BB3213572CD}"/>
                </a:ext>
              </a:extLst>
            </p:cNvPr>
            <p:cNvSpPr/>
            <p:nvPr/>
          </p:nvSpPr>
          <p:spPr>
            <a:xfrm>
              <a:off x="99120" y="2144633"/>
              <a:ext cx="1769537" cy="1167350"/>
            </a:xfrm>
            <a:custGeom>
              <a:avLst>
                <a:gd name="f0" fmla="val 14475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pin 0 f0 21600"/>
                <a:gd name="f15" fmla="pin 0 f1 10800"/>
                <a:gd name="f16" fmla="*/ f10 f2 1"/>
                <a:gd name="f17" fmla="*/ f11 f2 1"/>
                <a:gd name="f18" fmla="val f15"/>
                <a:gd name="f19" fmla="val f14"/>
                <a:gd name="f20" fmla="+- 21600 0 f15"/>
                <a:gd name="f21" fmla="*/ f14 f12 1"/>
                <a:gd name="f22" fmla="*/ f15 f13 1"/>
                <a:gd name="f23" fmla="*/ 0 f12 1"/>
                <a:gd name="f24" fmla="*/ 0 f13 1"/>
                <a:gd name="f25" fmla="*/ f16 1 f4"/>
                <a:gd name="f26" fmla="*/ 21600 f13 1"/>
                <a:gd name="f27" fmla="*/ f17 1 f4"/>
                <a:gd name="f28" fmla="+- 21600 0 f19"/>
                <a:gd name="f29" fmla="*/ f20 f13 1"/>
                <a:gd name="f30" fmla="*/ f18 f13 1"/>
                <a:gd name="f31" fmla="*/ f19 f12 1"/>
                <a:gd name="f32" fmla="+- f25 0 f3"/>
                <a:gd name="f33" fmla="+- f27 0 f3"/>
                <a:gd name="f34" fmla="*/ f28 f18 1"/>
                <a:gd name="f35" fmla="*/ f34 1 10800"/>
                <a:gd name="f36" fmla="+- f19 f35 0"/>
                <a:gd name="f37" fmla="*/ f36 f12 1"/>
              </a:gdLst>
              <a:ahLst>
                <a:ahXY gdRefX="f0" minX="f7" maxX="f8" gdRefY="f1" minY="f7" maxY="f9">
                  <a:pos x="f21" y="f22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24"/>
                </a:cxn>
                <a:cxn ang="f33">
                  <a:pos x="f31" y="f26"/>
                </a:cxn>
              </a:cxnLst>
              <a:rect l="f23" t="f30" r="f37" b="f29"/>
              <a:pathLst>
                <a:path w="21600" h="21600">
                  <a:moveTo>
                    <a:pt x="f7" y="f18"/>
                  </a:moveTo>
                  <a:lnTo>
                    <a:pt x="f19" y="f18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0"/>
                  </a:lnTo>
                  <a:lnTo>
                    <a:pt x="f7" y="f20"/>
                  </a:lnTo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4" name="Right Arrow 3">
              <a:extLst>
                <a:ext uri="{FF2B5EF4-FFF2-40B4-BE49-F238E27FC236}">
                  <a16:creationId xmlns:a16="http://schemas.microsoft.com/office/drawing/2014/main" id="{036D1FF9-2D40-4D3F-B591-99391391540D}"/>
                </a:ext>
              </a:extLst>
            </p:cNvPr>
            <p:cNvSpPr/>
            <p:nvPr/>
          </p:nvSpPr>
          <p:spPr>
            <a:xfrm>
              <a:off x="5308101" y="2144633"/>
              <a:ext cx="1769537" cy="1167350"/>
            </a:xfrm>
            <a:custGeom>
              <a:avLst>
                <a:gd name="f0" fmla="val 14475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pin 0 f0 21600"/>
                <a:gd name="f15" fmla="pin 0 f1 10800"/>
                <a:gd name="f16" fmla="*/ f10 f2 1"/>
                <a:gd name="f17" fmla="*/ f11 f2 1"/>
                <a:gd name="f18" fmla="val f15"/>
                <a:gd name="f19" fmla="val f14"/>
                <a:gd name="f20" fmla="+- 21600 0 f15"/>
                <a:gd name="f21" fmla="*/ f14 f12 1"/>
                <a:gd name="f22" fmla="*/ f15 f13 1"/>
                <a:gd name="f23" fmla="*/ 0 f12 1"/>
                <a:gd name="f24" fmla="*/ 0 f13 1"/>
                <a:gd name="f25" fmla="*/ f16 1 f4"/>
                <a:gd name="f26" fmla="*/ 21600 f13 1"/>
                <a:gd name="f27" fmla="*/ f17 1 f4"/>
                <a:gd name="f28" fmla="+- 21600 0 f19"/>
                <a:gd name="f29" fmla="*/ f20 f13 1"/>
                <a:gd name="f30" fmla="*/ f18 f13 1"/>
                <a:gd name="f31" fmla="*/ f19 f12 1"/>
                <a:gd name="f32" fmla="+- f25 0 f3"/>
                <a:gd name="f33" fmla="+- f27 0 f3"/>
                <a:gd name="f34" fmla="*/ f28 f18 1"/>
                <a:gd name="f35" fmla="*/ f34 1 10800"/>
                <a:gd name="f36" fmla="+- f19 f35 0"/>
                <a:gd name="f37" fmla="*/ f36 f12 1"/>
              </a:gdLst>
              <a:ahLst>
                <a:ahXY gdRefX="f0" minX="f7" maxX="f8" gdRefY="f1" minY="f7" maxY="f9">
                  <a:pos x="f21" y="f22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24"/>
                </a:cxn>
                <a:cxn ang="f33">
                  <a:pos x="f31" y="f26"/>
                </a:cxn>
              </a:cxnLst>
              <a:rect l="f23" t="f30" r="f37" b="f29"/>
              <a:pathLst>
                <a:path w="21600" h="21600">
                  <a:moveTo>
                    <a:pt x="f7" y="f18"/>
                  </a:moveTo>
                  <a:lnTo>
                    <a:pt x="f19" y="f18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0"/>
                  </a:lnTo>
                  <a:lnTo>
                    <a:pt x="f7" y="f20"/>
                  </a:lnTo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" name="Right Arrow 4">
              <a:extLst>
                <a:ext uri="{FF2B5EF4-FFF2-40B4-BE49-F238E27FC236}">
                  <a16:creationId xmlns:a16="http://schemas.microsoft.com/office/drawing/2014/main" id="{21FB26E8-A614-4517-AAA2-6DDF55CE9266}"/>
                </a:ext>
              </a:extLst>
            </p:cNvPr>
            <p:cNvSpPr/>
            <p:nvPr/>
          </p:nvSpPr>
          <p:spPr>
            <a:xfrm>
              <a:off x="7219535" y="2144633"/>
              <a:ext cx="1769537" cy="1167350"/>
            </a:xfrm>
            <a:custGeom>
              <a:avLst>
                <a:gd name="f0" fmla="val 14475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pin 0 f0 21600"/>
                <a:gd name="f15" fmla="pin 0 f1 10800"/>
                <a:gd name="f16" fmla="*/ f10 f2 1"/>
                <a:gd name="f17" fmla="*/ f11 f2 1"/>
                <a:gd name="f18" fmla="val f15"/>
                <a:gd name="f19" fmla="val f14"/>
                <a:gd name="f20" fmla="+- 21600 0 f15"/>
                <a:gd name="f21" fmla="*/ f14 f12 1"/>
                <a:gd name="f22" fmla="*/ f15 f13 1"/>
                <a:gd name="f23" fmla="*/ 0 f12 1"/>
                <a:gd name="f24" fmla="*/ 0 f13 1"/>
                <a:gd name="f25" fmla="*/ f16 1 f4"/>
                <a:gd name="f26" fmla="*/ 21600 f13 1"/>
                <a:gd name="f27" fmla="*/ f17 1 f4"/>
                <a:gd name="f28" fmla="+- 21600 0 f19"/>
                <a:gd name="f29" fmla="*/ f20 f13 1"/>
                <a:gd name="f30" fmla="*/ f18 f13 1"/>
                <a:gd name="f31" fmla="*/ f19 f12 1"/>
                <a:gd name="f32" fmla="+- f25 0 f3"/>
                <a:gd name="f33" fmla="+- f27 0 f3"/>
                <a:gd name="f34" fmla="*/ f28 f18 1"/>
                <a:gd name="f35" fmla="*/ f34 1 10800"/>
                <a:gd name="f36" fmla="+- f19 f35 0"/>
                <a:gd name="f37" fmla="*/ f36 f12 1"/>
              </a:gdLst>
              <a:ahLst>
                <a:ahXY gdRefX="f0" minX="f7" maxX="f8" gdRefY="f1" minY="f7" maxY="f9">
                  <a:pos x="f21" y="f22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24"/>
                </a:cxn>
                <a:cxn ang="f33">
                  <a:pos x="f31" y="f26"/>
                </a:cxn>
              </a:cxnLst>
              <a:rect l="f23" t="f30" r="f37" b="f29"/>
              <a:pathLst>
                <a:path w="21600" h="21600">
                  <a:moveTo>
                    <a:pt x="f7" y="f18"/>
                  </a:moveTo>
                  <a:lnTo>
                    <a:pt x="f19" y="f18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0"/>
                  </a:lnTo>
                  <a:lnTo>
                    <a:pt x="f7" y="f20"/>
                  </a:lnTo>
                  <a:close/>
                </a:path>
              </a:pathLst>
            </a:custGeom>
            <a:solidFill>
              <a:srgbClr val="60BED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B1FB1379-6220-490A-AB72-4C9D43FC8837}"/>
                </a:ext>
              </a:extLst>
            </p:cNvPr>
            <p:cNvSpPr txBox="1"/>
            <p:nvPr/>
          </p:nvSpPr>
          <p:spPr>
            <a:xfrm>
              <a:off x="295762" y="2525892"/>
              <a:ext cx="943596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پاورپوینت</a:t>
              </a:r>
            </a:p>
            <a:p>
              <a:pPr lvl="0" algn="ct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</a:t>
              </a:r>
              <a:endParaRPr lang="en-US" sz="12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A01C6811-0669-4CC0-9BB4-43AD8426CEB5}"/>
                </a:ext>
              </a:extLst>
            </p:cNvPr>
            <p:cNvSpPr txBox="1"/>
            <p:nvPr/>
          </p:nvSpPr>
          <p:spPr>
            <a:xfrm>
              <a:off x="5507522" y="2525892"/>
              <a:ext cx="966849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پاورپوینت</a:t>
              </a:r>
            </a:p>
            <a:p>
              <a:pPr lvl="0" algn="ct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</a:t>
              </a:r>
              <a:endParaRPr lang="en-US" sz="12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6308C9E6-20CD-4D78-8360-BD1D986AD782}"/>
                </a:ext>
              </a:extLst>
            </p:cNvPr>
            <p:cNvSpPr txBox="1"/>
            <p:nvPr/>
          </p:nvSpPr>
          <p:spPr>
            <a:xfrm>
              <a:off x="7418819" y="2525892"/>
              <a:ext cx="984881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پاورپوینت</a:t>
              </a:r>
            </a:p>
            <a:p>
              <a:pPr lvl="0" algn="ct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</a:t>
              </a:r>
              <a:endParaRPr lang="en-US" sz="12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grpSp>
          <p:nvGrpSpPr>
            <p:cNvPr id="9" name="Group 9">
              <a:extLst>
                <a:ext uri="{FF2B5EF4-FFF2-40B4-BE49-F238E27FC236}">
                  <a16:creationId xmlns:a16="http://schemas.microsoft.com/office/drawing/2014/main" id="{E46D7539-56C4-4812-A7B7-E25D00116AA4}"/>
                </a:ext>
              </a:extLst>
            </p:cNvPr>
            <p:cNvGrpSpPr/>
            <p:nvPr/>
          </p:nvGrpSpPr>
          <p:grpSpPr>
            <a:xfrm>
              <a:off x="2023539" y="1161891"/>
              <a:ext cx="3124139" cy="3132844"/>
              <a:chOff x="2023539" y="1161891"/>
              <a:chExt cx="3124139" cy="3132844"/>
            </a:xfrm>
          </p:grpSpPr>
          <p:sp>
            <p:nvSpPr>
              <p:cNvPr id="10" name="Block Arc 10">
                <a:extLst>
                  <a:ext uri="{FF2B5EF4-FFF2-40B4-BE49-F238E27FC236}">
                    <a16:creationId xmlns:a16="http://schemas.microsoft.com/office/drawing/2014/main" id="{9A4D2B63-8A19-453F-82ED-4B7B8B89E526}"/>
                  </a:ext>
                </a:extLst>
              </p:cNvPr>
              <p:cNvSpPr/>
              <p:nvPr/>
            </p:nvSpPr>
            <p:spPr>
              <a:xfrm>
                <a:off x="2280266" y="1436138"/>
                <a:ext cx="2622279" cy="2622279"/>
              </a:xfrm>
              <a:custGeom>
                <a:avLst>
                  <a:gd name="f13" fmla="val 123"/>
                  <a:gd name="f14" fmla="val 71"/>
                  <a:gd name="f15" fmla="val 6968"/>
                </a:avLst>
                <a:gdLst>
                  <a:gd name="f3" fmla="val 10800000"/>
                  <a:gd name="f4" fmla="val 5400000"/>
                  <a:gd name="f5" fmla="val 16200000"/>
                  <a:gd name="f6" fmla="val 180"/>
                  <a:gd name="f7" fmla="val w"/>
                  <a:gd name="f8" fmla="val h"/>
                  <a:gd name="f9" fmla="val ss"/>
                  <a:gd name="f10" fmla="val 0"/>
                  <a:gd name="f11" fmla="*/ 5419351 1 1725033"/>
                  <a:gd name="f12" fmla="+- 0 0 1"/>
                  <a:gd name="f13" fmla="val 123"/>
                  <a:gd name="f14" fmla="val 71"/>
                  <a:gd name="f15" fmla="val 6968"/>
                  <a:gd name="f16" fmla="+- 0 0 -213"/>
                  <a:gd name="f17" fmla="+- 0 0 -341"/>
                  <a:gd name="f18" fmla="+- 0 0 -277"/>
                  <a:gd name="f19" fmla="abs f7"/>
                  <a:gd name="f20" fmla="abs f8"/>
                  <a:gd name="f21" fmla="abs f9"/>
                  <a:gd name="f22" fmla="val f10"/>
                  <a:gd name="f23" fmla="val f15"/>
                  <a:gd name="f24" fmla="+- 0 0 f13"/>
                  <a:gd name="f25" fmla="+- 0 0 f14"/>
                  <a:gd name="f26" fmla="*/ f16 f3 1"/>
                  <a:gd name="f27" fmla="*/ f17 f3 1"/>
                  <a:gd name="f28" fmla="*/ f18 f3 1"/>
                  <a:gd name="f29" fmla="?: f19 f7 1"/>
                  <a:gd name="f30" fmla="?: f20 f8 1"/>
                  <a:gd name="f31" fmla="?: f21 f9 1"/>
                  <a:gd name="f32" fmla="*/ f24 f3 1"/>
                  <a:gd name="f33" fmla="*/ f25 f3 1"/>
                  <a:gd name="f34" fmla="*/ f26 1 f6"/>
                  <a:gd name="f35" fmla="*/ f27 1 f6"/>
                  <a:gd name="f36" fmla="*/ f28 1 f6"/>
                  <a:gd name="f37" fmla="*/ f29 1 21600"/>
                  <a:gd name="f38" fmla="*/ f30 1 21600"/>
                  <a:gd name="f39" fmla="*/ 21600 f29 1"/>
                  <a:gd name="f40" fmla="*/ 21600 f30 1"/>
                  <a:gd name="f41" fmla="*/ f32 1 f6"/>
                  <a:gd name="f42" fmla="*/ f33 1 f6"/>
                  <a:gd name="f43" fmla="+- f34 0 f4"/>
                  <a:gd name="f44" fmla="+- f35 0 f4"/>
                  <a:gd name="f45" fmla="+- f36 0 f4"/>
                  <a:gd name="f46" fmla="min f38 f37"/>
                  <a:gd name="f47" fmla="*/ f39 1 f31"/>
                  <a:gd name="f48" fmla="*/ f40 1 f31"/>
                  <a:gd name="f49" fmla="+- f41 0 f4"/>
                  <a:gd name="f50" fmla="+- f42 0 f4"/>
                  <a:gd name="f51" fmla="val f47"/>
                  <a:gd name="f52" fmla="val f48"/>
                  <a:gd name="f53" fmla="+- 0 0 f49"/>
                  <a:gd name="f54" fmla="+- 0 0 f50"/>
                  <a:gd name="f55" fmla="+- f52 0 f22"/>
                  <a:gd name="f56" fmla="+- f51 0 f22"/>
                  <a:gd name="f57" fmla="val f53"/>
                  <a:gd name="f58" fmla="val f54"/>
                  <a:gd name="f59" fmla="*/ f55 1 2"/>
                  <a:gd name="f60" fmla="*/ f56 1 2"/>
                  <a:gd name="f61" fmla="min f56 f55"/>
                  <a:gd name="f62" fmla="+- f58 0 f57"/>
                  <a:gd name="f63" fmla="+- f57 f4 0"/>
                  <a:gd name="f64" fmla="+- f58 f4 0"/>
                  <a:gd name="f65" fmla="+- 21600000 0 f57"/>
                  <a:gd name="f66" fmla="+- f4 0 f57"/>
                  <a:gd name="f67" fmla="+- 27000000 0 f57"/>
                  <a:gd name="f68" fmla="+- f3 0 f57"/>
                  <a:gd name="f69" fmla="+- 32400000 0 f57"/>
                  <a:gd name="f70" fmla="+- f5 0 f57"/>
                  <a:gd name="f71" fmla="+- 37800000 0 f57"/>
                  <a:gd name="f72" fmla="+- f22 f59 0"/>
                  <a:gd name="f73" fmla="+- f22 f60 0"/>
                  <a:gd name="f74" fmla="+- f62 21600000 0"/>
                  <a:gd name="f75" fmla="*/ f63 f11 1"/>
                  <a:gd name="f76" fmla="*/ f64 f11 1"/>
                  <a:gd name="f77" fmla="*/ f61 f23 1"/>
                  <a:gd name="f78" fmla="?: f66 f66 f67"/>
                  <a:gd name="f79" fmla="?: f68 f68 f69"/>
                  <a:gd name="f80" fmla="?: f70 f70 f71"/>
                  <a:gd name="f81" fmla="*/ f60 f46 1"/>
                  <a:gd name="f82" fmla="*/ f59 f46 1"/>
                  <a:gd name="f83" fmla="?: f62 f62 f74"/>
                  <a:gd name="f84" fmla="*/ f75 1 f3"/>
                  <a:gd name="f85" fmla="*/ f76 1 f3"/>
                  <a:gd name="f86" fmla="*/ f77 1 100000"/>
                  <a:gd name="f87" fmla="*/ f73 f46 1"/>
                  <a:gd name="f88" fmla="*/ f72 f46 1"/>
                  <a:gd name="f89" fmla="+- 0 0 f83"/>
                  <a:gd name="f90" fmla="+- 0 0 f84"/>
                  <a:gd name="f91" fmla="+- 0 0 f85"/>
                  <a:gd name="f92" fmla="+- f60 0 f86"/>
                  <a:gd name="f93" fmla="+- f59 0 f86"/>
                  <a:gd name="f94" fmla="+- f83 0 f65"/>
                  <a:gd name="f95" fmla="+- f83 0 f78"/>
                  <a:gd name="f96" fmla="+- f83 0 f79"/>
                  <a:gd name="f97" fmla="+- f83 0 f80"/>
                  <a:gd name="f98" fmla="+- 0 0 f90"/>
                  <a:gd name="f99" fmla="+- 0 0 f91"/>
                  <a:gd name="f100" fmla="*/ f92 f46 1"/>
                  <a:gd name="f101" fmla="*/ f93 f46 1"/>
                  <a:gd name="f102" fmla="*/ f98 f3 1"/>
                  <a:gd name="f103" fmla="*/ f99 f3 1"/>
                  <a:gd name="f104" fmla="*/ f102 1 f11"/>
                  <a:gd name="f105" fmla="*/ f103 1 f11"/>
                  <a:gd name="f106" fmla="+- f104 0 f4"/>
                  <a:gd name="f107" fmla="+- f105 0 f4"/>
                  <a:gd name="f108" fmla="sin 1 f106"/>
                  <a:gd name="f109" fmla="cos 1 f106"/>
                  <a:gd name="f110" fmla="sin 1 f107"/>
                  <a:gd name="f111" fmla="cos 1 f107"/>
                  <a:gd name="f112" fmla="+- 0 0 f108"/>
                  <a:gd name="f113" fmla="+- 0 0 f109"/>
                  <a:gd name="f114" fmla="+- 0 0 f110"/>
                  <a:gd name="f115" fmla="+- 0 0 f111"/>
                  <a:gd name="f116" fmla="+- 0 0 f112"/>
                  <a:gd name="f117" fmla="+- 0 0 f113"/>
                  <a:gd name="f118" fmla="+- 0 0 f114"/>
                  <a:gd name="f119" fmla="+- 0 0 f115"/>
                  <a:gd name="f120" fmla="*/ f116 f60 1"/>
                  <a:gd name="f121" fmla="*/ f117 f59 1"/>
                  <a:gd name="f122" fmla="*/ f118 f60 1"/>
                  <a:gd name="f123" fmla="*/ f119 f59 1"/>
                  <a:gd name="f124" fmla="*/ f118 f92 1"/>
                  <a:gd name="f125" fmla="*/ f119 f93 1"/>
                  <a:gd name="f126" fmla="*/ f116 f92 1"/>
                  <a:gd name="f127" fmla="*/ f117 f93 1"/>
                  <a:gd name="f128" fmla="+- 0 0 f121"/>
                  <a:gd name="f129" fmla="+- 0 0 f120"/>
                  <a:gd name="f130" fmla="+- 0 0 f123"/>
                  <a:gd name="f131" fmla="+- 0 0 f122"/>
                  <a:gd name="f132" fmla="+- 0 0 f125"/>
                  <a:gd name="f133" fmla="+- 0 0 f124"/>
                  <a:gd name="f134" fmla="+- 0 0 f127"/>
                  <a:gd name="f135" fmla="+- 0 0 f126"/>
                  <a:gd name="f136" fmla="+- 0 0 f128"/>
                  <a:gd name="f137" fmla="+- 0 0 f129"/>
                  <a:gd name="f138" fmla="+- 0 0 f130"/>
                  <a:gd name="f139" fmla="+- 0 0 f131"/>
                  <a:gd name="f140" fmla="+- 0 0 f132"/>
                  <a:gd name="f141" fmla="+- 0 0 f133"/>
                  <a:gd name="f142" fmla="+- 0 0 f134"/>
                  <a:gd name="f143" fmla="+- 0 0 f135"/>
                  <a:gd name="f144" fmla="at2 f136 f137"/>
                  <a:gd name="f145" fmla="at2 f138 f139"/>
                  <a:gd name="f146" fmla="at2 f140 f141"/>
                  <a:gd name="f147" fmla="at2 f142 f143"/>
                  <a:gd name="f148" fmla="+- f144 f4 0"/>
                  <a:gd name="f149" fmla="+- f145 f4 0"/>
                  <a:gd name="f150" fmla="+- f146 f4 0"/>
                  <a:gd name="f151" fmla="+- f147 f4 0"/>
                  <a:gd name="f152" fmla="*/ f148 f11 1"/>
                  <a:gd name="f153" fmla="*/ f149 f11 1"/>
                  <a:gd name="f154" fmla="*/ f150 f11 1"/>
                  <a:gd name="f155" fmla="*/ f151 f11 1"/>
                  <a:gd name="f156" fmla="*/ f152 1 f3"/>
                  <a:gd name="f157" fmla="*/ f153 1 f3"/>
                  <a:gd name="f158" fmla="*/ f154 1 f3"/>
                  <a:gd name="f159" fmla="*/ f155 1 f3"/>
                  <a:gd name="f160" fmla="+- 0 0 f156"/>
                  <a:gd name="f161" fmla="+- 0 0 f157"/>
                  <a:gd name="f162" fmla="+- 0 0 f158"/>
                  <a:gd name="f163" fmla="+- 0 0 f159"/>
                  <a:gd name="f164" fmla="val f160"/>
                  <a:gd name="f165" fmla="val f161"/>
                  <a:gd name="f166" fmla="val f162"/>
                  <a:gd name="f167" fmla="val f163"/>
                  <a:gd name="f168" fmla="+- 0 0 f164"/>
                  <a:gd name="f169" fmla="+- 0 0 f165"/>
                  <a:gd name="f170" fmla="+- 0 0 f166"/>
                  <a:gd name="f171" fmla="+- 0 0 f167"/>
                  <a:gd name="f172" fmla="*/ f168 f3 1"/>
                  <a:gd name="f173" fmla="*/ f169 f3 1"/>
                  <a:gd name="f174" fmla="*/ f170 f3 1"/>
                  <a:gd name="f175" fmla="*/ f171 f3 1"/>
                  <a:gd name="f176" fmla="*/ f172 1 f11"/>
                  <a:gd name="f177" fmla="*/ f173 1 f11"/>
                  <a:gd name="f178" fmla="*/ f174 1 f11"/>
                  <a:gd name="f179" fmla="*/ f175 1 f11"/>
                  <a:gd name="f180" fmla="+- f176 0 f4"/>
                  <a:gd name="f181" fmla="+- f177 0 f4"/>
                  <a:gd name="f182" fmla="+- f178 0 f4"/>
                  <a:gd name="f183" fmla="+- f179 0 f4"/>
                  <a:gd name="f184" fmla="cos 1 f180"/>
                  <a:gd name="f185" fmla="sin 1 f180"/>
                  <a:gd name="f186" fmla="cos 1 f181"/>
                  <a:gd name="f187" fmla="sin 1 f181"/>
                  <a:gd name="f188" fmla="cos 1 f182"/>
                  <a:gd name="f189" fmla="sin 1 f182"/>
                  <a:gd name="f190" fmla="cos 1 f183"/>
                  <a:gd name="f191" fmla="sin 1 f183"/>
                  <a:gd name="f192" fmla="+- 0 0 f184"/>
                  <a:gd name="f193" fmla="+- 0 0 f185"/>
                  <a:gd name="f194" fmla="+- 0 0 f186"/>
                  <a:gd name="f195" fmla="+- 0 0 f187"/>
                  <a:gd name="f196" fmla="+- 0 0 f188"/>
                  <a:gd name="f197" fmla="+- 0 0 f189"/>
                  <a:gd name="f198" fmla="+- 0 0 f190"/>
                  <a:gd name="f199" fmla="+- 0 0 f191"/>
                  <a:gd name="f200" fmla="*/ f12 f192 1"/>
                  <a:gd name="f201" fmla="*/ f12 f193 1"/>
                  <a:gd name="f202" fmla="*/ f12 f194 1"/>
                  <a:gd name="f203" fmla="*/ f12 f195 1"/>
                  <a:gd name="f204" fmla="*/ f12 f196 1"/>
                  <a:gd name="f205" fmla="*/ f12 f197 1"/>
                  <a:gd name="f206" fmla="*/ f12 f198 1"/>
                  <a:gd name="f207" fmla="*/ f12 f199 1"/>
                  <a:gd name="f208" fmla="*/ f200 f60 1"/>
                  <a:gd name="f209" fmla="*/ f201 f59 1"/>
                  <a:gd name="f210" fmla="*/ f202 f60 1"/>
                  <a:gd name="f211" fmla="*/ f203 f59 1"/>
                  <a:gd name="f212" fmla="*/ f204 f92 1"/>
                  <a:gd name="f213" fmla="*/ f205 f93 1"/>
                  <a:gd name="f214" fmla="*/ f206 f92 1"/>
                  <a:gd name="f215" fmla="*/ f207 f93 1"/>
                  <a:gd name="f216" fmla="+- f73 f208 0"/>
                  <a:gd name="f217" fmla="+- f72 f209 0"/>
                  <a:gd name="f218" fmla="+- f73 f210 0"/>
                  <a:gd name="f219" fmla="+- f72 f211 0"/>
                  <a:gd name="f220" fmla="+- f73 f212 0"/>
                  <a:gd name="f221" fmla="+- f72 f213 0"/>
                  <a:gd name="f222" fmla="+- f73 f214 0"/>
                  <a:gd name="f223" fmla="+- f72 f215 0"/>
                  <a:gd name="f224" fmla="max f216 f220"/>
                  <a:gd name="f225" fmla="max f218 f222"/>
                  <a:gd name="f226" fmla="max f217 f221"/>
                  <a:gd name="f227" fmla="max f219 f223"/>
                  <a:gd name="f228" fmla="min f216 f220"/>
                  <a:gd name="f229" fmla="min f218 f222"/>
                  <a:gd name="f230" fmla="min f217 f221"/>
                  <a:gd name="f231" fmla="min f219 f223"/>
                  <a:gd name="f232" fmla="+- f216 f222 0"/>
                  <a:gd name="f233" fmla="+- f217 f223 0"/>
                  <a:gd name="f234" fmla="+- f218 f220 0"/>
                  <a:gd name="f235" fmla="+- f219 f221 0"/>
                  <a:gd name="f236" fmla="*/ f216 f46 1"/>
                  <a:gd name="f237" fmla="*/ f217 f46 1"/>
                  <a:gd name="f238" fmla="*/ f220 f46 1"/>
                  <a:gd name="f239" fmla="*/ f221 f46 1"/>
                  <a:gd name="f240" fmla="max f224 f225"/>
                  <a:gd name="f241" fmla="max f226 f227"/>
                  <a:gd name="f242" fmla="min f228 f229"/>
                  <a:gd name="f243" fmla="min f230 f231"/>
                  <a:gd name="f244" fmla="*/ f232 1 2"/>
                  <a:gd name="f245" fmla="*/ f233 1 2"/>
                  <a:gd name="f246" fmla="*/ f234 1 2"/>
                  <a:gd name="f247" fmla="*/ f235 1 2"/>
                  <a:gd name="f248" fmla="?: f94 f51 f240"/>
                  <a:gd name="f249" fmla="?: f95 f52 f241"/>
                  <a:gd name="f250" fmla="?: f96 f22 f242"/>
                  <a:gd name="f251" fmla="?: f97 f22 f243"/>
                  <a:gd name="f252" fmla="*/ f244 f46 1"/>
                  <a:gd name="f253" fmla="*/ f245 f46 1"/>
                  <a:gd name="f254" fmla="*/ f246 f46 1"/>
                  <a:gd name="f255" fmla="*/ f247 f46 1"/>
                  <a:gd name="f256" fmla="*/ f250 f46 1"/>
                  <a:gd name="f257" fmla="*/ f251 f46 1"/>
                  <a:gd name="f258" fmla="*/ f248 f46 1"/>
                  <a:gd name="f259" fmla="*/ f249 f4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3">
                    <a:pos x="f252" y="f253"/>
                  </a:cxn>
                  <a:cxn ang="f44">
                    <a:pos x="f254" y="f255"/>
                  </a:cxn>
                  <a:cxn ang="f45">
                    <a:pos x="f87" y="f88"/>
                  </a:cxn>
                </a:cxnLst>
                <a:rect l="f256" t="f257" r="f258" b="f259"/>
                <a:pathLst>
                  <a:path>
                    <a:moveTo>
                      <a:pt x="f236" y="f237"/>
                    </a:moveTo>
                    <a:arcTo wR="f81" hR="f82" stAng="f57" swAng="f83"/>
                    <a:lnTo>
                      <a:pt x="f238" y="f239"/>
                    </a:lnTo>
                    <a:arcTo wR="f100" hR="f101" stAng="f58" swAng="f89"/>
                    <a:close/>
                  </a:path>
                </a:pathLst>
              </a:custGeom>
              <a:solidFill>
                <a:srgbClr val="DDDDDD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Oval 11">
                <a:extLst>
                  <a:ext uri="{FF2B5EF4-FFF2-40B4-BE49-F238E27FC236}">
                    <a16:creationId xmlns:a16="http://schemas.microsoft.com/office/drawing/2014/main" id="{D3D66140-B745-4FE7-8296-9EEC38C0AFAD}"/>
                  </a:ext>
                </a:extLst>
              </p:cNvPr>
              <p:cNvSpPr/>
              <p:nvPr/>
            </p:nvSpPr>
            <p:spPr>
              <a:xfrm>
                <a:off x="2023539" y="2361977"/>
                <a:ext cx="770610" cy="770610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D4D4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Oval 12">
                <a:extLst>
                  <a:ext uri="{FF2B5EF4-FFF2-40B4-BE49-F238E27FC236}">
                    <a16:creationId xmlns:a16="http://schemas.microsoft.com/office/drawing/2014/main" id="{0C667E7B-51C7-45C4-BAA0-12F5BC63F4DB}"/>
                  </a:ext>
                </a:extLst>
              </p:cNvPr>
              <p:cNvSpPr/>
              <p:nvPr/>
            </p:nvSpPr>
            <p:spPr>
              <a:xfrm>
                <a:off x="3206105" y="3524125"/>
                <a:ext cx="770610" cy="770610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AAAAAA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7F7F7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Oval 13">
                <a:extLst>
                  <a:ext uri="{FF2B5EF4-FFF2-40B4-BE49-F238E27FC236}">
                    <a16:creationId xmlns:a16="http://schemas.microsoft.com/office/drawing/2014/main" id="{7FFF141D-70F8-46B8-ACF1-465957F6BEC0}"/>
                  </a:ext>
                </a:extLst>
              </p:cNvPr>
              <p:cNvSpPr/>
              <p:nvPr/>
            </p:nvSpPr>
            <p:spPr>
              <a:xfrm>
                <a:off x="4377068" y="2361977"/>
                <a:ext cx="770610" cy="770610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D4D4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Oval 14">
                <a:extLst>
                  <a:ext uri="{FF2B5EF4-FFF2-40B4-BE49-F238E27FC236}">
                    <a16:creationId xmlns:a16="http://schemas.microsoft.com/office/drawing/2014/main" id="{BC06D42E-BE2E-4D7B-9030-6808C1B3C726}"/>
                  </a:ext>
                </a:extLst>
              </p:cNvPr>
              <p:cNvSpPr/>
              <p:nvPr/>
            </p:nvSpPr>
            <p:spPr>
              <a:xfrm>
                <a:off x="3206105" y="1161891"/>
                <a:ext cx="770610" cy="770610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AAAAAA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Oval 15">
                <a:extLst>
                  <a:ext uri="{FF2B5EF4-FFF2-40B4-BE49-F238E27FC236}">
                    <a16:creationId xmlns:a16="http://schemas.microsoft.com/office/drawing/2014/main" id="{3646D15A-5B3A-4EF5-B3FD-91FCC529180A}"/>
                  </a:ext>
                </a:extLst>
              </p:cNvPr>
              <p:cNvSpPr/>
              <p:nvPr/>
            </p:nvSpPr>
            <p:spPr>
              <a:xfrm>
                <a:off x="3072036" y="2214228"/>
                <a:ext cx="1027145" cy="1027145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319DB6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Isosceles Triangle 16">
                <a:extLst>
                  <a:ext uri="{FF2B5EF4-FFF2-40B4-BE49-F238E27FC236}">
                    <a16:creationId xmlns:a16="http://schemas.microsoft.com/office/drawing/2014/main" id="{5F07EBB0-E59B-47D2-B710-9ECA3F75CA93}"/>
                  </a:ext>
                </a:extLst>
              </p:cNvPr>
              <p:cNvSpPr/>
              <p:nvPr/>
            </p:nvSpPr>
            <p:spPr>
              <a:xfrm rot="12599995">
                <a:off x="2320391" y="2023484"/>
                <a:ext cx="381688" cy="329037"/>
              </a:xfrm>
              <a:custGeom>
                <a:avLst>
                  <a:gd name="f8" fmla="val 50000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val 50000"/>
                  <a:gd name="f9" fmla="+- 0 0 -360"/>
                  <a:gd name="f10" fmla="+- 0 0 -270"/>
                  <a:gd name="f11" fmla="+- 0 0 -180"/>
                  <a:gd name="f12" fmla="+- 0 0 -90"/>
                  <a:gd name="f13" fmla="abs f4"/>
                  <a:gd name="f14" fmla="abs f5"/>
                  <a:gd name="f15" fmla="abs f6"/>
                  <a:gd name="f16" fmla="val f7"/>
                  <a:gd name="f17" fmla="val f8"/>
                  <a:gd name="f18" fmla="*/ f9 f1 1"/>
                  <a:gd name="f19" fmla="*/ f10 f1 1"/>
                  <a:gd name="f20" fmla="*/ f11 f1 1"/>
                  <a:gd name="f21" fmla="*/ f12 f1 1"/>
                  <a:gd name="f22" fmla="?: f13 f4 1"/>
                  <a:gd name="f23" fmla="?: f14 f5 1"/>
                  <a:gd name="f24" fmla="?: f15 f6 1"/>
                  <a:gd name="f25" fmla="*/ f18 1 f3"/>
                  <a:gd name="f26" fmla="*/ f19 1 f3"/>
                  <a:gd name="f27" fmla="*/ f20 1 f3"/>
                  <a:gd name="f28" fmla="*/ f21 1 f3"/>
                  <a:gd name="f29" fmla="*/ f22 1 21600"/>
                  <a:gd name="f30" fmla="*/ f23 1 21600"/>
                  <a:gd name="f31" fmla="*/ 21600 f22 1"/>
                  <a:gd name="f32" fmla="*/ 21600 f23 1"/>
                  <a:gd name="f33" fmla="+- f25 0 f2"/>
                  <a:gd name="f34" fmla="+- f26 0 f2"/>
                  <a:gd name="f35" fmla="+- f27 0 f2"/>
                  <a:gd name="f36" fmla="+- f28 0 f2"/>
                  <a:gd name="f37" fmla="min f30 f29"/>
                  <a:gd name="f38" fmla="*/ f31 1 f24"/>
                  <a:gd name="f39" fmla="*/ f32 1 f24"/>
                  <a:gd name="f40" fmla="val f38"/>
                  <a:gd name="f41" fmla="val f39"/>
                  <a:gd name="f42" fmla="*/ f16 f37 1"/>
                  <a:gd name="f43" fmla="+- f41 0 f16"/>
                  <a:gd name="f44" fmla="+- f40 0 f16"/>
                  <a:gd name="f45" fmla="*/ f41 f37 1"/>
                  <a:gd name="f46" fmla="*/ f40 f37 1"/>
                  <a:gd name="f47" fmla="*/ f43 1 2"/>
                  <a:gd name="f48" fmla="*/ f44 1 2"/>
                  <a:gd name="f49" fmla="*/ f44 f17 1"/>
                  <a:gd name="f50" fmla="+- f16 f47 0"/>
                  <a:gd name="f51" fmla="*/ f49 1 200000"/>
                  <a:gd name="f52" fmla="*/ f49 1 100000"/>
                  <a:gd name="f53" fmla="+- f51 f48 0"/>
                  <a:gd name="f54" fmla="*/ f51 f37 1"/>
                  <a:gd name="f55" fmla="*/ f50 f37 1"/>
                  <a:gd name="f56" fmla="*/ f52 f37 1"/>
                  <a:gd name="f57" fmla="*/ f53 f3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3">
                    <a:pos x="f56" y="f42"/>
                  </a:cxn>
                  <a:cxn ang="f34">
                    <a:pos x="f54" y="f55"/>
                  </a:cxn>
                  <a:cxn ang="f35">
                    <a:pos x="f42" y="f45"/>
                  </a:cxn>
                  <a:cxn ang="f35">
                    <a:pos x="f56" y="f45"/>
                  </a:cxn>
                  <a:cxn ang="f35">
                    <a:pos x="f46" y="f45"/>
                  </a:cxn>
                  <a:cxn ang="f36">
                    <a:pos x="f57" y="f55"/>
                  </a:cxn>
                </a:cxnLst>
                <a:rect l="f54" t="f55" r="f57" b="f45"/>
                <a:pathLst>
                  <a:path>
                    <a:moveTo>
                      <a:pt x="f42" y="f45"/>
                    </a:moveTo>
                    <a:lnTo>
                      <a:pt x="f56" y="f42"/>
                    </a:lnTo>
                    <a:lnTo>
                      <a:pt x="f46" y="f45"/>
                    </a:lnTo>
                    <a:close/>
                  </a:path>
                </a:pathLst>
              </a:custGeom>
              <a:solidFill>
                <a:srgbClr val="DDDDDD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8765C34D-F2FB-45F7-93DE-9D4D1FA6F22C}"/>
                  </a:ext>
                </a:extLst>
              </p:cNvPr>
              <p:cNvSpPr txBox="1"/>
              <p:nvPr/>
            </p:nvSpPr>
            <p:spPr>
              <a:xfrm>
                <a:off x="3111209" y="2508290"/>
                <a:ext cx="960403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b="1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فهرست</a:t>
                </a:r>
              </a:p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b="1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  اینجا</a:t>
                </a:r>
                <a:endParaRPr lang="en-US" sz="1400" b="1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59194396-88F1-405C-BBEE-235943006AFB}"/>
                  </a:ext>
                </a:extLst>
              </p:cNvPr>
              <p:cNvSpPr txBox="1"/>
              <p:nvPr/>
            </p:nvSpPr>
            <p:spPr>
              <a:xfrm>
                <a:off x="3281406" y="1289861"/>
                <a:ext cx="638507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</a:t>
                </a:r>
              </a:p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اینجا</a:t>
                </a:r>
                <a:endParaRPr lang="en-US" sz="1400" b="0" i="0" u="none" strike="noStrike" kern="0" cap="none" spc="0" baseline="0" dirty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3638B2CE-D1F3-4D40-923E-BB410E7D28AD}"/>
                  </a:ext>
                </a:extLst>
              </p:cNvPr>
              <p:cNvSpPr txBox="1"/>
              <p:nvPr/>
            </p:nvSpPr>
            <p:spPr>
              <a:xfrm>
                <a:off x="2089586" y="2508290"/>
                <a:ext cx="638507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</a:t>
                </a:r>
              </a:p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اینجا</a:t>
                </a:r>
                <a:endParaRPr lang="en-US" sz="1400" b="0" i="0" u="none" strike="noStrike" kern="0" cap="none" spc="0" baseline="0" dirty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3993A2ED-32DD-416B-8349-F1633389267E}"/>
                  </a:ext>
                </a:extLst>
              </p:cNvPr>
              <p:cNvSpPr txBox="1"/>
              <p:nvPr/>
            </p:nvSpPr>
            <p:spPr>
              <a:xfrm>
                <a:off x="4443124" y="2508290"/>
                <a:ext cx="638507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</a:t>
                </a:r>
              </a:p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اینجا</a:t>
                </a:r>
                <a:endParaRPr lang="en-US" sz="1400" b="0" i="0" u="none" strike="noStrike" kern="0" cap="none" spc="0" baseline="0" dirty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TextBox 21">
                <a:extLst>
                  <a:ext uri="{FF2B5EF4-FFF2-40B4-BE49-F238E27FC236}">
                    <a16:creationId xmlns:a16="http://schemas.microsoft.com/office/drawing/2014/main" id="{2BE0B6AF-E543-4A10-A8FA-57B36F3E71D5}"/>
                  </a:ext>
                </a:extLst>
              </p:cNvPr>
              <p:cNvSpPr txBox="1"/>
              <p:nvPr/>
            </p:nvSpPr>
            <p:spPr>
              <a:xfrm>
                <a:off x="3281406" y="3673364"/>
                <a:ext cx="638507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</a:t>
                </a:r>
              </a:p>
              <a:p>
                <a:pPr lvl="0" algn="ct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اینجا</a:t>
                </a:r>
                <a:endParaRPr lang="en-US" sz="1400" b="0" i="0" u="none" strike="noStrike" kern="0" cap="none" spc="0" baseline="0" dirty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Group 22">
              <a:extLst>
                <a:ext uri="{FF2B5EF4-FFF2-40B4-BE49-F238E27FC236}">
                  <a16:creationId xmlns:a16="http://schemas.microsoft.com/office/drawing/2014/main" id="{D5D9A757-D88A-4F52-80E2-FDE8543C415C}"/>
                </a:ext>
              </a:extLst>
            </p:cNvPr>
            <p:cNvGrpSpPr/>
            <p:nvPr/>
          </p:nvGrpSpPr>
          <p:grpSpPr>
            <a:xfrm>
              <a:off x="4142140" y="865077"/>
              <a:ext cx="2574785" cy="866207"/>
              <a:chOff x="4142140" y="865077"/>
              <a:chExt cx="2574785" cy="866207"/>
            </a:xfrm>
          </p:grpSpPr>
          <p:sp>
            <p:nvSpPr>
              <p:cNvPr id="23" name="TextBox 23">
                <a:extLst>
                  <a:ext uri="{FF2B5EF4-FFF2-40B4-BE49-F238E27FC236}">
                    <a16:creationId xmlns:a16="http://schemas.microsoft.com/office/drawing/2014/main" id="{D4B4BA3F-536D-4217-8074-1770DAE56B10}"/>
                  </a:ext>
                </a:extLst>
              </p:cNvPr>
              <p:cNvSpPr txBox="1"/>
              <p:nvPr/>
            </p:nvSpPr>
            <p:spPr>
              <a:xfrm>
                <a:off x="4142140" y="1084953"/>
                <a:ext cx="2574785" cy="646331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sz="1200" b="0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TextBox 24">
                <a:extLst>
                  <a:ext uri="{FF2B5EF4-FFF2-40B4-BE49-F238E27FC236}">
                    <a16:creationId xmlns:a16="http://schemas.microsoft.com/office/drawing/2014/main" id="{3AC57301-7DF4-49DB-8F52-1EBB5F1F065C}"/>
                  </a:ext>
                </a:extLst>
              </p:cNvPr>
              <p:cNvSpPr txBox="1"/>
              <p:nvPr/>
            </p:nvSpPr>
            <p:spPr>
              <a:xfrm>
                <a:off x="4142140" y="865077"/>
                <a:ext cx="2570735" cy="276999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b="1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 شما در اینجا</a:t>
                </a:r>
                <a:endParaRPr lang="en-US" sz="1200" b="1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5">
              <a:extLst>
                <a:ext uri="{FF2B5EF4-FFF2-40B4-BE49-F238E27FC236}">
                  <a16:creationId xmlns:a16="http://schemas.microsoft.com/office/drawing/2014/main" id="{78EA8C8D-22DF-4E6C-8427-75B8DF73EA34}"/>
                </a:ext>
              </a:extLst>
            </p:cNvPr>
            <p:cNvGrpSpPr/>
            <p:nvPr/>
          </p:nvGrpSpPr>
          <p:grpSpPr>
            <a:xfrm>
              <a:off x="4973714" y="3130759"/>
              <a:ext cx="2574785" cy="866207"/>
              <a:chOff x="4973714" y="3130759"/>
              <a:chExt cx="2574785" cy="866207"/>
            </a:xfrm>
          </p:grpSpPr>
          <p:sp>
            <p:nvSpPr>
              <p:cNvPr id="26" name="TextBox 26">
                <a:extLst>
                  <a:ext uri="{FF2B5EF4-FFF2-40B4-BE49-F238E27FC236}">
                    <a16:creationId xmlns:a16="http://schemas.microsoft.com/office/drawing/2014/main" id="{FEF4B342-026E-4E37-B2CA-7A5EB4665117}"/>
                  </a:ext>
                </a:extLst>
              </p:cNvPr>
              <p:cNvSpPr txBox="1"/>
              <p:nvPr/>
            </p:nvSpPr>
            <p:spPr>
              <a:xfrm>
                <a:off x="4973714" y="3350635"/>
                <a:ext cx="2574785" cy="646331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sz="1200" b="0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TextBox 27">
                <a:extLst>
                  <a:ext uri="{FF2B5EF4-FFF2-40B4-BE49-F238E27FC236}">
                    <a16:creationId xmlns:a16="http://schemas.microsoft.com/office/drawing/2014/main" id="{4BCCC774-347C-4111-8059-6BCC3CB34984}"/>
                  </a:ext>
                </a:extLst>
              </p:cNvPr>
              <p:cNvSpPr txBox="1"/>
              <p:nvPr/>
            </p:nvSpPr>
            <p:spPr>
              <a:xfrm>
                <a:off x="4973714" y="3130759"/>
                <a:ext cx="2570735" cy="276999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b="1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 شما در اینجا</a:t>
                </a:r>
                <a:endParaRPr lang="en-US" sz="1200" b="1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8">
              <a:extLst>
                <a:ext uri="{FF2B5EF4-FFF2-40B4-BE49-F238E27FC236}">
                  <a16:creationId xmlns:a16="http://schemas.microsoft.com/office/drawing/2014/main" id="{AA44CA7C-5965-494D-9B74-DD00E3A5F10E}"/>
                </a:ext>
              </a:extLst>
            </p:cNvPr>
            <p:cNvGrpSpPr/>
            <p:nvPr/>
          </p:nvGrpSpPr>
          <p:grpSpPr>
            <a:xfrm>
              <a:off x="4142140" y="3864885"/>
              <a:ext cx="2574785" cy="866198"/>
              <a:chOff x="4142140" y="3864885"/>
              <a:chExt cx="2574785" cy="866198"/>
            </a:xfrm>
          </p:grpSpPr>
          <p:sp>
            <p:nvSpPr>
              <p:cNvPr id="29" name="TextBox 29">
                <a:extLst>
                  <a:ext uri="{FF2B5EF4-FFF2-40B4-BE49-F238E27FC236}">
                    <a16:creationId xmlns:a16="http://schemas.microsoft.com/office/drawing/2014/main" id="{9EFF6C78-C7B1-4CD3-8BC2-790FBEA822A6}"/>
                  </a:ext>
                </a:extLst>
              </p:cNvPr>
              <p:cNvSpPr txBox="1"/>
              <p:nvPr/>
            </p:nvSpPr>
            <p:spPr>
              <a:xfrm>
                <a:off x="4142140" y="4084752"/>
                <a:ext cx="2574785" cy="646331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sz="1200" b="0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TextBox 30">
                <a:extLst>
                  <a:ext uri="{FF2B5EF4-FFF2-40B4-BE49-F238E27FC236}">
                    <a16:creationId xmlns:a16="http://schemas.microsoft.com/office/drawing/2014/main" id="{3CDBC09E-E9EF-43D2-A561-9EAB65AA59E0}"/>
                  </a:ext>
                </a:extLst>
              </p:cNvPr>
              <p:cNvSpPr txBox="1"/>
              <p:nvPr/>
            </p:nvSpPr>
            <p:spPr>
              <a:xfrm>
                <a:off x="4142140" y="3864885"/>
                <a:ext cx="2570735" cy="276999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b="1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 شما در اینجا</a:t>
                </a:r>
                <a:endParaRPr lang="en-US" sz="1200" b="1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>
              <a:extLst>
                <a:ext uri="{FF2B5EF4-FFF2-40B4-BE49-F238E27FC236}">
                  <a16:creationId xmlns:a16="http://schemas.microsoft.com/office/drawing/2014/main" id="{D7D2D329-5D9A-44D3-B44C-E581CD4BF7C9}"/>
                </a:ext>
              </a:extLst>
            </p:cNvPr>
            <p:cNvGrpSpPr/>
            <p:nvPr/>
          </p:nvGrpSpPr>
          <p:grpSpPr>
            <a:xfrm>
              <a:off x="795317" y="3291062"/>
              <a:ext cx="1597639" cy="1235540"/>
              <a:chOff x="795317" y="3291062"/>
              <a:chExt cx="1597639" cy="1235540"/>
            </a:xfrm>
          </p:grpSpPr>
          <p:sp>
            <p:nvSpPr>
              <p:cNvPr id="32" name="TextBox 32">
                <a:extLst>
                  <a:ext uri="{FF2B5EF4-FFF2-40B4-BE49-F238E27FC236}">
                    <a16:creationId xmlns:a16="http://schemas.microsoft.com/office/drawing/2014/main" id="{4AC7AE22-4D33-43C8-A7D5-10905A6044C7}"/>
                  </a:ext>
                </a:extLst>
              </p:cNvPr>
              <p:cNvSpPr txBox="1"/>
              <p:nvPr/>
            </p:nvSpPr>
            <p:spPr>
              <a:xfrm>
                <a:off x="795317" y="3510939"/>
                <a:ext cx="1597639" cy="1015663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sz="1200" b="0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TextBox 33">
                <a:extLst>
                  <a:ext uri="{FF2B5EF4-FFF2-40B4-BE49-F238E27FC236}">
                    <a16:creationId xmlns:a16="http://schemas.microsoft.com/office/drawing/2014/main" id="{E132286D-8FFB-4517-8400-E747AE1CD1DB}"/>
                  </a:ext>
                </a:extLst>
              </p:cNvPr>
              <p:cNvSpPr txBox="1"/>
              <p:nvPr/>
            </p:nvSpPr>
            <p:spPr>
              <a:xfrm>
                <a:off x="795317" y="3291062"/>
                <a:ext cx="1595134" cy="276999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b="1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 شما در اینجا</a:t>
                </a:r>
                <a:endParaRPr lang="en-US" sz="1200" b="1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4" name="Título 3">
            <a:extLst>
              <a:ext uri="{FF2B5EF4-FFF2-40B4-BE49-F238E27FC236}">
                <a16:creationId xmlns:a16="http://schemas.microsoft.com/office/drawing/2014/main" id="{97869BD3-F8D1-435A-9EEF-63BADF47821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6" name="Group 4">
            <a:extLst>
              <a:ext uri="{FF2B5EF4-FFF2-40B4-BE49-F238E27FC236}">
                <a16:creationId xmlns:a16="http://schemas.microsoft.com/office/drawing/2014/main" id="{F6883771-9E16-1F18-547D-765734942D37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7543800" y="3544888"/>
            <a:ext cx="1257300" cy="1357312"/>
            <a:chOff x="4752" y="2233"/>
            <a:chExt cx="792" cy="855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9F55D603-6B94-A799-DBF2-B1A90EFBB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1" y="2275"/>
              <a:ext cx="268" cy="362"/>
            </a:xfrm>
            <a:custGeom>
              <a:avLst/>
              <a:gdLst>
                <a:gd name="T0" fmla="*/ 0 w 44"/>
                <a:gd name="T1" fmla="*/ 58 h 61"/>
                <a:gd name="T2" fmla="*/ 0 w 44"/>
                <a:gd name="T3" fmla="*/ 4 h 61"/>
                <a:gd name="T4" fmla="*/ 0 w 44"/>
                <a:gd name="T5" fmla="*/ 3 h 61"/>
                <a:gd name="T6" fmla="*/ 19 w 44"/>
                <a:gd name="T7" fmla="*/ 6 h 61"/>
                <a:gd name="T8" fmla="*/ 15 w 44"/>
                <a:gd name="T9" fmla="*/ 10 h 61"/>
                <a:gd name="T10" fmla="*/ 15 w 44"/>
                <a:gd name="T11" fmla="*/ 11 h 61"/>
                <a:gd name="T12" fmla="*/ 15 w 44"/>
                <a:gd name="T13" fmla="*/ 16 h 61"/>
                <a:gd name="T14" fmla="*/ 16 w 44"/>
                <a:gd name="T15" fmla="*/ 17 h 61"/>
                <a:gd name="T16" fmla="*/ 21 w 44"/>
                <a:gd name="T17" fmla="*/ 15 h 61"/>
                <a:gd name="T18" fmla="*/ 23 w 44"/>
                <a:gd name="T19" fmla="*/ 16 h 61"/>
                <a:gd name="T20" fmla="*/ 28 w 44"/>
                <a:gd name="T21" fmla="*/ 16 h 61"/>
                <a:gd name="T22" fmla="*/ 28 w 44"/>
                <a:gd name="T23" fmla="*/ 11 h 61"/>
                <a:gd name="T24" fmla="*/ 27 w 44"/>
                <a:gd name="T25" fmla="*/ 10 h 61"/>
                <a:gd name="T26" fmla="*/ 25 w 44"/>
                <a:gd name="T27" fmla="*/ 6 h 61"/>
                <a:gd name="T28" fmla="*/ 25 w 44"/>
                <a:gd name="T29" fmla="*/ 5 h 61"/>
                <a:gd name="T30" fmla="*/ 43 w 44"/>
                <a:gd name="T31" fmla="*/ 4 h 61"/>
                <a:gd name="T32" fmla="*/ 43 w 44"/>
                <a:gd name="T33" fmla="*/ 23 h 61"/>
                <a:gd name="T34" fmla="*/ 44 w 44"/>
                <a:gd name="T35" fmla="*/ 27 h 61"/>
                <a:gd name="T36" fmla="*/ 44 w 44"/>
                <a:gd name="T37" fmla="*/ 42 h 61"/>
                <a:gd name="T38" fmla="*/ 44 w 44"/>
                <a:gd name="T39" fmla="*/ 54 h 61"/>
                <a:gd name="T40" fmla="*/ 42 w 44"/>
                <a:gd name="T41" fmla="*/ 59 h 61"/>
                <a:gd name="T42" fmla="*/ 30 w 44"/>
                <a:gd name="T43" fmla="*/ 59 h 61"/>
                <a:gd name="T44" fmla="*/ 29 w 44"/>
                <a:gd name="T45" fmla="*/ 58 h 61"/>
                <a:gd name="T46" fmla="*/ 28 w 44"/>
                <a:gd name="T47" fmla="*/ 47 h 61"/>
                <a:gd name="T48" fmla="*/ 24 w 44"/>
                <a:gd name="T49" fmla="*/ 43 h 61"/>
                <a:gd name="T50" fmla="*/ 15 w 44"/>
                <a:gd name="T51" fmla="*/ 52 h 61"/>
                <a:gd name="T52" fmla="*/ 14 w 44"/>
                <a:gd name="T53" fmla="*/ 59 h 61"/>
                <a:gd name="T54" fmla="*/ 0 w 44"/>
                <a:gd name="T55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61">
                  <a:moveTo>
                    <a:pt x="0" y="58"/>
                  </a:moveTo>
                  <a:cubicBezTo>
                    <a:pt x="0" y="40"/>
                    <a:pt x="0" y="22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5" y="0"/>
                    <a:pt x="15" y="2"/>
                    <a:pt x="19" y="6"/>
                  </a:cubicBezTo>
                  <a:cubicBezTo>
                    <a:pt x="20" y="9"/>
                    <a:pt x="17" y="9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2"/>
                    <a:pt x="15" y="14"/>
                    <a:pt x="15" y="16"/>
                  </a:cubicBezTo>
                  <a:cubicBezTo>
                    <a:pt x="15" y="16"/>
                    <a:pt x="15" y="16"/>
                    <a:pt x="16" y="17"/>
                  </a:cubicBezTo>
                  <a:cubicBezTo>
                    <a:pt x="17" y="16"/>
                    <a:pt x="19" y="17"/>
                    <a:pt x="21" y="15"/>
                  </a:cubicBezTo>
                  <a:cubicBezTo>
                    <a:pt x="21" y="15"/>
                    <a:pt x="22" y="15"/>
                    <a:pt x="23" y="16"/>
                  </a:cubicBezTo>
                  <a:cubicBezTo>
                    <a:pt x="24" y="17"/>
                    <a:pt x="26" y="18"/>
                    <a:pt x="28" y="16"/>
                  </a:cubicBezTo>
                  <a:cubicBezTo>
                    <a:pt x="29" y="15"/>
                    <a:pt x="29" y="13"/>
                    <a:pt x="28" y="11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9"/>
                    <a:pt x="24" y="8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8" y="1"/>
                    <a:pt x="39" y="1"/>
                    <a:pt x="43" y="4"/>
                  </a:cubicBezTo>
                  <a:cubicBezTo>
                    <a:pt x="43" y="10"/>
                    <a:pt x="43" y="17"/>
                    <a:pt x="43" y="23"/>
                  </a:cubicBezTo>
                  <a:cubicBezTo>
                    <a:pt x="44" y="24"/>
                    <a:pt x="44" y="26"/>
                    <a:pt x="44" y="27"/>
                  </a:cubicBezTo>
                  <a:cubicBezTo>
                    <a:pt x="44" y="32"/>
                    <a:pt x="44" y="37"/>
                    <a:pt x="44" y="42"/>
                  </a:cubicBezTo>
                  <a:cubicBezTo>
                    <a:pt x="44" y="46"/>
                    <a:pt x="44" y="50"/>
                    <a:pt x="44" y="54"/>
                  </a:cubicBezTo>
                  <a:cubicBezTo>
                    <a:pt x="44" y="56"/>
                    <a:pt x="44" y="58"/>
                    <a:pt x="42" y="59"/>
                  </a:cubicBezTo>
                  <a:cubicBezTo>
                    <a:pt x="38" y="60"/>
                    <a:pt x="34" y="60"/>
                    <a:pt x="30" y="59"/>
                  </a:cubicBezTo>
                  <a:cubicBezTo>
                    <a:pt x="29" y="59"/>
                    <a:pt x="29" y="59"/>
                    <a:pt x="29" y="58"/>
                  </a:cubicBezTo>
                  <a:cubicBezTo>
                    <a:pt x="28" y="55"/>
                    <a:pt x="28" y="51"/>
                    <a:pt x="28" y="47"/>
                  </a:cubicBezTo>
                  <a:cubicBezTo>
                    <a:pt x="28" y="43"/>
                    <a:pt x="28" y="43"/>
                    <a:pt x="24" y="43"/>
                  </a:cubicBezTo>
                  <a:cubicBezTo>
                    <a:pt x="14" y="43"/>
                    <a:pt x="15" y="42"/>
                    <a:pt x="15" y="52"/>
                  </a:cubicBezTo>
                  <a:cubicBezTo>
                    <a:pt x="15" y="54"/>
                    <a:pt x="16" y="57"/>
                    <a:pt x="14" y="59"/>
                  </a:cubicBezTo>
                  <a:cubicBezTo>
                    <a:pt x="9" y="60"/>
                    <a:pt x="5" y="61"/>
                    <a:pt x="0" y="58"/>
                  </a:cubicBezTo>
                  <a:close/>
                </a:path>
              </a:pathLst>
            </a:custGeom>
            <a:solidFill>
              <a:srgbClr val="6F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A767F70C-3DEF-E7D0-2905-F4167E5E7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" y="2756"/>
              <a:ext cx="286" cy="142"/>
            </a:xfrm>
            <a:custGeom>
              <a:avLst/>
              <a:gdLst>
                <a:gd name="T0" fmla="*/ 46 w 47"/>
                <a:gd name="T1" fmla="*/ 3 h 24"/>
                <a:gd name="T2" fmla="*/ 35 w 47"/>
                <a:gd name="T3" fmla="*/ 19 h 24"/>
                <a:gd name="T4" fmla="*/ 31 w 47"/>
                <a:gd name="T5" fmla="*/ 21 h 24"/>
                <a:gd name="T6" fmla="*/ 16 w 47"/>
                <a:gd name="T7" fmla="*/ 22 h 24"/>
                <a:gd name="T8" fmla="*/ 12 w 47"/>
                <a:gd name="T9" fmla="*/ 20 h 24"/>
                <a:gd name="T10" fmla="*/ 1 w 47"/>
                <a:gd name="T11" fmla="*/ 5 h 24"/>
                <a:gd name="T12" fmla="*/ 4 w 47"/>
                <a:gd name="T13" fmla="*/ 2 h 24"/>
                <a:gd name="T14" fmla="*/ 9 w 47"/>
                <a:gd name="T15" fmla="*/ 1 h 24"/>
                <a:gd name="T16" fmla="*/ 11 w 47"/>
                <a:gd name="T17" fmla="*/ 1 h 24"/>
                <a:gd name="T18" fmla="*/ 23 w 47"/>
                <a:gd name="T19" fmla="*/ 0 h 24"/>
                <a:gd name="T20" fmla="*/ 25 w 47"/>
                <a:gd name="T21" fmla="*/ 0 h 24"/>
                <a:gd name="T22" fmla="*/ 41 w 47"/>
                <a:gd name="T23" fmla="*/ 1 h 24"/>
                <a:gd name="T24" fmla="*/ 46 w 47"/>
                <a:gd name="T25" fmla="*/ 1 h 24"/>
                <a:gd name="T26" fmla="*/ 46 w 47"/>
                <a:gd name="T2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4">
                  <a:moveTo>
                    <a:pt x="46" y="3"/>
                  </a:moveTo>
                  <a:cubicBezTo>
                    <a:pt x="45" y="10"/>
                    <a:pt x="41" y="16"/>
                    <a:pt x="35" y="19"/>
                  </a:cubicBezTo>
                  <a:cubicBezTo>
                    <a:pt x="34" y="20"/>
                    <a:pt x="32" y="21"/>
                    <a:pt x="31" y="21"/>
                  </a:cubicBezTo>
                  <a:cubicBezTo>
                    <a:pt x="26" y="23"/>
                    <a:pt x="21" y="24"/>
                    <a:pt x="16" y="22"/>
                  </a:cubicBezTo>
                  <a:cubicBezTo>
                    <a:pt x="15" y="21"/>
                    <a:pt x="14" y="20"/>
                    <a:pt x="12" y="20"/>
                  </a:cubicBezTo>
                  <a:cubicBezTo>
                    <a:pt x="7" y="16"/>
                    <a:pt x="2" y="12"/>
                    <a:pt x="1" y="5"/>
                  </a:cubicBezTo>
                  <a:cubicBezTo>
                    <a:pt x="0" y="3"/>
                    <a:pt x="0" y="1"/>
                    <a:pt x="4" y="2"/>
                  </a:cubicBezTo>
                  <a:cubicBezTo>
                    <a:pt x="5" y="2"/>
                    <a:pt x="7" y="2"/>
                    <a:pt x="9" y="1"/>
                  </a:cubicBezTo>
                  <a:cubicBezTo>
                    <a:pt x="9" y="1"/>
                    <a:pt x="10" y="1"/>
                    <a:pt x="11" y="1"/>
                  </a:cubicBezTo>
                  <a:cubicBezTo>
                    <a:pt x="15" y="1"/>
                    <a:pt x="19" y="1"/>
                    <a:pt x="23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30" y="1"/>
                    <a:pt x="36" y="1"/>
                    <a:pt x="41" y="1"/>
                  </a:cubicBezTo>
                  <a:cubicBezTo>
                    <a:pt x="43" y="1"/>
                    <a:pt x="45" y="1"/>
                    <a:pt x="46" y="1"/>
                  </a:cubicBezTo>
                  <a:cubicBezTo>
                    <a:pt x="47" y="2"/>
                    <a:pt x="47" y="3"/>
                    <a:pt x="46" y="3"/>
                  </a:cubicBezTo>
                  <a:close/>
                </a:path>
              </a:pathLst>
            </a:custGeom>
            <a:solidFill>
              <a:srgbClr val="C9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7">
              <a:extLst>
                <a:ext uri="{FF2B5EF4-FFF2-40B4-BE49-F238E27FC236}">
                  <a16:creationId xmlns:a16="http://schemas.microsoft.com/office/drawing/2014/main" id="{D1673200-90B8-FD70-D298-F7B76764A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" y="2643"/>
              <a:ext cx="201" cy="207"/>
            </a:xfrm>
            <a:custGeom>
              <a:avLst/>
              <a:gdLst>
                <a:gd name="T0" fmla="*/ 18 w 33"/>
                <a:gd name="T1" fmla="*/ 6 h 35"/>
                <a:gd name="T2" fmla="*/ 32 w 33"/>
                <a:gd name="T3" fmla="*/ 23 h 35"/>
                <a:gd name="T4" fmla="*/ 31 w 33"/>
                <a:gd name="T5" fmla="*/ 26 h 35"/>
                <a:gd name="T6" fmla="*/ 16 w 33"/>
                <a:gd name="T7" fmla="*/ 32 h 35"/>
                <a:gd name="T8" fmla="*/ 3 w 33"/>
                <a:gd name="T9" fmla="*/ 33 h 35"/>
                <a:gd name="T10" fmla="*/ 0 w 33"/>
                <a:gd name="T11" fmla="*/ 25 h 35"/>
                <a:gd name="T12" fmla="*/ 3 w 33"/>
                <a:gd name="T13" fmla="*/ 10 h 35"/>
                <a:gd name="T14" fmla="*/ 2 w 33"/>
                <a:gd name="T15" fmla="*/ 6 h 35"/>
                <a:gd name="T16" fmla="*/ 0 w 33"/>
                <a:gd name="T17" fmla="*/ 3 h 35"/>
                <a:gd name="T18" fmla="*/ 1 w 33"/>
                <a:gd name="T19" fmla="*/ 2 h 35"/>
                <a:gd name="T20" fmla="*/ 18 w 33"/>
                <a:gd name="T21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5">
                  <a:moveTo>
                    <a:pt x="18" y="6"/>
                  </a:moveTo>
                  <a:cubicBezTo>
                    <a:pt x="22" y="11"/>
                    <a:pt x="27" y="17"/>
                    <a:pt x="32" y="23"/>
                  </a:cubicBezTo>
                  <a:cubicBezTo>
                    <a:pt x="33" y="25"/>
                    <a:pt x="32" y="25"/>
                    <a:pt x="31" y="26"/>
                  </a:cubicBezTo>
                  <a:cubicBezTo>
                    <a:pt x="27" y="30"/>
                    <a:pt x="21" y="31"/>
                    <a:pt x="16" y="32"/>
                  </a:cubicBezTo>
                  <a:cubicBezTo>
                    <a:pt x="12" y="34"/>
                    <a:pt x="8" y="35"/>
                    <a:pt x="3" y="33"/>
                  </a:cubicBezTo>
                  <a:cubicBezTo>
                    <a:pt x="0" y="31"/>
                    <a:pt x="0" y="29"/>
                    <a:pt x="0" y="25"/>
                  </a:cubicBezTo>
                  <a:cubicBezTo>
                    <a:pt x="2" y="20"/>
                    <a:pt x="2" y="15"/>
                    <a:pt x="3" y="10"/>
                  </a:cubicBezTo>
                  <a:cubicBezTo>
                    <a:pt x="4" y="8"/>
                    <a:pt x="4" y="7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7" y="1"/>
                    <a:pt x="13" y="0"/>
                    <a:pt x="18" y="6"/>
                  </a:cubicBezTo>
                  <a:close/>
                </a:path>
              </a:pathLst>
            </a:custGeom>
            <a:solidFill>
              <a:srgbClr val="C9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8">
              <a:extLst>
                <a:ext uri="{FF2B5EF4-FFF2-40B4-BE49-F238E27FC236}">
                  <a16:creationId xmlns:a16="http://schemas.microsoft.com/office/drawing/2014/main" id="{134428F0-BE36-B61E-CD0E-019D47AA1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" y="2423"/>
              <a:ext cx="159" cy="208"/>
            </a:xfrm>
            <a:custGeom>
              <a:avLst/>
              <a:gdLst>
                <a:gd name="T0" fmla="*/ 0 w 26"/>
                <a:gd name="T1" fmla="*/ 33 h 35"/>
                <a:gd name="T2" fmla="*/ 1 w 26"/>
                <a:gd name="T3" fmla="*/ 19 h 35"/>
                <a:gd name="T4" fmla="*/ 1 w 26"/>
                <a:gd name="T5" fmla="*/ 12 h 35"/>
                <a:gd name="T6" fmla="*/ 1 w 26"/>
                <a:gd name="T7" fmla="*/ 2 h 35"/>
                <a:gd name="T8" fmla="*/ 26 w 26"/>
                <a:gd name="T9" fmla="*/ 2 h 35"/>
                <a:gd name="T10" fmla="*/ 26 w 26"/>
                <a:gd name="T11" fmla="*/ 33 h 35"/>
                <a:gd name="T12" fmla="*/ 22 w 26"/>
                <a:gd name="T13" fmla="*/ 35 h 35"/>
                <a:gd name="T14" fmla="*/ 4 w 26"/>
                <a:gd name="T15" fmla="*/ 35 h 35"/>
                <a:gd name="T16" fmla="*/ 0 w 26"/>
                <a:gd name="T17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5">
                  <a:moveTo>
                    <a:pt x="0" y="33"/>
                  </a:moveTo>
                  <a:cubicBezTo>
                    <a:pt x="1" y="29"/>
                    <a:pt x="2" y="24"/>
                    <a:pt x="1" y="19"/>
                  </a:cubicBezTo>
                  <a:cubicBezTo>
                    <a:pt x="0" y="17"/>
                    <a:pt x="2" y="15"/>
                    <a:pt x="1" y="12"/>
                  </a:cubicBezTo>
                  <a:cubicBezTo>
                    <a:pt x="1" y="9"/>
                    <a:pt x="1" y="5"/>
                    <a:pt x="1" y="2"/>
                  </a:cubicBezTo>
                  <a:cubicBezTo>
                    <a:pt x="5" y="0"/>
                    <a:pt x="23" y="0"/>
                    <a:pt x="26" y="2"/>
                  </a:cubicBezTo>
                  <a:cubicBezTo>
                    <a:pt x="26" y="13"/>
                    <a:pt x="26" y="23"/>
                    <a:pt x="26" y="33"/>
                  </a:cubicBezTo>
                  <a:cubicBezTo>
                    <a:pt x="25" y="35"/>
                    <a:pt x="24" y="35"/>
                    <a:pt x="22" y="35"/>
                  </a:cubicBezTo>
                  <a:cubicBezTo>
                    <a:pt x="16" y="35"/>
                    <a:pt x="10" y="35"/>
                    <a:pt x="4" y="35"/>
                  </a:cubicBezTo>
                  <a:cubicBezTo>
                    <a:pt x="3" y="35"/>
                    <a:pt x="1" y="35"/>
                    <a:pt x="0" y="33"/>
                  </a:cubicBezTo>
                  <a:close/>
                </a:path>
              </a:pathLst>
            </a:custGeom>
            <a:solidFill>
              <a:srgbClr val="668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9">
              <a:extLst>
                <a:ext uri="{FF2B5EF4-FFF2-40B4-BE49-F238E27FC236}">
                  <a16:creationId xmlns:a16="http://schemas.microsoft.com/office/drawing/2014/main" id="{46AC167B-683B-F9CE-EA58-1E0CA95FE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" y="2827"/>
              <a:ext cx="97" cy="243"/>
            </a:xfrm>
            <a:custGeom>
              <a:avLst/>
              <a:gdLst>
                <a:gd name="T0" fmla="*/ 3 w 16"/>
                <a:gd name="T1" fmla="*/ 1 h 41"/>
                <a:gd name="T2" fmla="*/ 16 w 16"/>
                <a:gd name="T3" fmla="*/ 1 h 41"/>
                <a:gd name="T4" fmla="*/ 13 w 16"/>
                <a:gd name="T5" fmla="*/ 5 h 41"/>
                <a:gd name="T6" fmla="*/ 12 w 16"/>
                <a:gd name="T7" fmla="*/ 13 h 41"/>
                <a:gd name="T8" fmla="*/ 10 w 16"/>
                <a:gd name="T9" fmla="*/ 32 h 41"/>
                <a:gd name="T10" fmla="*/ 13 w 16"/>
                <a:gd name="T11" fmla="*/ 38 h 41"/>
                <a:gd name="T12" fmla="*/ 6 w 16"/>
                <a:gd name="T13" fmla="*/ 38 h 41"/>
                <a:gd name="T14" fmla="*/ 4 w 16"/>
                <a:gd name="T15" fmla="*/ 35 h 41"/>
                <a:gd name="T16" fmla="*/ 2 w 16"/>
                <a:gd name="T17" fmla="*/ 31 h 41"/>
                <a:gd name="T18" fmla="*/ 2 w 16"/>
                <a:gd name="T19" fmla="*/ 22 h 41"/>
                <a:gd name="T20" fmla="*/ 2 w 16"/>
                <a:gd name="T21" fmla="*/ 7 h 41"/>
                <a:gd name="T22" fmla="*/ 0 w 16"/>
                <a:gd name="T23" fmla="*/ 1 h 41"/>
                <a:gd name="T24" fmla="*/ 3 w 16"/>
                <a:gd name="T25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41">
                  <a:moveTo>
                    <a:pt x="3" y="1"/>
                  </a:moveTo>
                  <a:cubicBezTo>
                    <a:pt x="7" y="3"/>
                    <a:pt x="12" y="1"/>
                    <a:pt x="16" y="1"/>
                  </a:cubicBezTo>
                  <a:cubicBezTo>
                    <a:pt x="14" y="2"/>
                    <a:pt x="13" y="3"/>
                    <a:pt x="13" y="5"/>
                  </a:cubicBezTo>
                  <a:cubicBezTo>
                    <a:pt x="13" y="8"/>
                    <a:pt x="13" y="11"/>
                    <a:pt x="12" y="13"/>
                  </a:cubicBezTo>
                  <a:cubicBezTo>
                    <a:pt x="9" y="19"/>
                    <a:pt x="10" y="26"/>
                    <a:pt x="10" y="32"/>
                  </a:cubicBezTo>
                  <a:cubicBezTo>
                    <a:pt x="10" y="35"/>
                    <a:pt x="13" y="36"/>
                    <a:pt x="13" y="38"/>
                  </a:cubicBezTo>
                  <a:cubicBezTo>
                    <a:pt x="10" y="41"/>
                    <a:pt x="8" y="41"/>
                    <a:pt x="6" y="38"/>
                  </a:cubicBezTo>
                  <a:cubicBezTo>
                    <a:pt x="6" y="36"/>
                    <a:pt x="5" y="36"/>
                    <a:pt x="4" y="35"/>
                  </a:cubicBezTo>
                  <a:cubicBezTo>
                    <a:pt x="3" y="34"/>
                    <a:pt x="2" y="32"/>
                    <a:pt x="2" y="31"/>
                  </a:cubicBezTo>
                  <a:cubicBezTo>
                    <a:pt x="3" y="28"/>
                    <a:pt x="3" y="25"/>
                    <a:pt x="2" y="22"/>
                  </a:cubicBezTo>
                  <a:cubicBezTo>
                    <a:pt x="1" y="17"/>
                    <a:pt x="0" y="12"/>
                    <a:pt x="2" y="7"/>
                  </a:cubicBezTo>
                  <a:cubicBezTo>
                    <a:pt x="3" y="5"/>
                    <a:pt x="3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F3AD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10">
              <a:extLst>
                <a:ext uri="{FF2B5EF4-FFF2-40B4-BE49-F238E27FC236}">
                  <a16:creationId xmlns:a16="http://schemas.microsoft.com/office/drawing/2014/main" id="{A49EA514-DBEB-0EED-780E-675EE3FC6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2" y="2482"/>
              <a:ext cx="232" cy="380"/>
            </a:xfrm>
            <a:custGeom>
              <a:avLst/>
              <a:gdLst>
                <a:gd name="T0" fmla="*/ 29 w 38"/>
                <a:gd name="T1" fmla="*/ 30 h 64"/>
                <a:gd name="T2" fmla="*/ 28 w 38"/>
                <a:gd name="T3" fmla="*/ 30 h 64"/>
                <a:gd name="T4" fmla="*/ 15 w 38"/>
                <a:gd name="T5" fmla="*/ 47 h 64"/>
                <a:gd name="T6" fmla="*/ 13 w 38"/>
                <a:gd name="T7" fmla="*/ 54 h 64"/>
                <a:gd name="T8" fmla="*/ 14 w 38"/>
                <a:gd name="T9" fmla="*/ 59 h 64"/>
                <a:gd name="T10" fmla="*/ 15 w 38"/>
                <a:gd name="T11" fmla="*/ 62 h 64"/>
                <a:gd name="T12" fmla="*/ 15 w 38"/>
                <a:gd name="T13" fmla="*/ 63 h 64"/>
                <a:gd name="T14" fmla="*/ 13 w 38"/>
                <a:gd name="T15" fmla="*/ 63 h 64"/>
                <a:gd name="T16" fmla="*/ 9 w 38"/>
                <a:gd name="T17" fmla="*/ 57 h 64"/>
                <a:gd name="T18" fmla="*/ 4 w 38"/>
                <a:gd name="T19" fmla="*/ 53 h 64"/>
                <a:gd name="T20" fmla="*/ 1 w 38"/>
                <a:gd name="T21" fmla="*/ 48 h 64"/>
                <a:gd name="T22" fmla="*/ 4 w 38"/>
                <a:gd name="T23" fmla="*/ 44 h 64"/>
                <a:gd name="T24" fmla="*/ 5 w 38"/>
                <a:gd name="T25" fmla="*/ 46 h 64"/>
                <a:gd name="T26" fmla="*/ 10 w 38"/>
                <a:gd name="T27" fmla="*/ 47 h 64"/>
                <a:gd name="T28" fmla="*/ 20 w 38"/>
                <a:gd name="T29" fmla="*/ 35 h 64"/>
                <a:gd name="T30" fmla="*/ 28 w 38"/>
                <a:gd name="T31" fmla="*/ 15 h 64"/>
                <a:gd name="T32" fmla="*/ 29 w 38"/>
                <a:gd name="T33" fmla="*/ 11 h 64"/>
                <a:gd name="T34" fmla="*/ 31 w 38"/>
                <a:gd name="T35" fmla="*/ 2 h 64"/>
                <a:gd name="T36" fmla="*/ 35 w 38"/>
                <a:gd name="T37" fmla="*/ 0 h 64"/>
                <a:gd name="T38" fmla="*/ 38 w 38"/>
                <a:gd name="T39" fmla="*/ 4 h 64"/>
                <a:gd name="T40" fmla="*/ 37 w 38"/>
                <a:gd name="T41" fmla="*/ 11 h 64"/>
                <a:gd name="T42" fmla="*/ 30 w 38"/>
                <a:gd name="T43" fmla="*/ 28 h 64"/>
                <a:gd name="T44" fmla="*/ 29 w 38"/>
                <a:gd name="T45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64">
                  <a:moveTo>
                    <a:pt x="29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5" y="37"/>
                    <a:pt x="20" y="42"/>
                    <a:pt x="15" y="47"/>
                  </a:cubicBezTo>
                  <a:cubicBezTo>
                    <a:pt x="13" y="49"/>
                    <a:pt x="12" y="51"/>
                    <a:pt x="13" y="54"/>
                  </a:cubicBezTo>
                  <a:cubicBezTo>
                    <a:pt x="11" y="56"/>
                    <a:pt x="13" y="58"/>
                    <a:pt x="14" y="59"/>
                  </a:cubicBezTo>
                  <a:cubicBezTo>
                    <a:pt x="14" y="60"/>
                    <a:pt x="15" y="61"/>
                    <a:pt x="15" y="62"/>
                  </a:cubicBezTo>
                  <a:cubicBezTo>
                    <a:pt x="16" y="62"/>
                    <a:pt x="16" y="63"/>
                    <a:pt x="15" y="63"/>
                  </a:cubicBezTo>
                  <a:cubicBezTo>
                    <a:pt x="15" y="64"/>
                    <a:pt x="14" y="64"/>
                    <a:pt x="13" y="63"/>
                  </a:cubicBezTo>
                  <a:cubicBezTo>
                    <a:pt x="12" y="61"/>
                    <a:pt x="10" y="59"/>
                    <a:pt x="9" y="57"/>
                  </a:cubicBezTo>
                  <a:cubicBezTo>
                    <a:pt x="7" y="55"/>
                    <a:pt x="6" y="54"/>
                    <a:pt x="4" y="53"/>
                  </a:cubicBezTo>
                  <a:cubicBezTo>
                    <a:pt x="2" y="52"/>
                    <a:pt x="1" y="50"/>
                    <a:pt x="1" y="48"/>
                  </a:cubicBezTo>
                  <a:cubicBezTo>
                    <a:pt x="0" y="46"/>
                    <a:pt x="1" y="43"/>
                    <a:pt x="4" y="44"/>
                  </a:cubicBezTo>
                  <a:cubicBezTo>
                    <a:pt x="4" y="45"/>
                    <a:pt x="5" y="45"/>
                    <a:pt x="5" y="46"/>
                  </a:cubicBezTo>
                  <a:cubicBezTo>
                    <a:pt x="7" y="50"/>
                    <a:pt x="8" y="48"/>
                    <a:pt x="10" y="47"/>
                  </a:cubicBezTo>
                  <a:cubicBezTo>
                    <a:pt x="15" y="44"/>
                    <a:pt x="18" y="39"/>
                    <a:pt x="20" y="35"/>
                  </a:cubicBezTo>
                  <a:cubicBezTo>
                    <a:pt x="23" y="29"/>
                    <a:pt x="29" y="23"/>
                    <a:pt x="28" y="15"/>
                  </a:cubicBezTo>
                  <a:cubicBezTo>
                    <a:pt x="29" y="14"/>
                    <a:pt x="29" y="12"/>
                    <a:pt x="29" y="11"/>
                  </a:cubicBezTo>
                  <a:cubicBezTo>
                    <a:pt x="29" y="8"/>
                    <a:pt x="30" y="5"/>
                    <a:pt x="31" y="2"/>
                  </a:cubicBezTo>
                  <a:cubicBezTo>
                    <a:pt x="32" y="1"/>
                    <a:pt x="33" y="0"/>
                    <a:pt x="35" y="0"/>
                  </a:cubicBezTo>
                  <a:cubicBezTo>
                    <a:pt x="37" y="0"/>
                    <a:pt x="38" y="2"/>
                    <a:pt x="38" y="4"/>
                  </a:cubicBezTo>
                  <a:cubicBezTo>
                    <a:pt x="38" y="6"/>
                    <a:pt x="38" y="9"/>
                    <a:pt x="37" y="11"/>
                  </a:cubicBezTo>
                  <a:cubicBezTo>
                    <a:pt x="36" y="17"/>
                    <a:pt x="33" y="23"/>
                    <a:pt x="30" y="28"/>
                  </a:cubicBezTo>
                  <a:cubicBezTo>
                    <a:pt x="29" y="29"/>
                    <a:pt x="29" y="29"/>
                    <a:pt x="29" y="30"/>
                  </a:cubicBezTo>
                  <a:close/>
                </a:path>
              </a:pathLst>
            </a:custGeom>
            <a:solidFill>
              <a:srgbClr val="E5A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11">
              <a:extLst>
                <a:ext uri="{FF2B5EF4-FFF2-40B4-BE49-F238E27FC236}">
                  <a16:creationId xmlns:a16="http://schemas.microsoft.com/office/drawing/2014/main" id="{BC6058DE-3FFA-0B85-0E99-F952D621D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" y="2661"/>
              <a:ext cx="140" cy="172"/>
            </a:xfrm>
            <a:custGeom>
              <a:avLst/>
              <a:gdLst>
                <a:gd name="T0" fmla="*/ 3 w 23"/>
                <a:gd name="T1" fmla="*/ 24 h 29"/>
                <a:gd name="T2" fmla="*/ 3 w 23"/>
                <a:gd name="T3" fmla="*/ 18 h 29"/>
                <a:gd name="T4" fmla="*/ 16 w 23"/>
                <a:gd name="T5" fmla="*/ 2 h 29"/>
                <a:gd name="T6" fmla="*/ 18 w 23"/>
                <a:gd name="T7" fmla="*/ 0 h 29"/>
                <a:gd name="T8" fmla="*/ 23 w 23"/>
                <a:gd name="T9" fmla="*/ 0 h 29"/>
                <a:gd name="T10" fmla="*/ 18 w 23"/>
                <a:gd name="T11" fmla="*/ 24 h 29"/>
                <a:gd name="T12" fmla="*/ 20 w 23"/>
                <a:gd name="T13" fmla="*/ 29 h 29"/>
                <a:gd name="T14" fmla="*/ 17 w 23"/>
                <a:gd name="T15" fmla="*/ 29 h 29"/>
                <a:gd name="T16" fmla="*/ 3 w 23"/>
                <a:gd name="T1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24"/>
                  </a:moveTo>
                  <a:cubicBezTo>
                    <a:pt x="0" y="22"/>
                    <a:pt x="1" y="20"/>
                    <a:pt x="3" y="18"/>
                  </a:cubicBezTo>
                  <a:cubicBezTo>
                    <a:pt x="8" y="13"/>
                    <a:pt x="13" y="8"/>
                    <a:pt x="16" y="2"/>
                  </a:cubicBezTo>
                  <a:cubicBezTo>
                    <a:pt x="16" y="1"/>
                    <a:pt x="17" y="0"/>
                    <a:pt x="18" y="0"/>
                  </a:cubicBezTo>
                  <a:cubicBezTo>
                    <a:pt x="19" y="3"/>
                    <a:pt x="20" y="4"/>
                    <a:pt x="23" y="0"/>
                  </a:cubicBezTo>
                  <a:cubicBezTo>
                    <a:pt x="20" y="9"/>
                    <a:pt x="20" y="16"/>
                    <a:pt x="18" y="24"/>
                  </a:cubicBezTo>
                  <a:cubicBezTo>
                    <a:pt x="18" y="26"/>
                    <a:pt x="19" y="28"/>
                    <a:pt x="20" y="29"/>
                  </a:cubicBezTo>
                  <a:cubicBezTo>
                    <a:pt x="19" y="29"/>
                    <a:pt x="18" y="29"/>
                    <a:pt x="17" y="29"/>
                  </a:cubicBezTo>
                  <a:cubicBezTo>
                    <a:pt x="12" y="28"/>
                    <a:pt x="7" y="27"/>
                    <a:pt x="3" y="24"/>
                  </a:cubicBezTo>
                  <a:close/>
                </a:path>
              </a:pathLst>
            </a:custGeom>
            <a:solidFill>
              <a:srgbClr val="AB1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12">
              <a:extLst>
                <a:ext uri="{FF2B5EF4-FFF2-40B4-BE49-F238E27FC236}">
                  <a16:creationId xmlns:a16="http://schemas.microsoft.com/office/drawing/2014/main" id="{7EE71A55-F5B9-8A34-BB60-4810E70C9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" y="2625"/>
              <a:ext cx="140" cy="131"/>
            </a:xfrm>
            <a:custGeom>
              <a:avLst/>
              <a:gdLst>
                <a:gd name="T0" fmla="*/ 14 w 23"/>
                <a:gd name="T1" fmla="*/ 5 h 22"/>
                <a:gd name="T2" fmla="*/ 23 w 23"/>
                <a:gd name="T3" fmla="*/ 21 h 22"/>
                <a:gd name="T4" fmla="*/ 20 w 23"/>
                <a:gd name="T5" fmla="*/ 22 h 22"/>
                <a:gd name="T6" fmla="*/ 4 w 23"/>
                <a:gd name="T7" fmla="*/ 22 h 22"/>
                <a:gd name="T8" fmla="*/ 2 w 23"/>
                <a:gd name="T9" fmla="*/ 18 h 22"/>
                <a:gd name="T10" fmla="*/ 1 w 23"/>
                <a:gd name="T11" fmla="*/ 6 h 22"/>
                <a:gd name="T12" fmla="*/ 1 w 23"/>
                <a:gd name="T13" fmla="*/ 3 h 22"/>
                <a:gd name="T14" fmla="*/ 10 w 23"/>
                <a:gd name="T15" fmla="*/ 3 h 22"/>
                <a:gd name="T16" fmla="*/ 14 w 23"/>
                <a:gd name="T1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2">
                  <a:moveTo>
                    <a:pt x="14" y="5"/>
                  </a:moveTo>
                  <a:cubicBezTo>
                    <a:pt x="19" y="9"/>
                    <a:pt x="23" y="14"/>
                    <a:pt x="23" y="21"/>
                  </a:cubicBezTo>
                  <a:cubicBezTo>
                    <a:pt x="23" y="22"/>
                    <a:pt x="22" y="22"/>
                    <a:pt x="20" y="22"/>
                  </a:cubicBezTo>
                  <a:cubicBezTo>
                    <a:pt x="15" y="22"/>
                    <a:pt x="10" y="22"/>
                    <a:pt x="4" y="22"/>
                  </a:cubicBezTo>
                  <a:cubicBezTo>
                    <a:pt x="2" y="21"/>
                    <a:pt x="2" y="20"/>
                    <a:pt x="2" y="18"/>
                  </a:cubicBezTo>
                  <a:cubicBezTo>
                    <a:pt x="2" y="14"/>
                    <a:pt x="1" y="10"/>
                    <a:pt x="1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3" y="0"/>
                    <a:pt x="8" y="0"/>
                    <a:pt x="10" y="3"/>
                  </a:cubicBezTo>
                  <a:cubicBezTo>
                    <a:pt x="11" y="4"/>
                    <a:pt x="12" y="5"/>
                    <a:pt x="14" y="5"/>
                  </a:cubicBezTo>
                  <a:close/>
                </a:path>
              </a:pathLst>
            </a:custGeom>
            <a:solidFill>
              <a:srgbClr val="055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13">
              <a:extLst>
                <a:ext uri="{FF2B5EF4-FFF2-40B4-BE49-F238E27FC236}">
                  <a16:creationId xmlns:a16="http://schemas.microsoft.com/office/drawing/2014/main" id="{6C552214-F19F-3343-34FC-F055DE6AB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" y="2328"/>
              <a:ext cx="134" cy="166"/>
            </a:xfrm>
            <a:custGeom>
              <a:avLst/>
              <a:gdLst>
                <a:gd name="T0" fmla="*/ 3 w 22"/>
                <a:gd name="T1" fmla="*/ 26 h 28"/>
                <a:gd name="T2" fmla="*/ 2 w 22"/>
                <a:gd name="T3" fmla="*/ 24 h 28"/>
                <a:gd name="T4" fmla="*/ 3 w 22"/>
                <a:gd name="T5" fmla="*/ 14 h 28"/>
                <a:gd name="T6" fmla="*/ 6 w 22"/>
                <a:gd name="T7" fmla="*/ 2 h 28"/>
                <a:gd name="T8" fmla="*/ 17 w 22"/>
                <a:gd name="T9" fmla="*/ 2 h 28"/>
                <a:gd name="T10" fmla="*/ 20 w 22"/>
                <a:gd name="T11" fmla="*/ 16 h 28"/>
                <a:gd name="T12" fmla="*/ 15 w 22"/>
                <a:gd name="T13" fmla="*/ 27 h 28"/>
                <a:gd name="T14" fmla="*/ 12 w 22"/>
                <a:gd name="T15" fmla="*/ 25 h 28"/>
                <a:gd name="T16" fmla="*/ 15 w 22"/>
                <a:gd name="T17" fmla="*/ 17 h 28"/>
                <a:gd name="T18" fmla="*/ 17 w 22"/>
                <a:gd name="T19" fmla="*/ 8 h 28"/>
                <a:gd name="T20" fmla="*/ 12 w 22"/>
                <a:gd name="T21" fmla="*/ 18 h 28"/>
                <a:gd name="T22" fmla="*/ 9 w 22"/>
                <a:gd name="T23" fmla="*/ 24 h 28"/>
                <a:gd name="T24" fmla="*/ 5 w 22"/>
                <a:gd name="T25" fmla="*/ 27 h 28"/>
                <a:gd name="T26" fmla="*/ 3 w 22"/>
                <a:gd name="T2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8">
                  <a:moveTo>
                    <a:pt x="3" y="26"/>
                  </a:moveTo>
                  <a:cubicBezTo>
                    <a:pt x="2" y="26"/>
                    <a:pt x="0" y="26"/>
                    <a:pt x="2" y="24"/>
                  </a:cubicBezTo>
                  <a:cubicBezTo>
                    <a:pt x="5" y="21"/>
                    <a:pt x="4" y="18"/>
                    <a:pt x="3" y="14"/>
                  </a:cubicBezTo>
                  <a:cubicBezTo>
                    <a:pt x="1" y="10"/>
                    <a:pt x="2" y="5"/>
                    <a:pt x="6" y="2"/>
                  </a:cubicBezTo>
                  <a:cubicBezTo>
                    <a:pt x="9" y="0"/>
                    <a:pt x="14" y="0"/>
                    <a:pt x="17" y="2"/>
                  </a:cubicBezTo>
                  <a:cubicBezTo>
                    <a:pt x="21" y="5"/>
                    <a:pt x="22" y="11"/>
                    <a:pt x="20" y="16"/>
                  </a:cubicBezTo>
                  <a:cubicBezTo>
                    <a:pt x="19" y="20"/>
                    <a:pt x="16" y="23"/>
                    <a:pt x="15" y="27"/>
                  </a:cubicBezTo>
                  <a:cubicBezTo>
                    <a:pt x="14" y="27"/>
                    <a:pt x="13" y="26"/>
                    <a:pt x="12" y="25"/>
                  </a:cubicBezTo>
                  <a:cubicBezTo>
                    <a:pt x="11" y="20"/>
                    <a:pt x="11" y="20"/>
                    <a:pt x="15" y="17"/>
                  </a:cubicBezTo>
                  <a:cubicBezTo>
                    <a:pt x="18" y="15"/>
                    <a:pt x="17" y="11"/>
                    <a:pt x="17" y="8"/>
                  </a:cubicBezTo>
                  <a:cubicBezTo>
                    <a:pt x="14" y="11"/>
                    <a:pt x="11" y="14"/>
                    <a:pt x="12" y="18"/>
                  </a:cubicBezTo>
                  <a:cubicBezTo>
                    <a:pt x="12" y="20"/>
                    <a:pt x="11" y="22"/>
                    <a:pt x="9" y="24"/>
                  </a:cubicBezTo>
                  <a:cubicBezTo>
                    <a:pt x="8" y="25"/>
                    <a:pt x="6" y="26"/>
                    <a:pt x="5" y="27"/>
                  </a:cubicBezTo>
                  <a:cubicBezTo>
                    <a:pt x="4" y="28"/>
                    <a:pt x="3" y="27"/>
                    <a:pt x="3" y="26"/>
                  </a:cubicBezTo>
                  <a:close/>
                </a:path>
              </a:pathLst>
            </a:custGeom>
            <a:solidFill>
              <a:srgbClr val="321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14">
              <a:extLst>
                <a:ext uri="{FF2B5EF4-FFF2-40B4-BE49-F238E27FC236}">
                  <a16:creationId xmlns:a16="http://schemas.microsoft.com/office/drawing/2014/main" id="{ACFB83C3-424C-664D-66D6-5BDFA1225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" y="2459"/>
              <a:ext cx="110" cy="196"/>
            </a:xfrm>
            <a:custGeom>
              <a:avLst/>
              <a:gdLst>
                <a:gd name="T0" fmla="*/ 11 w 18"/>
                <a:gd name="T1" fmla="*/ 3 h 33"/>
                <a:gd name="T2" fmla="*/ 13 w 18"/>
                <a:gd name="T3" fmla="*/ 5 h 33"/>
                <a:gd name="T4" fmla="*/ 14 w 18"/>
                <a:gd name="T5" fmla="*/ 7 h 33"/>
                <a:gd name="T6" fmla="*/ 15 w 18"/>
                <a:gd name="T7" fmla="*/ 21 h 33"/>
                <a:gd name="T8" fmla="*/ 14 w 18"/>
                <a:gd name="T9" fmla="*/ 26 h 33"/>
                <a:gd name="T10" fmla="*/ 15 w 18"/>
                <a:gd name="T11" fmla="*/ 32 h 33"/>
                <a:gd name="T12" fmla="*/ 2 w 18"/>
                <a:gd name="T13" fmla="*/ 33 h 33"/>
                <a:gd name="T14" fmla="*/ 9 w 18"/>
                <a:gd name="T15" fmla="*/ 15 h 33"/>
                <a:gd name="T16" fmla="*/ 10 w 18"/>
                <a:gd name="T17" fmla="*/ 8 h 33"/>
                <a:gd name="T18" fmla="*/ 8 w 18"/>
                <a:gd name="T19" fmla="*/ 5 h 33"/>
                <a:gd name="T20" fmla="*/ 4 w 18"/>
                <a:gd name="T21" fmla="*/ 7 h 33"/>
                <a:gd name="T22" fmla="*/ 2 w 18"/>
                <a:gd name="T23" fmla="*/ 16 h 33"/>
                <a:gd name="T24" fmla="*/ 1 w 18"/>
                <a:gd name="T25" fmla="*/ 19 h 33"/>
                <a:gd name="T26" fmla="*/ 1 w 18"/>
                <a:gd name="T27" fmla="*/ 4 h 33"/>
                <a:gd name="T28" fmla="*/ 7 w 18"/>
                <a:gd name="T29" fmla="*/ 2 h 33"/>
                <a:gd name="T30" fmla="*/ 11 w 18"/>
                <a:gd name="T31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3">
                  <a:moveTo>
                    <a:pt x="11" y="3"/>
                  </a:moveTo>
                  <a:cubicBezTo>
                    <a:pt x="12" y="3"/>
                    <a:pt x="12" y="4"/>
                    <a:pt x="13" y="5"/>
                  </a:cubicBezTo>
                  <a:cubicBezTo>
                    <a:pt x="14" y="5"/>
                    <a:pt x="13" y="6"/>
                    <a:pt x="14" y="7"/>
                  </a:cubicBezTo>
                  <a:cubicBezTo>
                    <a:pt x="18" y="11"/>
                    <a:pt x="17" y="16"/>
                    <a:pt x="15" y="21"/>
                  </a:cubicBezTo>
                  <a:cubicBezTo>
                    <a:pt x="16" y="23"/>
                    <a:pt x="16" y="25"/>
                    <a:pt x="14" y="26"/>
                  </a:cubicBezTo>
                  <a:cubicBezTo>
                    <a:pt x="14" y="28"/>
                    <a:pt x="15" y="30"/>
                    <a:pt x="15" y="32"/>
                  </a:cubicBezTo>
                  <a:cubicBezTo>
                    <a:pt x="10" y="33"/>
                    <a:pt x="6" y="33"/>
                    <a:pt x="2" y="33"/>
                  </a:cubicBezTo>
                  <a:cubicBezTo>
                    <a:pt x="4" y="27"/>
                    <a:pt x="8" y="21"/>
                    <a:pt x="9" y="15"/>
                  </a:cubicBezTo>
                  <a:cubicBezTo>
                    <a:pt x="10" y="12"/>
                    <a:pt x="10" y="10"/>
                    <a:pt x="10" y="8"/>
                  </a:cubicBezTo>
                  <a:cubicBezTo>
                    <a:pt x="10" y="7"/>
                    <a:pt x="10" y="5"/>
                    <a:pt x="8" y="5"/>
                  </a:cubicBezTo>
                  <a:cubicBezTo>
                    <a:pt x="6" y="5"/>
                    <a:pt x="5" y="5"/>
                    <a:pt x="4" y="7"/>
                  </a:cubicBezTo>
                  <a:cubicBezTo>
                    <a:pt x="4" y="10"/>
                    <a:pt x="2" y="13"/>
                    <a:pt x="2" y="16"/>
                  </a:cubicBezTo>
                  <a:cubicBezTo>
                    <a:pt x="2" y="17"/>
                    <a:pt x="2" y="19"/>
                    <a:pt x="1" y="19"/>
                  </a:cubicBezTo>
                  <a:cubicBezTo>
                    <a:pt x="1" y="14"/>
                    <a:pt x="0" y="9"/>
                    <a:pt x="1" y="4"/>
                  </a:cubicBezTo>
                  <a:cubicBezTo>
                    <a:pt x="3" y="4"/>
                    <a:pt x="5" y="3"/>
                    <a:pt x="7" y="2"/>
                  </a:cubicBezTo>
                  <a:cubicBezTo>
                    <a:pt x="9" y="0"/>
                    <a:pt x="10" y="2"/>
                    <a:pt x="11" y="3"/>
                  </a:cubicBezTo>
                  <a:close/>
                </a:path>
              </a:pathLst>
            </a:custGeom>
            <a:solidFill>
              <a:srgbClr val="4A7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15">
              <a:extLst>
                <a:ext uri="{FF2B5EF4-FFF2-40B4-BE49-F238E27FC236}">
                  <a16:creationId xmlns:a16="http://schemas.microsoft.com/office/drawing/2014/main" id="{980564C8-3D0E-9371-FB25-C5498E7BE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" y="2934"/>
              <a:ext cx="292" cy="154"/>
            </a:xfrm>
            <a:custGeom>
              <a:avLst/>
              <a:gdLst>
                <a:gd name="T0" fmla="*/ 39 w 48"/>
                <a:gd name="T1" fmla="*/ 1 h 26"/>
                <a:gd name="T2" fmla="*/ 48 w 48"/>
                <a:gd name="T3" fmla="*/ 13 h 26"/>
                <a:gd name="T4" fmla="*/ 39 w 48"/>
                <a:gd name="T5" fmla="*/ 25 h 26"/>
                <a:gd name="T6" fmla="*/ 25 w 48"/>
                <a:gd name="T7" fmla="*/ 17 h 26"/>
                <a:gd name="T8" fmla="*/ 14 w 48"/>
                <a:gd name="T9" fmla="*/ 25 h 26"/>
                <a:gd name="T10" fmla="*/ 2 w 48"/>
                <a:gd name="T11" fmla="*/ 18 h 26"/>
                <a:gd name="T12" fmla="*/ 4 w 48"/>
                <a:gd name="T13" fmla="*/ 4 h 26"/>
                <a:gd name="T14" fmla="*/ 18 w 48"/>
                <a:gd name="T15" fmla="*/ 2 h 26"/>
                <a:gd name="T16" fmla="*/ 22 w 48"/>
                <a:gd name="T17" fmla="*/ 2 h 26"/>
                <a:gd name="T18" fmla="*/ 23 w 48"/>
                <a:gd name="T19" fmla="*/ 3 h 26"/>
                <a:gd name="T20" fmla="*/ 27 w 48"/>
                <a:gd name="T21" fmla="*/ 5 h 26"/>
                <a:gd name="T22" fmla="*/ 28 w 48"/>
                <a:gd name="T23" fmla="*/ 6 h 26"/>
                <a:gd name="T24" fmla="*/ 29 w 48"/>
                <a:gd name="T25" fmla="*/ 7 h 26"/>
                <a:gd name="T26" fmla="*/ 31 w 48"/>
                <a:gd name="T27" fmla="*/ 12 h 26"/>
                <a:gd name="T28" fmla="*/ 31 w 48"/>
                <a:gd name="T29" fmla="*/ 13 h 26"/>
                <a:gd name="T30" fmla="*/ 30 w 48"/>
                <a:gd name="T31" fmla="*/ 14 h 26"/>
                <a:gd name="T32" fmla="*/ 28 w 48"/>
                <a:gd name="T33" fmla="*/ 16 h 26"/>
                <a:gd name="T34" fmla="*/ 31 w 48"/>
                <a:gd name="T35" fmla="*/ 17 h 26"/>
                <a:gd name="T36" fmla="*/ 32 w 48"/>
                <a:gd name="T37" fmla="*/ 17 h 26"/>
                <a:gd name="T38" fmla="*/ 32 w 48"/>
                <a:gd name="T39" fmla="*/ 18 h 26"/>
                <a:gd name="T40" fmla="*/ 35 w 48"/>
                <a:gd name="T41" fmla="*/ 22 h 26"/>
                <a:gd name="T42" fmla="*/ 36 w 48"/>
                <a:gd name="T43" fmla="*/ 22 h 26"/>
                <a:gd name="T44" fmla="*/ 45 w 48"/>
                <a:gd name="T45" fmla="*/ 15 h 26"/>
                <a:gd name="T46" fmla="*/ 45 w 48"/>
                <a:gd name="T47" fmla="*/ 11 h 26"/>
                <a:gd name="T48" fmla="*/ 43 w 48"/>
                <a:gd name="T49" fmla="*/ 7 h 26"/>
                <a:gd name="T50" fmla="*/ 42 w 48"/>
                <a:gd name="T51" fmla="*/ 6 h 26"/>
                <a:gd name="T52" fmla="*/ 38 w 48"/>
                <a:gd name="T53" fmla="*/ 3 h 26"/>
                <a:gd name="T54" fmla="*/ 39 w 48"/>
                <a:gd name="T5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26">
                  <a:moveTo>
                    <a:pt x="39" y="1"/>
                  </a:moveTo>
                  <a:cubicBezTo>
                    <a:pt x="45" y="3"/>
                    <a:pt x="48" y="7"/>
                    <a:pt x="48" y="13"/>
                  </a:cubicBezTo>
                  <a:cubicBezTo>
                    <a:pt x="48" y="19"/>
                    <a:pt x="44" y="24"/>
                    <a:pt x="39" y="25"/>
                  </a:cubicBezTo>
                  <a:cubicBezTo>
                    <a:pt x="33" y="26"/>
                    <a:pt x="28" y="23"/>
                    <a:pt x="25" y="17"/>
                  </a:cubicBezTo>
                  <a:cubicBezTo>
                    <a:pt x="22" y="21"/>
                    <a:pt x="19" y="24"/>
                    <a:pt x="14" y="25"/>
                  </a:cubicBezTo>
                  <a:cubicBezTo>
                    <a:pt x="9" y="26"/>
                    <a:pt x="4" y="23"/>
                    <a:pt x="2" y="18"/>
                  </a:cubicBezTo>
                  <a:cubicBezTo>
                    <a:pt x="0" y="14"/>
                    <a:pt x="1" y="8"/>
                    <a:pt x="4" y="4"/>
                  </a:cubicBezTo>
                  <a:cubicBezTo>
                    <a:pt x="8" y="1"/>
                    <a:pt x="13" y="0"/>
                    <a:pt x="18" y="2"/>
                  </a:cubicBezTo>
                  <a:cubicBezTo>
                    <a:pt x="19" y="3"/>
                    <a:pt x="21" y="4"/>
                    <a:pt x="22" y="2"/>
                  </a:cubicBezTo>
                  <a:cubicBezTo>
                    <a:pt x="23" y="2"/>
                    <a:pt x="23" y="2"/>
                    <a:pt x="23" y="3"/>
                  </a:cubicBezTo>
                  <a:cubicBezTo>
                    <a:pt x="23" y="6"/>
                    <a:pt x="24" y="7"/>
                    <a:pt x="27" y="5"/>
                  </a:cubicBezTo>
                  <a:cubicBezTo>
                    <a:pt x="28" y="5"/>
                    <a:pt x="28" y="5"/>
                    <a:pt x="28" y="6"/>
                  </a:cubicBezTo>
                  <a:cubicBezTo>
                    <a:pt x="29" y="6"/>
                    <a:pt x="29" y="7"/>
                    <a:pt x="29" y="7"/>
                  </a:cubicBezTo>
                  <a:cubicBezTo>
                    <a:pt x="27" y="10"/>
                    <a:pt x="28" y="12"/>
                    <a:pt x="31" y="12"/>
                  </a:cubicBezTo>
                  <a:cubicBezTo>
                    <a:pt x="31" y="12"/>
                    <a:pt x="32" y="13"/>
                    <a:pt x="31" y="13"/>
                  </a:cubicBezTo>
                  <a:cubicBezTo>
                    <a:pt x="31" y="14"/>
                    <a:pt x="31" y="14"/>
                    <a:pt x="30" y="14"/>
                  </a:cubicBezTo>
                  <a:cubicBezTo>
                    <a:pt x="29" y="14"/>
                    <a:pt x="27" y="14"/>
                    <a:pt x="28" y="16"/>
                  </a:cubicBezTo>
                  <a:cubicBezTo>
                    <a:pt x="29" y="18"/>
                    <a:pt x="30" y="17"/>
                    <a:pt x="31" y="17"/>
                  </a:cubicBezTo>
                  <a:cubicBezTo>
                    <a:pt x="31" y="17"/>
                    <a:pt x="32" y="17"/>
                    <a:pt x="32" y="17"/>
                  </a:cubicBezTo>
                  <a:cubicBezTo>
                    <a:pt x="32" y="17"/>
                    <a:pt x="33" y="17"/>
                    <a:pt x="32" y="18"/>
                  </a:cubicBezTo>
                  <a:cubicBezTo>
                    <a:pt x="31" y="21"/>
                    <a:pt x="33" y="22"/>
                    <a:pt x="3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1" y="22"/>
                    <a:pt x="44" y="19"/>
                    <a:pt x="45" y="15"/>
                  </a:cubicBezTo>
                  <a:cubicBezTo>
                    <a:pt x="46" y="14"/>
                    <a:pt x="46" y="12"/>
                    <a:pt x="45" y="11"/>
                  </a:cubicBezTo>
                  <a:cubicBezTo>
                    <a:pt x="45" y="9"/>
                    <a:pt x="44" y="8"/>
                    <a:pt x="43" y="7"/>
                  </a:cubicBezTo>
                  <a:cubicBezTo>
                    <a:pt x="43" y="7"/>
                    <a:pt x="43" y="6"/>
                    <a:pt x="42" y="6"/>
                  </a:cubicBezTo>
                  <a:cubicBezTo>
                    <a:pt x="41" y="5"/>
                    <a:pt x="39" y="4"/>
                    <a:pt x="38" y="3"/>
                  </a:cubicBezTo>
                  <a:cubicBezTo>
                    <a:pt x="38" y="2"/>
                    <a:pt x="37" y="1"/>
                    <a:pt x="39" y="1"/>
                  </a:cubicBezTo>
                  <a:close/>
                </a:path>
              </a:pathLst>
            </a:custGeom>
            <a:solidFill>
              <a:srgbClr val="25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16">
              <a:extLst>
                <a:ext uri="{FF2B5EF4-FFF2-40B4-BE49-F238E27FC236}">
                  <a16:creationId xmlns:a16="http://schemas.microsoft.com/office/drawing/2014/main" id="{0CC0024F-AEA5-2996-881C-2298F7350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8" y="2678"/>
              <a:ext cx="91" cy="161"/>
            </a:xfrm>
            <a:custGeom>
              <a:avLst/>
              <a:gdLst>
                <a:gd name="T0" fmla="*/ 8 w 15"/>
                <a:gd name="T1" fmla="*/ 11 h 27"/>
                <a:gd name="T2" fmla="*/ 6 w 15"/>
                <a:gd name="T3" fmla="*/ 14 h 27"/>
                <a:gd name="T4" fmla="*/ 9 w 15"/>
                <a:gd name="T5" fmla="*/ 19 h 27"/>
                <a:gd name="T6" fmla="*/ 13 w 15"/>
                <a:gd name="T7" fmla="*/ 24 h 27"/>
                <a:gd name="T8" fmla="*/ 12 w 15"/>
                <a:gd name="T9" fmla="*/ 25 h 27"/>
                <a:gd name="T10" fmla="*/ 2 w 15"/>
                <a:gd name="T11" fmla="*/ 24 h 27"/>
                <a:gd name="T12" fmla="*/ 1 w 15"/>
                <a:gd name="T13" fmla="*/ 4 h 27"/>
                <a:gd name="T14" fmla="*/ 7 w 15"/>
                <a:gd name="T15" fmla="*/ 2 h 27"/>
                <a:gd name="T16" fmla="*/ 12 w 15"/>
                <a:gd name="T17" fmla="*/ 14 h 27"/>
                <a:gd name="T18" fmla="*/ 8 w 15"/>
                <a:gd name="T1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7">
                  <a:moveTo>
                    <a:pt x="8" y="11"/>
                  </a:moveTo>
                  <a:cubicBezTo>
                    <a:pt x="6" y="11"/>
                    <a:pt x="5" y="13"/>
                    <a:pt x="6" y="14"/>
                  </a:cubicBezTo>
                  <a:cubicBezTo>
                    <a:pt x="6" y="16"/>
                    <a:pt x="7" y="19"/>
                    <a:pt x="9" y="19"/>
                  </a:cubicBezTo>
                  <a:cubicBezTo>
                    <a:pt x="12" y="20"/>
                    <a:pt x="13" y="21"/>
                    <a:pt x="13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8" y="27"/>
                    <a:pt x="5" y="27"/>
                    <a:pt x="2" y="24"/>
                  </a:cubicBezTo>
                  <a:cubicBezTo>
                    <a:pt x="2" y="18"/>
                    <a:pt x="0" y="11"/>
                    <a:pt x="1" y="4"/>
                  </a:cubicBezTo>
                  <a:cubicBezTo>
                    <a:pt x="2" y="0"/>
                    <a:pt x="4" y="0"/>
                    <a:pt x="7" y="2"/>
                  </a:cubicBezTo>
                  <a:cubicBezTo>
                    <a:pt x="13" y="6"/>
                    <a:pt x="15" y="9"/>
                    <a:pt x="12" y="14"/>
                  </a:cubicBezTo>
                  <a:cubicBezTo>
                    <a:pt x="10" y="14"/>
                    <a:pt x="11" y="9"/>
                    <a:pt x="8" y="11"/>
                  </a:cubicBezTo>
                  <a:close/>
                </a:path>
              </a:pathLst>
            </a:custGeom>
            <a:solidFill>
              <a:srgbClr val="7FA4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17">
              <a:extLst>
                <a:ext uri="{FF2B5EF4-FFF2-40B4-BE49-F238E27FC236}">
                  <a16:creationId xmlns:a16="http://schemas.microsoft.com/office/drawing/2014/main" id="{0F2AE222-C88B-DFD9-17C4-E5D1D2520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9" y="2233"/>
              <a:ext cx="287" cy="95"/>
            </a:xfrm>
            <a:custGeom>
              <a:avLst/>
              <a:gdLst>
                <a:gd name="T0" fmla="*/ 45 w 47"/>
                <a:gd name="T1" fmla="*/ 11 h 16"/>
                <a:gd name="T2" fmla="*/ 31 w 47"/>
                <a:gd name="T3" fmla="*/ 10 h 16"/>
                <a:gd name="T4" fmla="*/ 26 w 47"/>
                <a:gd name="T5" fmla="*/ 14 h 16"/>
                <a:gd name="T6" fmla="*/ 21 w 47"/>
                <a:gd name="T7" fmla="*/ 14 h 16"/>
                <a:gd name="T8" fmla="*/ 12 w 47"/>
                <a:gd name="T9" fmla="*/ 10 h 16"/>
                <a:gd name="T10" fmla="*/ 2 w 47"/>
                <a:gd name="T11" fmla="*/ 11 h 16"/>
                <a:gd name="T12" fmla="*/ 0 w 47"/>
                <a:gd name="T13" fmla="*/ 7 h 16"/>
                <a:gd name="T14" fmla="*/ 14 w 47"/>
                <a:gd name="T15" fmla="*/ 7 h 16"/>
                <a:gd name="T16" fmla="*/ 18 w 47"/>
                <a:gd name="T17" fmla="*/ 5 h 16"/>
                <a:gd name="T18" fmla="*/ 29 w 47"/>
                <a:gd name="T19" fmla="*/ 5 h 16"/>
                <a:gd name="T20" fmla="*/ 33 w 47"/>
                <a:gd name="T21" fmla="*/ 7 h 16"/>
                <a:gd name="T22" fmla="*/ 44 w 47"/>
                <a:gd name="T23" fmla="*/ 7 h 16"/>
                <a:gd name="T24" fmla="*/ 47 w 47"/>
                <a:gd name="T25" fmla="*/ 8 h 16"/>
                <a:gd name="T26" fmla="*/ 45 w 47"/>
                <a:gd name="T2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16">
                  <a:moveTo>
                    <a:pt x="45" y="11"/>
                  </a:moveTo>
                  <a:cubicBezTo>
                    <a:pt x="40" y="11"/>
                    <a:pt x="36" y="10"/>
                    <a:pt x="31" y="10"/>
                  </a:cubicBezTo>
                  <a:cubicBezTo>
                    <a:pt x="29" y="10"/>
                    <a:pt x="28" y="13"/>
                    <a:pt x="26" y="14"/>
                  </a:cubicBezTo>
                  <a:cubicBezTo>
                    <a:pt x="25" y="16"/>
                    <a:pt x="23" y="16"/>
                    <a:pt x="21" y="14"/>
                  </a:cubicBezTo>
                  <a:cubicBezTo>
                    <a:pt x="19" y="11"/>
                    <a:pt x="16" y="10"/>
                    <a:pt x="12" y="10"/>
                  </a:cubicBezTo>
                  <a:cubicBezTo>
                    <a:pt x="9" y="11"/>
                    <a:pt x="6" y="11"/>
                    <a:pt x="2" y="11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5" y="7"/>
                    <a:pt x="10" y="7"/>
                    <a:pt x="14" y="7"/>
                  </a:cubicBezTo>
                  <a:cubicBezTo>
                    <a:pt x="16" y="7"/>
                    <a:pt x="17" y="7"/>
                    <a:pt x="18" y="5"/>
                  </a:cubicBezTo>
                  <a:cubicBezTo>
                    <a:pt x="20" y="1"/>
                    <a:pt x="26" y="0"/>
                    <a:pt x="29" y="5"/>
                  </a:cubicBezTo>
                  <a:cubicBezTo>
                    <a:pt x="30" y="7"/>
                    <a:pt x="32" y="7"/>
                    <a:pt x="33" y="7"/>
                  </a:cubicBezTo>
                  <a:cubicBezTo>
                    <a:pt x="37" y="7"/>
                    <a:pt x="41" y="7"/>
                    <a:pt x="44" y="7"/>
                  </a:cubicBezTo>
                  <a:cubicBezTo>
                    <a:pt x="45" y="7"/>
                    <a:pt x="47" y="7"/>
                    <a:pt x="47" y="8"/>
                  </a:cubicBezTo>
                  <a:cubicBezTo>
                    <a:pt x="47" y="9"/>
                    <a:pt x="47" y="10"/>
                    <a:pt x="45" y="11"/>
                  </a:cubicBezTo>
                  <a:close/>
                </a:path>
              </a:pathLst>
            </a:custGeom>
            <a:solidFill>
              <a:srgbClr val="A12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18">
              <a:extLst>
                <a:ext uri="{FF2B5EF4-FFF2-40B4-BE49-F238E27FC236}">
                  <a16:creationId xmlns:a16="http://schemas.microsoft.com/office/drawing/2014/main" id="{FFF6ECF5-2A46-057D-21B7-9B9148B9C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8" y="2821"/>
              <a:ext cx="73" cy="113"/>
            </a:xfrm>
            <a:custGeom>
              <a:avLst/>
              <a:gdLst>
                <a:gd name="T0" fmla="*/ 2 w 12"/>
                <a:gd name="T1" fmla="*/ 0 h 19"/>
                <a:gd name="T2" fmla="*/ 12 w 12"/>
                <a:gd name="T3" fmla="*/ 1 h 19"/>
                <a:gd name="T4" fmla="*/ 12 w 12"/>
                <a:gd name="T5" fmla="*/ 16 h 19"/>
                <a:gd name="T6" fmla="*/ 11 w 12"/>
                <a:gd name="T7" fmla="*/ 19 h 19"/>
                <a:gd name="T8" fmla="*/ 9 w 12"/>
                <a:gd name="T9" fmla="*/ 19 h 19"/>
                <a:gd name="T10" fmla="*/ 8 w 12"/>
                <a:gd name="T11" fmla="*/ 18 h 19"/>
                <a:gd name="T12" fmla="*/ 1 w 12"/>
                <a:gd name="T13" fmla="*/ 11 h 19"/>
                <a:gd name="T14" fmla="*/ 2 w 12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9">
                  <a:moveTo>
                    <a:pt x="2" y="0"/>
                  </a:moveTo>
                  <a:cubicBezTo>
                    <a:pt x="5" y="2"/>
                    <a:pt x="9" y="1"/>
                    <a:pt x="12" y="1"/>
                  </a:cubicBezTo>
                  <a:cubicBezTo>
                    <a:pt x="12" y="6"/>
                    <a:pt x="12" y="11"/>
                    <a:pt x="12" y="16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9" y="18"/>
                    <a:pt x="8" y="18"/>
                  </a:cubicBezTo>
                  <a:cubicBezTo>
                    <a:pt x="2" y="18"/>
                    <a:pt x="2" y="18"/>
                    <a:pt x="1" y="11"/>
                  </a:cubicBezTo>
                  <a:cubicBezTo>
                    <a:pt x="1" y="8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135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19">
              <a:extLst>
                <a:ext uri="{FF2B5EF4-FFF2-40B4-BE49-F238E27FC236}">
                  <a16:creationId xmlns:a16="http://schemas.microsoft.com/office/drawing/2014/main" id="{A99F94AD-F76D-27EF-AEE1-F74BA5614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8" y="2625"/>
              <a:ext cx="298" cy="148"/>
            </a:xfrm>
            <a:custGeom>
              <a:avLst/>
              <a:gdLst>
                <a:gd name="T0" fmla="*/ 25 w 49"/>
                <a:gd name="T1" fmla="*/ 2 h 25"/>
                <a:gd name="T2" fmla="*/ 25 w 49"/>
                <a:gd name="T3" fmla="*/ 6 h 25"/>
                <a:gd name="T4" fmla="*/ 26 w 49"/>
                <a:gd name="T5" fmla="*/ 18 h 25"/>
                <a:gd name="T6" fmla="*/ 27 w 49"/>
                <a:gd name="T7" fmla="*/ 21 h 25"/>
                <a:gd name="T8" fmla="*/ 47 w 49"/>
                <a:gd name="T9" fmla="*/ 21 h 25"/>
                <a:gd name="T10" fmla="*/ 47 w 49"/>
                <a:gd name="T11" fmla="*/ 25 h 25"/>
                <a:gd name="T12" fmla="*/ 47 w 49"/>
                <a:gd name="T13" fmla="*/ 24 h 25"/>
                <a:gd name="T14" fmla="*/ 40 w 49"/>
                <a:gd name="T15" fmla="*/ 24 h 25"/>
                <a:gd name="T16" fmla="*/ 25 w 49"/>
                <a:gd name="T17" fmla="*/ 23 h 25"/>
                <a:gd name="T18" fmla="*/ 24 w 49"/>
                <a:gd name="T19" fmla="*/ 23 h 25"/>
                <a:gd name="T20" fmla="*/ 11 w 49"/>
                <a:gd name="T21" fmla="*/ 23 h 25"/>
                <a:gd name="T22" fmla="*/ 10 w 49"/>
                <a:gd name="T23" fmla="*/ 23 h 25"/>
                <a:gd name="T24" fmla="*/ 2 w 49"/>
                <a:gd name="T25" fmla="*/ 23 h 25"/>
                <a:gd name="T26" fmla="*/ 0 w 49"/>
                <a:gd name="T27" fmla="*/ 22 h 25"/>
                <a:gd name="T28" fmla="*/ 2 w 49"/>
                <a:gd name="T29" fmla="*/ 21 h 25"/>
                <a:gd name="T30" fmla="*/ 5 w 49"/>
                <a:gd name="T31" fmla="*/ 21 h 25"/>
                <a:gd name="T32" fmla="*/ 7 w 49"/>
                <a:gd name="T33" fmla="*/ 20 h 25"/>
                <a:gd name="T34" fmla="*/ 18 w 49"/>
                <a:gd name="T35" fmla="*/ 20 h 25"/>
                <a:gd name="T36" fmla="*/ 22 w 49"/>
                <a:gd name="T37" fmla="*/ 16 h 25"/>
                <a:gd name="T38" fmla="*/ 22 w 49"/>
                <a:gd name="T39" fmla="*/ 3 h 25"/>
                <a:gd name="T40" fmla="*/ 23 w 49"/>
                <a:gd name="T41" fmla="*/ 0 h 25"/>
                <a:gd name="T42" fmla="*/ 25 w 49"/>
                <a:gd name="T4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25">
                  <a:moveTo>
                    <a:pt x="25" y="2"/>
                  </a:moveTo>
                  <a:cubicBezTo>
                    <a:pt x="25" y="3"/>
                    <a:pt x="25" y="5"/>
                    <a:pt x="25" y="6"/>
                  </a:cubicBezTo>
                  <a:cubicBezTo>
                    <a:pt x="26" y="10"/>
                    <a:pt x="26" y="14"/>
                    <a:pt x="26" y="18"/>
                  </a:cubicBezTo>
                  <a:cubicBezTo>
                    <a:pt x="26" y="19"/>
                    <a:pt x="26" y="20"/>
                    <a:pt x="27" y="21"/>
                  </a:cubicBezTo>
                  <a:cubicBezTo>
                    <a:pt x="34" y="21"/>
                    <a:pt x="41" y="21"/>
                    <a:pt x="47" y="21"/>
                  </a:cubicBezTo>
                  <a:cubicBezTo>
                    <a:pt x="49" y="22"/>
                    <a:pt x="49" y="24"/>
                    <a:pt x="47" y="25"/>
                  </a:cubicBezTo>
                  <a:cubicBezTo>
                    <a:pt x="47" y="25"/>
                    <a:pt x="47" y="24"/>
                    <a:pt x="47" y="24"/>
                  </a:cubicBezTo>
                  <a:cubicBezTo>
                    <a:pt x="45" y="23"/>
                    <a:pt x="42" y="24"/>
                    <a:pt x="40" y="24"/>
                  </a:cubicBezTo>
                  <a:cubicBezTo>
                    <a:pt x="35" y="23"/>
                    <a:pt x="30" y="24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0" y="24"/>
                    <a:pt x="15" y="24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7" y="23"/>
                    <a:pt x="5" y="23"/>
                    <a:pt x="2" y="23"/>
                  </a:cubicBezTo>
                  <a:cubicBezTo>
                    <a:pt x="1" y="23"/>
                    <a:pt x="0" y="23"/>
                    <a:pt x="0" y="22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3" y="21"/>
                    <a:pt x="4" y="21"/>
                    <a:pt x="5" y="21"/>
                  </a:cubicBezTo>
                  <a:cubicBezTo>
                    <a:pt x="5" y="20"/>
                    <a:pt x="6" y="20"/>
                    <a:pt x="7" y="20"/>
                  </a:cubicBezTo>
                  <a:cubicBezTo>
                    <a:pt x="11" y="19"/>
                    <a:pt x="15" y="20"/>
                    <a:pt x="18" y="20"/>
                  </a:cubicBezTo>
                  <a:cubicBezTo>
                    <a:pt x="21" y="20"/>
                    <a:pt x="22" y="19"/>
                    <a:pt x="22" y="16"/>
                  </a:cubicBezTo>
                  <a:cubicBezTo>
                    <a:pt x="22" y="12"/>
                    <a:pt x="22" y="8"/>
                    <a:pt x="22" y="3"/>
                  </a:cubicBezTo>
                  <a:cubicBezTo>
                    <a:pt x="22" y="2"/>
                    <a:pt x="22" y="1"/>
                    <a:pt x="23" y="0"/>
                  </a:cubicBezTo>
                  <a:cubicBezTo>
                    <a:pt x="25" y="0"/>
                    <a:pt x="26" y="0"/>
                    <a:pt x="25" y="2"/>
                  </a:cubicBezTo>
                  <a:close/>
                </a:path>
              </a:pathLst>
            </a:custGeom>
            <a:solidFill>
              <a:srgbClr val="F1EC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20">
              <a:extLst>
                <a:ext uri="{FF2B5EF4-FFF2-40B4-BE49-F238E27FC236}">
                  <a16:creationId xmlns:a16="http://schemas.microsoft.com/office/drawing/2014/main" id="{1ADF3CB3-8312-DC63-02B9-500E27DE9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" y="2934"/>
              <a:ext cx="55" cy="142"/>
            </a:xfrm>
            <a:custGeom>
              <a:avLst/>
              <a:gdLst>
                <a:gd name="T0" fmla="*/ 7 w 9"/>
                <a:gd name="T1" fmla="*/ 0 h 24"/>
                <a:gd name="T2" fmla="*/ 9 w 9"/>
                <a:gd name="T3" fmla="*/ 0 h 24"/>
                <a:gd name="T4" fmla="*/ 8 w 9"/>
                <a:gd name="T5" fmla="*/ 9 h 24"/>
                <a:gd name="T6" fmla="*/ 9 w 9"/>
                <a:gd name="T7" fmla="*/ 21 h 24"/>
                <a:gd name="T8" fmla="*/ 6 w 9"/>
                <a:gd name="T9" fmla="*/ 24 h 24"/>
                <a:gd name="T10" fmla="*/ 2 w 9"/>
                <a:gd name="T11" fmla="*/ 21 h 24"/>
                <a:gd name="T12" fmla="*/ 1 w 9"/>
                <a:gd name="T13" fmla="*/ 7 h 24"/>
                <a:gd name="T14" fmla="*/ 7 w 9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4">
                  <a:moveTo>
                    <a:pt x="7" y="0"/>
                  </a:moveTo>
                  <a:cubicBezTo>
                    <a:pt x="8" y="0"/>
                    <a:pt x="8" y="0"/>
                    <a:pt x="9" y="0"/>
                  </a:cubicBezTo>
                  <a:cubicBezTo>
                    <a:pt x="9" y="3"/>
                    <a:pt x="8" y="6"/>
                    <a:pt x="8" y="9"/>
                  </a:cubicBezTo>
                  <a:cubicBezTo>
                    <a:pt x="8" y="13"/>
                    <a:pt x="7" y="17"/>
                    <a:pt x="9" y="21"/>
                  </a:cubicBezTo>
                  <a:cubicBezTo>
                    <a:pt x="9" y="23"/>
                    <a:pt x="7" y="23"/>
                    <a:pt x="6" y="24"/>
                  </a:cubicBezTo>
                  <a:cubicBezTo>
                    <a:pt x="4" y="24"/>
                    <a:pt x="2" y="23"/>
                    <a:pt x="2" y="21"/>
                  </a:cubicBezTo>
                  <a:cubicBezTo>
                    <a:pt x="2" y="17"/>
                    <a:pt x="2" y="12"/>
                    <a:pt x="1" y="7"/>
                  </a:cubicBezTo>
                  <a:cubicBezTo>
                    <a:pt x="0" y="1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F1B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21">
              <a:extLst>
                <a:ext uri="{FF2B5EF4-FFF2-40B4-BE49-F238E27FC236}">
                  <a16:creationId xmlns:a16="http://schemas.microsoft.com/office/drawing/2014/main" id="{E3B9EF6A-BECB-0199-4ED8-CB759D134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" y="2868"/>
              <a:ext cx="207" cy="202"/>
            </a:xfrm>
            <a:custGeom>
              <a:avLst/>
              <a:gdLst>
                <a:gd name="T0" fmla="*/ 23 w 34"/>
                <a:gd name="T1" fmla="*/ 34 h 34"/>
                <a:gd name="T2" fmla="*/ 23 w 34"/>
                <a:gd name="T3" fmla="*/ 34 h 34"/>
                <a:gd name="T4" fmla="*/ 21 w 34"/>
                <a:gd name="T5" fmla="*/ 26 h 34"/>
                <a:gd name="T6" fmla="*/ 18 w 34"/>
                <a:gd name="T7" fmla="*/ 24 h 34"/>
                <a:gd name="T8" fmla="*/ 18 w 34"/>
                <a:gd name="T9" fmla="*/ 24 h 34"/>
                <a:gd name="T10" fmla="*/ 18 w 34"/>
                <a:gd name="T11" fmla="*/ 21 h 34"/>
                <a:gd name="T12" fmla="*/ 15 w 34"/>
                <a:gd name="T13" fmla="*/ 17 h 34"/>
                <a:gd name="T14" fmla="*/ 14 w 34"/>
                <a:gd name="T15" fmla="*/ 17 h 34"/>
                <a:gd name="T16" fmla="*/ 10 w 34"/>
                <a:gd name="T17" fmla="*/ 14 h 34"/>
                <a:gd name="T18" fmla="*/ 9 w 34"/>
                <a:gd name="T19" fmla="*/ 13 h 34"/>
                <a:gd name="T20" fmla="*/ 9 w 34"/>
                <a:gd name="T21" fmla="*/ 10 h 34"/>
                <a:gd name="T22" fmla="*/ 0 w 34"/>
                <a:gd name="T23" fmla="*/ 1 h 34"/>
                <a:gd name="T24" fmla="*/ 4 w 34"/>
                <a:gd name="T25" fmla="*/ 2 h 34"/>
                <a:gd name="T26" fmla="*/ 10 w 34"/>
                <a:gd name="T27" fmla="*/ 7 h 34"/>
                <a:gd name="T28" fmla="*/ 13 w 34"/>
                <a:gd name="T29" fmla="*/ 7 h 34"/>
                <a:gd name="T30" fmla="*/ 19 w 34"/>
                <a:gd name="T31" fmla="*/ 1 h 34"/>
                <a:gd name="T32" fmla="*/ 23 w 34"/>
                <a:gd name="T33" fmla="*/ 0 h 34"/>
                <a:gd name="T34" fmla="*/ 14 w 34"/>
                <a:gd name="T35" fmla="*/ 10 h 34"/>
                <a:gd name="T36" fmla="*/ 14 w 34"/>
                <a:gd name="T37" fmla="*/ 13 h 34"/>
                <a:gd name="T38" fmla="*/ 17 w 34"/>
                <a:gd name="T39" fmla="*/ 14 h 34"/>
                <a:gd name="T40" fmla="*/ 26 w 34"/>
                <a:gd name="T41" fmla="*/ 12 h 34"/>
                <a:gd name="T42" fmla="*/ 26 w 34"/>
                <a:gd name="T43" fmla="*/ 14 h 34"/>
                <a:gd name="T44" fmla="*/ 25 w 34"/>
                <a:gd name="T45" fmla="*/ 20 h 34"/>
                <a:gd name="T46" fmla="*/ 30 w 34"/>
                <a:gd name="T47" fmla="*/ 17 h 34"/>
                <a:gd name="T48" fmla="*/ 31 w 34"/>
                <a:gd name="T49" fmla="*/ 17 h 34"/>
                <a:gd name="T50" fmla="*/ 28 w 34"/>
                <a:gd name="T51" fmla="*/ 22 h 34"/>
                <a:gd name="T52" fmla="*/ 33 w 34"/>
                <a:gd name="T53" fmla="*/ 21 h 34"/>
                <a:gd name="T54" fmla="*/ 33 w 34"/>
                <a:gd name="T55" fmla="*/ 26 h 34"/>
                <a:gd name="T56" fmla="*/ 30 w 34"/>
                <a:gd name="T57" fmla="*/ 25 h 34"/>
                <a:gd name="T58" fmla="*/ 25 w 34"/>
                <a:gd name="T59" fmla="*/ 30 h 34"/>
                <a:gd name="T60" fmla="*/ 23 w 34"/>
                <a:gd name="T6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4"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1" y="32"/>
                    <a:pt x="22" y="29"/>
                    <a:pt x="21" y="26"/>
                  </a:cubicBezTo>
                  <a:cubicBezTo>
                    <a:pt x="21" y="25"/>
                    <a:pt x="19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2"/>
                    <a:pt x="18" y="22"/>
                    <a:pt x="18" y="21"/>
                  </a:cubicBezTo>
                  <a:cubicBezTo>
                    <a:pt x="17" y="20"/>
                    <a:pt x="16" y="18"/>
                    <a:pt x="15" y="17"/>
                  </a:cubicBezTo>
                  <a:cubicBezTo>
                    <a:pt x="15" y="17"/>
                    <a:pt x="14" y="17"/>
                    <a:pt x="14" y="17"/>
                  </a:cubicBezTo>
                  <a:cubicBezTo>
                    <a:pt x="13" y="15"/>
                    <a:pt x="12" y="15"/>
                    <a:pt x="10" y="14"/>
                  </a:cubicBezTo>
                  <a:cubicBezTo>
                    <a:pt x="10" y="14"/>
                    <a:pt x="10" y="13"/>
                    <a:pt x="9" y="13"/>
                  </a:cubicBezTo>
                  <a:cubicBezTo>
                    <a:pt x="10" y="12"/>
                    <a:pt x="10" y="11"/>
                    <a:pt x="9" y="10"/>
                  </a:cubicBezTo>
                  <a:cubicBezTo>
                    <a:pt x="6" y="7"/>
                    <a:pt x="3" y="4"/>
                    <a:pt x="0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6" y="3"/>
                    <a:pt x="8" y="5"/>
                    <a:pt x="10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7" y="3"/>
                    <a:pt x="19" y="1"/>
                  </a:cubicBezTo>
                  <a:cubicBezTo>
                    <a:pt x="20" y="0"/>
                    <a:pt x="22" y="1"/>
                    <a:pt x="23" y="0"/>
                  </a:cubicBezTo>
                  <a:cubicBezTo>
                    <a:pt x="20" y="4"/>
                    <a:pt x="17" y="7"/>
                    <a:pt x="14" y="10"/>
                  </a:cubicBezTo>
                  <a:cubicBezTo>
                    <a:pt x="14" y="11"/>
                    <a:pt x="13" y="11"/>
                    <a:pt x="14" y="13"/>
                  </a:cubicBezTo>
                  <a:cubicBezTo>
                    <a:pt x="15" y="14"/>
                    <a:pt x="16" y="15"/>
                    <a:pt x="17" y="14"/>
                  </a:cubicBezTo>
                  <a:cubicBezTo>
                    <a:pt x="20" y="12"/>
                    <a:pt x="23" y="11"/>
                    <a:pt x="26" y="12"/>
                  </a:cubicBezTo>
                  <a:cubicBezTo>
                    <a:pt x="25" y="13"/>
                    <a:pt x="25" y="13"/>
                    <a:pt x="26" y="14"/>
                  </a:cubicBezTo>
                  <a:cubicBezTo>
                    <a:pt x="25" y="16"/>
                    <a:pt x="24" y="18"/>
                    <a:pt x="25" y="20"/>
                  </a:cubicBezTo>
                  <a:cubicBezTo>
                    <a:pt x="27" y="19"/>
                    <a:pt x="27" y="16"/>
                    <a:pt x="30" y="17"/>
                  </a:cubicBezTo>
                  <a:cubicBezTo>
                    <a:pt x="30" y="17"/>
                    <a:pt x="31" y="17"/>
                    <a:pt x="31" y="17"/>
                  </a:cubicBezTo>
                  <a:cubicBezTo>
                    <a:pt x="31" y="19"/>
                    <a:pt x="29" y="20"/>
                    <a:pt x="28" y="22"/>
                  </a:cubicBezTo>
                  <a:cubicBezTo>
                    <a:pt x="30" y="23"/>
                    <a:pt x="31" y="22"/>
                    <a:pt x="33" y="21"/>
                  </a:cubicBezTo>
                  <a:cubicBezTo>
                    <a:pt x="34" y="23"/>
                    <a:pt x="34" y="25"/>
                    <a:pt x="33" y="26"/>
                  </a:cubicBezTo>
                  <a:cubicBezTo>
                    <a:pt x="32" y="26"/>
                    <a:pt x="31" y="26"/>
                    <a:pt x="30" y="25"/>
                  </a:cubicBezTo>
                  <a:cubicBezTo>
                    <a:pt x="26" y="25"/>
                    <a:pt x="25" y="26"/>
                    <a:pt x="25" y="30"/>
                  </a:cubicBezTo>
                  <a:cubicBezTo>
                    <a:pt x="24" y="31"/>
                    <a:pt x="25" y="33"/>
                    <a:pt x="23" y="34"/>
                  </a:cubicBezTo>
                  <a:close/>
                </a:path>
              </a:pathLst>
            </a:custGeom>
            <a:solidFill>
              <a:srgbClr val="315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22">
              <a:extLst>
                <a:ext uri="{FF2B5EF4-FFF2-40B4-BE49-F238E27FC236}">
                  <a16:creationId xmlns:a16="http://schemas.microsoft.com/office/drawing/2014/main" id="{7F69A799-F294-47CF-D9BA-F5B9A3A61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" y="2619"/>
              <a:ext cx="256" cy="47"/>
            </a:xfrm>
            <a:custGeom>
              <a:avLst/>
              <a:gdLst>
                <a:gd name="T0" fmla="*/ 2 w 42"/>
                <a:gd name="T1" fmla="*/ 3 h 8"/>
                <a:gd name="T2" fmla="*/ 0 w 42"/>
                <a:gd name="T3" fmla="*/ 2 h 8"/>
                <a:gd name="T4" fmla="*/ 0 w 42"/>
                <a:gd name="T5" fmla="*/ 1 h 8"/>
                <a:gd name="T6" fmla="*/ 13 w 42"/>
                <a:gd name="T7" fmla="*/ 0 h 8"/>
                <a:gd name="T8" fmla="*/ 39 w 42"/>
                <a:gd name="T9" fmla="*/ 0 h 8"/>
                <a:gd name="T10" fmla="*/ 41 w 42"/>
                <a:gd name="T11" fmla="*/ 3 h 8"/>
                <a:gd name="T12" fmla="*/ 39 w 42"/>
                <a:gd name="T13" fmla="*/ 4 h 8"/>
                <a:gd name="T14" fmla="*/ 12 w 42"/>
                <a:gd name="T15" fmla="*/ 4 h 8"/>
                <a:gd name="T16" fmla="*/ 15 w 42"/>
                <a:gd name="T17" fmla="*/ 6 h 8"/>
                <a:gd name="T18" fmla="*/ 11 w 42"/>
                <a:gd name="T19" fmla="*/ 6 h 8"/>
                <a:gd name="T20" fmla="*/ 2 w 42"/>
                <a:gd name="T2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8">
                  <a:moveTo>
                    <a:pt x="2" y="3"/>
                  </a:moveTo>
                  <a:cubicBezTo>
                    <a:pt x="2" y="2"/>
                    <a:pt x="2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9" y="0"/>
                    <a:pt x="13" y="0"/>
                  </a:cubicBezTo>
                  <a:cubicBezTo>
                    <a:pt x="22" y="0"/>
                    <a:pt x="30" y="0"/>
                    <a:pt x="39" y="0"/>
                  </a:cubicBezTo>
                  <a:cubicBezTo>
                    <a:pt x="40" y="1"/>
                    <a:pt x="42" y="1"/>
                    <a:pt x="41" y="3"/>
                  </a:cubicBezTo>
                  <a:cubicBezTo>
                    <a:pt x="41" y="5"/>
                    <a:pt x="40" y="4"/>
                    <a:pt x="39" y="4"/>
                  </a:cubicBezTo>
                  <a:cubicBezTo>
                    <a:pt x="30" y="4"/>
                    <a:pt x="22" y="4"/>
                    <a:pt x="12" y="4"/>
                  </a:cubicBezTo>
                  <a:cubicBezTo>
                    <a:pt x="14" y="5"/>
                    <a:pt x="14" y="5"/>
                    <a:pt x="15" y="6"/>
                  </a:cubicBezTo>
                  <a:cubicBezTo>
                    <a:pt x="14" y="8"/>
                    <a:pt x="12" y="7"/>
                    <a:pt x="11" y="6"/>
                  </a:cubicBezTo>
                  <a:cubicBezTo>
                    <a:pt x="9" y="2"/>
                    <a:pt x="6" y="3"/>
                    <a:pt x="2" y="3"/>
                  </a:cubicBezTo>
                  <a:close/>
                </a:path>
              </a:pathLst>
            </a:custGeom>
            <a:solidFill>
              <a:srgbClr val="35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23">
              <a:extLst>
                <a:ext uri="{FF2B5EF4-FFF2-40B4-BE49-F238E27FC236}">
                  <a16:creationId xmlns:a16="http://schemas.microsoft.com/office/drawing/2014/main" id="{3AF079E7-A4A5-8292-683A-16A8BE2DB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" y="2613"/>
              <a:ext cx="195" cy="42"/>
            </a:xfrm>
            <a:custGeom>
              <a:avLst/>
              <a:gdLst>
                <a:gd name="T0" fmla="*/ 32 w 32"/>
                <a:gd name="T1" fmla="*/ 2 h 7"/>
                <a:gd name="T2" fmla="*/ 32 w 32"/>
                <a:gd name="T3" fmla="*/ 3 h 7"/>
                <a:gd name="T4" fmla="*/ 32 w 32"/>
                <a:gd name="T5" fmla="*/ 5 h 7"/>
                <a:gd name="T6" fmla="*/ 28 w 32"/>
                <a:gd name="T7" fmla="*/ 7 h 7"/>
                <a:gd name="T8" fmla="*/ 9 w 32"/>
                <a:gd name="T9" fmla="*/ 6 h 7"/>
                <a:gd name="T10" fmla="*/ 1 w 32"/>
                <a:gd name="T11" fmla="*/ 4 h 7"/>
                <a:gd name="T12" fmla="*/ 0 w 32"/>
                <a:gd name="T13" fmla="*/ 2 h 7"/>
                <a:gd name="T14" fmla="*/ 3 w 32"/>
                <a:gd name="T15" fmla="*/ 1 h 7"/>
                <a:gd name="T16" fmla="*/ 17 w 32"/>
                <a:gd name="T17" fmla="*/ 2 h 7"/>
                <a:gd name="T18" fmla="*/ 20 w 32"/>
                <a:gd name="T19" fmla="*/ 1 h 7"/>
                <a:gd name="T20" fmla="*/ 29 w 32"/>
                <a:gd name="T21" fmla="*/ 1 h 7"/>
                <a:gd name="T22" fmla="*/ 30 w 32"/>
                <a:gd name="T23" fmla="*/ 1 h 7"/>
                <a:gd name="T24" fmla="*/ 32 w 32"/>
                <a:gd name="T25" fmla="*/ 1 h 7"/>
                <a:gd name="T26" fmla="*/ 32 w 32"/>
                <a:gd name="T2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7">
                  <a:moveTo>
                    <a:pt x="32" y="2"/>
                  </a:moveTo>
                  <a:cubicBezTo>
                    <a:pt x="32" y="2"/>
                    <a:pt x="32" y="2"/>
                    <a:pt x="32" y="3"/>
                  </a:cubicBezTo>
                  <a:cubicBezTo>
                    <a:pt x="32" y="3"/>
                    <a:pt x="32" y="4"/>
                    <a:pt x="32" y="5"/>
                  </a:cubicBezTo>
                  <a:cubicBezTo>
                    <a:pt x="31" y="6"/>
                    <a:pt x="30" y="7"/>
                    <a:pt x="28" y="7"/>
                  </a:cubicBezTo>
                  <a:cubicBezTo>
                    <a:pt x="22" y="7"/>
                    <a:pt x="16" y="7"/>
                    <a:pt x="9" y="6"/>
                  </a:cubicBezTo>
                  <a:cubicBezTo>
                    <a:pt x="6" y="6"/>
                    <a:pt x="4" y="5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8" y="2"/>
                    <a:pt x="12" y="2"/>
                    <a:pt x="17" y="2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3" y="2"/>
                    <a:pt x="26" y="1"/>
                    <a:pt x="29" y="1"/>
                  </a:cubicBezTo>
                  <a:cubicBezTo>
                    <a:pt x="29" y="1"/>
                    <a:pt x="30" y="1"/>
                    <a:pt x="30" y="1"/>
                  </a:cubicBezTo>
                  <a:cubicBezTo>
                    <a:pt x="31" y="1"/>
                    <a:pt x="31" y="1"/>
                    <a:pt x="32" y="1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433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24">
              <a:extLst>
                <a:ext uri="{FF2B5EF4-FFF2-40B4-BE49-F238E27FC236}">
                  <a16:creationId xmlns:a16="http://schemas.microsoft.com/office/drawing/2014/main" id="{4C650544-B5D0-E0F6-BB21-9CB5BE413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" y="2589"/>
              <a:ext cx="67" cy="95"/>
            </a:xfrm>
            <a:custGeom>
              <a:avLst/>
              <a:gdLst>
                <a:gd name="T0" fmla="*/ 9 w 11"/>
                <a:gd name="T1" fmla="*/ 0 h 16"/>
                <a:gd name="T2" fmla="*/ 10 w 11"/>
                <a:gd name="T3" fmla="*/ 8 h 16"/>
                <a:gd name="T4" fmla="*/ 1 w 11"/>
                <a:gd name="T5" fmla="*/ 15 h 16"/>
                <a:gd name="T6" fmla="*/ 0 w 11"/>
                <a:gd name="T7" fmla="*/ 12 h 16"/>
                <a:gd name="T8" fmla="*/ 0 w 11"/>
                <a:gd name="T9" fmla="*/ 8 h 16"/>
                <a:gd name="T10" fmla="*/ 2 w 11"/>
                <a:gd name="T11" fmla="*/ 5 h 16"/>
                <a:gd name="T12" fmla="*/ 4 w 11"/>
                <a:gd name="T13" fmla="*/ 4 h 16"/>
                <a:gd name="T14" fmla="*/ 9 w 11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9" y="0"/>
                  </a:moveTo>
                  <a:cubicBezTo>
                    <a:pt x="10" y="3"/>
                    <a:pt x="10" y="6"/>
                    <a:pt x="10" y="8"/>
                  </a:cubicBezTo>
                  <a:cubicBezTo>
                    <a:pt x="11" y="12"/>
                    <a:pt x="5" y="16"/>
                    <a:pt x="1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1" y="11"/>
                    <a:pt x="0" y="10"/>
                    <a:pt x="0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4" y="5"/>
                    <a:pt x="3" y="4"/>
                    <a:pt x="4" y="4"/>
                  </a:cubicBezTo>
                  <a:cubicBezTo>
                    <a:pt x="5" y="2"/>
                    <a:pt x="6" y="0"/>
                    <a:pt x="9" y="0"/>
                  </a:cubicBezTo>
                  <a:close/>
                </a:path>
              </a:pathLst>
            </a:custGeom>
            <a:solidFill>
              <a:srgbClr val="EEB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25">
              <a:extLst>
                <a:ext uri="{FF2B5EF4-FFF2-40B4-BE49-F238E27FC236}">
                  <a16:creationId xmlns:a16="http://schemas.microsoft.com/office/drawing/2014/main" id="{F0504E4E-631F-0B15-642A-C3FB65B78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" y="2577"/>
              <a:ext cx="79" cy="84"/>
            </a:xfrm>
            <a:custGeom>
              <a:avLst/>
              <a:gdLst>
                <a:gd name="T0" fmla="*/ 13 w 13"/>
                <a:gd name="T1" fmla="*/ 2 h 14"/>
                <a:gd name="T2" fmla="*/ 8 w 13"/>
                <a:gd name="T3" fmla="*/ 7 h 14"/>
                <a:gd name="T4" fmla="*/ 5 w 13"/>
                <a:gd name="T5" fmla="*/ 9 h 14"/>
                <a:gd name="T6" fmla="*/ 5 w 13"/>
                <a:gd name="T7" fmla="*/ 13 h 14"/>
                <a:gd name="T8" fmla="*/ 4 w 13"/>
                <a:gd name="T9" fmla="*/ 14 h 14"/>
                <a:gd name="T10" fmla="*/ 1 w 13"/>
                <a:gd name="T11" fmla="*/ 9 h 14"/>
                <a:gd name="T12" fmla="*/ 2 w 13"/>
                <a:gd name="T13" fmla="*/ 2 h 14"/>
                <a:gd name="T14" fmla="*/ 11 w 13"/>
                <a:gd name="T15" fmla="*/ 1 h 14"/>
                <a:gd name="T16" fmla="*/ 13 w 13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13" y="2"/>
                  </a:moveTo>
                  <a:cubicBezTo>
                    <a:pt x="11" y="4"/>
                    <a:pt x="9" y="5"/>
                    <a:pt x="8" y="7"/>
                  </a:cubicBezTo>
                  <a:cubicBezTo>
                    <a:pt x="8" y="9"/>
                    <a:pt x="5" y="7"/>
                    <a:pt x="5" y="9"/>
                  </a:cubicBezTo>
                  <a:cubicBezTo>
                    <a:pt x="5" y="10"/>
                    <a:pt x="6" y="12"/>
                    <a:pt x="5" y="13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3" y="12"/>
                    <a:pt x="2" y="11"/>
                    <a:pt x="1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5" y="0"/>
                    <a:pt x="8" y="0"/>
                    <a:pt x="11" y="1"/>
                  </a:cubicBezTo>
                  <a:cubicBezTo>
                    <a:pt x="11" y="1"/>
                    <a:pt x="12" y="2"/>
                    <a:pt x="13" y="2"/>
                  </a:cubicBezTo>
                  <a:close/>
                </a:path>
              </a:pathLst>
            </a:custGeom>
            <a:solidFill>
              <a:srgbClr val="5A3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26">
              <a:extLst>
                <a:ext uri="{FF2B5EF4-FFF2-40B4-BE49-F238E27FC236}">
                  <a16:creationId xmlns:a16="http://schemas.microsoft.com/office/drawing/2014/main" id="{67E7FE3C-3F2D-E08F-1BD9-F8F89374D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" y="3029"/>
              <a:ext cx="110" cy="53"/>
            </a:xfrm>
            <a:custGeom>
              <a:avLst/>
              <a:gdLst>
                <a:gd name="T0" fmla="*/ 7 w 18"/>
                <a:gd name="T1" fmla="*/ 4 h 9"/>
                <a:gd name="T2" fmla="*/ 14 w 18"/>
                <a:gd name="T3" fmla="*/ 4 h 9"/>
                <a:gd name="T4" fmla="*/ 17 w 18"/>
                <a:gd name="T5" fmla="*/ 6 h 9"/>
                <a:gd name="T6" fmla="*/ 18 w 18"/>
                <a:gd name="T7" fmla="*/ 8 h 9"/>
                <a:gd name="T8" fmla="*/ 16 w 18"/>
                <a:gd name="T9" fmla="*/ 9 h 9"/>
                <a:gd name="T10" fmla="*/ 3 w 18"/>
                <a:gd name="T11" fmla="*/ 9 h 9"/>
                <a:gd name="T12" fmla="*/ 2 w 18"/>
                <a:gd name="T13" fmla="*/ 8 h 9"/>
                <a:gd name="T14" fmla="*/ 2 w 18"/>
                <a:gd name="T15" fmla="*/ 0 h 9"/>
                <a:gd name="T16" fmla="*/ 7 w 18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7" y="4"/>
                  </a:moveTo>
                  <a:cubicBezTo>
                    <a:pt x="9" y="5"/>
                    <a:pt x="11" y="5"/>
                    <a:pt x="14" y="4"/>
                  </a:cubicBezTo>
                  <a:cubicBezTo>
                    <a:pt x="15" y="5"/>
                    <a:pt x="16" y="5"/>
                    <a:pt x="17" y="6"/>
                  </a:cubicBezTo>
                  <a:cubicBezTo>
                    <a:pt x="17" y="6"/>
                    <a:pt x="18" y="7"/>
                    <a:pt x="18" y="8"/>
                  </a:cubicBezTo>
                  <a:cubicBezTo>
                    <a:pt x="18" y="8"/>
                    <a:pt x="17" y="9"/>
                    <a:pt x="16" y="9"/>
                  </a:cubicBezTo>
                  <a:cubicBezTo>
                    <a:pt x="12" y="9"/>
                    <a:pt x="8" y="9"/>
                    <a:pt x="3" y="9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2" y="5"/>
                    <a:pt x="0" y="2"/>
                    <a:pt x="2" y="0"/>
                  </a:cubicBezTo>
                  <a:cubicBezTo>
                    <a:pt x="4" y="1"/>
                    <a:pt x="5" y="2"/>
                    <a:pt x="7" y="4"/>
                  </a:cubicBezTo>
                  <a:close/>
                </a:path>
              </a:pathLst>
            </a:custGeom>
            <a:solidFill>
              <a:srgbClr val="1D5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27">
              <a:extLst>
                <a:ext uri="{FF2B5EF4-FFF2-40B4-BE49-F238E27FC236}">
                  <a16:creationId xmlns:a16="http://schemas.microsoft.com/office/drawing/2014/main" id="{268F53A6-160B-6900-DA94-02C5456AA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" y="2583"/>
              <a:ext cx="122" cy="78"/>
            </a:xfrm>
            <a:custGeom>
              <a:avLst/>
              <a:gdLst>
                <a:gd name="T0" fmla="*/ 10 w 20"/>
                <a:gd name="T1" fmla="*/ 7 h 13"/>
                <a:gd name="T2" fmla="*/ 19 w 20"/>
                <a:gd name="T3" fmla="*/ 10 h 13"/>
                <a:gd name="T4" fmla="*/ 18 w 20"/>
                <a:gd name="T5" fmla="*/ 13 h 13"/>
                <a:gd name="T6" fmla="*/ 12 w 20"/>
                <a:gd name="T7" fmla="*/ 11 h 13"/>
                <a:gd name="T8" fmla="*/ 0 w 20"/>
                <a:gd name="T9" fmla="*/ 5 h 13"/>
                <a:gd name="T10" fmla="*/ 1 w 20"/>
                <a:gd name="T11" fmla="*/ 0 h 13"/>
                <a:gd name="T12" fmla="*/ 10 w 20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0" y="7"/>
                  </a:moveTo>
                  <a:cubicBezTo>
                    <a:pt x="13" y="8"/>
                    <a:pt x="16" y="9"/>
                    <a:pt x="19" y="10"/>
                  </a:cubicBezTo>
                  <a:cubicBezTo>
                    <a:pt x="20" y="12"/>
                    <a:pt x="20" y="13"/>
                    <a:pt x="18" y="13"/>
                  </a:cubicBezTo>
                  <a:cubicBezTo>
                    <a:pt x="16" y="12"/>
                    <a:pt x="13" y="13"/>
                    <a:pt x="12" y="11"/>
                  </a:cubicBezTo>
                  <a:cubicBezTo>
                    <a:pt x="8" y="9"/>
                    <a:pt x="4" y="7"/>
                    <a:pt x="0" y="5"/>
                  </a:cubicBezTo>
                  <a:cubicBezTo>
                    <a:pt x="0" y="3"/>
                    <a:pt x="0" y="2"/>
                    <a:pt x="1" y="0"/>
                  </a:cubicBezTo>
                  <a:cubicBezTo>
                    <a:pt x="5" y="1"/>
                    <a:pt x="7" y="4"/>
                    <a:pt x="10" y="7"/>
                  </a:cubicBezTo>
                  <a:close/>
                </a:path>
              </a:pathLst>
            </a:custGeom>
            <a:solidFill>
              <a:srgbClr val="DDA3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28">
              <a:extLst>
                <a:ext uri="{FF2B5EF4-FFF2-40B4-BE49-F238E27FC236}">
                  <a16:creationId xmlns:a16="http://schemas.microsoft.com/office/drawing/2014/main" id="{D864625B-BA5D-7748-1A45-E351770AF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9" y="2411"/>
              <a:ext cx="159" cy="24"/>
            </a:xfrm>
            <a:custGeom>
              <a:avLst/>
              <a:gdLst>
                <a:gd name="T0" fmla="*/ 26 w 26"/>
                <a:gd name="T1" fmla="*/ 1 h 4"/>
                <a:gd name="T2" fmla="*/ 26 w 26"/>
                <a:gd name="T3" fmla="*/ 2 h 4"/>
                <a:gd name="T4" fmla="*/ 22 w 26"/>
                <a:gd name="T5" fmla="*/ 3 h 4"/>
                <a:gd name="T6" fmla="*/ 2 w 26"/>
                <a:gd name="T7" fmla="*/ 3 h 4"/>
                <a:gd name="T8" fmla="*/ 0 w 26"/>
                <a:gd name="T9" fmla="*/ 2 h 4"/>
                <a:gd name="T10" fmla="*/ 2 w 26"/>
                <a:gd name="T11" fmla="*/ 1 h 4"/>
                <a:gd name="T12" fmla="*/ 25 w 26"/>
                <a:gd name="T13" fmla="*/ 1 h 4"/>
                <a:gd name="T14" fmla="*/ 26 w 26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">
                  <a:moveTo>
                    <a:pt x="26" y="1"/>
                  </a:moveTo>
                  <a:cubicBezTo>
                    <a:pt x="26" y="1"/>
                    <a:pt x="26" y="2"/>
                    <a:pt x="26" y="2"/>
                  </a:cubicBezTo>
                  <a:cubicBezTo>
                    <a:pt x="24" y="3"/>
                    <a:pt x="23" y="3"/>
                    <a:pt x="22" y="3"/>
                  </a:cubicBezTo>
                  <a:cubicBezTo>
                    <a:pt x="15" y="4"/>
                    <a:pt x="8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9" y="1"/>
                    <a:pt x="17" y="0"/>
                    <a:pt x="25" y="1"/>
                  </a:cubicBezTo>
                  <a:cubicBezTo>
                    <a:pt x="25" y="1"/>
                    <a:pt x="25" y="1"/>
                    <a:pt x="26" y="1"/>
                  </a:cubicBezTo>
                  <a:close/>
                </a:path>
              </a:pathLst>
            </a:custGeom>
            <a:solidFill>
              <a:srgbClr val="B51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29">
              <a:extLst>
                <a:ext uri="{FF2B5EF4-FFF2-40B4-BE49-F238E27FC236}">
                  <a16:creationId xmlns:a16="http://schemas.microsoft.com/office/drawing/2014/main" id="{A50C316D-62C9-7DC1-4ECC-22DCA10F5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" y="2405"/>
              <a:ext cx="171" cy="30"/>
            </a:xfrm>
            <a:custGeom>
              <a:avLst/>
              <a:gdLst>
                <a:gd name="T0" fmla="*/ 28 w 28"/>
                <a:gd name="T1" fmla="*/ 2 h 5"/>
                <a:gd name="T2" fmla="*/ 5 w 28"/>
                <a:gd name="T3" fmla="*/ 2 h 5"/>
                <a:gd name="T4" fmla="*/ 2 w 28"/>
                <a:gd name="T5" fmla="*/ 3 h 5"/>
                <a:gd name="T6" fmla="*/ 5 w 28"/>
                <a:gd name="T7" fmla="*/ 4 h 5"/>
                <a:gd name="T8" fmla="*/ 28 w 28"/>
                <a:gd name="T9" fmla="*/ 3 h 5"/>
                <a:gd name="T10" fmla="*/ 26 w 28"/>
                <a:gd name="T11" fmla="*/ 5 h 5"/>
                <a:gd name="T12" fmla="*/ 1 w 28"/>
                <a:gd name="T13" fmla="*/ 5 h 5"/>
                <a:gd name="T14" fmla="*/ 1 w 28"/>
                <a:gd name="T15" fmla="*/ 1 h 5"/>
                <a:gd name="T16" fmla="*/ 24 w 28"/>
                <a:gd name="T17" fmla="*/ 1 h 5"/>
                <a:gd name="T18" fmla="*/ 28 w 28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">
                  <a:moveTo>
                    <a:pt x="28" y="2"/>
                  </a:moveTo>
                  <a:cubicBezTo>
                    <a:pt x="20" y="2"/>
                    <a:pt x="12" y="2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5"/>
                    <a:pt x="4" y="4"/>
                    <a:pt x="5" y="4"/>
                  </a:cubicBezTo>
                  <a:cubicBezTo>
                    <a:pt x="12" y="4"/>
                    <a:pt x="20" y="5"/>
                    <a:pt x="28" y="3"/>
                  </a:cubicBezTo>
                  <a:cubicBezTo>
                    <a:pt x="28" y="4"/>
                    <a:pt x="27" y="5"/>
                    <a:pt x="26" y="5"/>
                  </a:cubicBezTo>
                  <a:cubicBezTo>
                    <a:pt x="18" y="5"/>
                    <a:pt x="9" y="5"/>
                    <a:pt x="1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9" y="1"/>
                    <a:pt x="17" y="1"/>
                    <a:pt x="24" y="1"/>
                  </a:cubicBezTo>
                  <a:cubicBezTo>
                    <a:pt x="25" y="1"/>
                    <a:pt x="27" y="0"/>
                    <a:pt x="28" y="2"/>
                  </a:cubicBezTo>
                  <a:close/>
                </a:path>
              </a:pathLst>
            </a:custGeom>
            <a:solidFill>
              <a:srgbClr val="A5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30">
              <a:extLst>
                <a:ext uri="{FF2B5EF4-FFF2-40B4-BE49-F238E27FC236}">
                  <a16:creationId xmlns:a16="http://schemas.microsoft.com/office/drawing/2014/main" id="{6DDD5DC5-DA5E-C1FD-AB6B-13F07C96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" y="2649"/>
              <a:ext cx="98" cy="101"/>
            </a:xfrm>
            <a:custGeom>
              <a:avLst/>
              <a:gdLst>
                <a:gd name="T0" fmla="*/ 2 w 16"/>
                <a:gd name="T1" fmla="*/ 0 h 17"/>
                <a:gd name="T2" fmla="*/ 8 w 16"/>
                <a:gd name="T3" fmla="*/ 1 h 17"/>
                <a:gd name="T4" fmla="*/ 16 w 16"/>
                <a:gd name="T5" fmla="*/ 17 h 17"/>
                <a:gd name="T6" fmla="*/ 14 w 16"/>
                <a:gd name="T7" fmla="*/ 17 h 17"/>
                <a:gd name="T8" fmla="*/ 6 w 16"/>
                <a:gd name="T9" fmla="*/ 3 h 17"/>
                <a:gd name="T10" fmla="*/ 2 w 16"/>
                <a:gd name="T11" fmla="*/ 2 h 17"/>
                <a:gd name="T12" fmla="*/ 0 w 16"/>
                <a:gd name="T13" fmla="*/ 1 h 17"/>
                <a:gd name="T14" fmla="*/ 2 w 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7">
                  <a:moveTo>
                    <a:pt x="2" y="0"/>
                  </a:moveTo>
                  <a:cubicBezTo>
                    <a:pt x="4" y="1"/>
                    <a:pt x="6" y="0"/>
                    <a:pt x="8" y="1"/>
                  </a:cubicBezTo>
                  <a:cubicBezTo>
                    <a:pt x="12" y="6"/>
                    <a:pt x="15" y="11"/>
                    <a:pt x="16" y="17"/>
                  </a:cubicBezTo>
                  <a:cubicBezTo>
                    <a:pt x="15" y="17"/>
                    <a:pt x="14" y="17"/>
                    <a:pt x="14" y="17"/>
                  </a:cubicBezTo>
                  <a:cubicBezTo>
                    <a:pt x="11" y="12"/>
                    <a:pt x="9" y="8"/>
                    <a:pt x="6" y="3"/>
                  </a:cubicBezTo>
                  <a:cubicBezTo>
                    <a:pt x="5" y="1"/>
                    <a:pt x="4" y="3"/>
                    <a:pt x="2" y="2"/>
                  </a:cubicBezTo>
                  <a:cubicBezTo>
                    <a:pt x="1" y="2"/>
                    <a:pt x="0" y="3"/>
                    <a:pt x="0" y="1"/>
                  </a:cubicBezTo>
                  <a:cubicBezTo>
                    <a:pt x="0" y="0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2F5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31">
              <a:extLst>
                <a:ext uri="{FF2B5EF4-FFF2-40B4-BE49-F238E27FC236}">
                  <a16:creationId xmlns:a16="http://schemas.microsoft.com/office/drawing/2014/main" id="{1FEC003A-7A04-758D-6DF3-8C7BA2435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" y="3058"/>
              <a:ext cx="86" cy="24"/>
            </a:xfrm>
            <a:custGeom>
              <a:avLst/>
              <a:gdLst>
                <a:gd name="T0" fmla="*/ 2 w 14"/>
                <a:gd name="T1" fmla="*/ 0 h 4"/>
                <a:gd name="T2" fmla="*/ 9 w 14"/>
                <a:gd name="T3" fmla="*/ 0 h 4"/>
                <a:gd name="T4" fmla="*/ 12 w 14"/>
                <a:gd name="T5" fmla="*/ 1 h 4"/>
                <a:gd name="T6" fmla="*/ 14 w 14"/>
                <a:gd name="T7" fmla="*/ 2 h 4"/>
                <a:gd name="T8" fmla="*/ 12 w 14"/>
                <a:gd name="T9" fmla="*/ 4 h 4"/>
                <a:gd name="T10" fmla="*/ 2 w 14"/>
                <a:gd name="T11" fmla="*/ 4 h 4"/>
                <a:gd name="T12" fmla="*/ 2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2" y="0"/>
                  </a:moveTo>
                  <a:cubicBezTo>
                    <a:pt x="4" y="2"/>
                    <a:pt x="7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3"/>
                    <a:pt x="13" y="4"/>
                    <a:pt x="12" y="4"/>
                  </a:cubicBezTo>
                  <a:cubicBezTo>
                    <a:pt x="9" y="4"/>
                    <a:pt x="5" y="4"/>
                    <a:pt x="2" y="4"/>
                  </a:cubicBezTo>
                  <a:cubicBezTo>
                    <a:pt x="0" y="3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2E5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32">
              <a:extLst>
                <a:ext uri="{FF2B5EF4-FFF2-40B4-BE49-F238E27FC236}">
                  <a16:creationId xmlns:a16="http://schemas.microsoft.com/office/drawing/2014/main" id="{24AFD92D-3AD6-63EA-3052-94BF2E3FA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" y="2643"/>
              <a:ext cx="104" cy="35"/>
            </a:xfrm>
            <a:custGeom>
              <a:avLst/>
              <a:gdLst>
                <a:gd name="T0" fmla="*/ 1 w 17"/>
                <a:gd name="T1" fmla="*/ 2 h 6"/>
                <a:gd name="T2" fmla="*/ 14 w 17"/>
                <a:gd name="T3" fmla="*/ 1 h 6"/>
                <a:gd name="T4" fmla="*/ 17 w 17"/>
                <a:gd name="T5" fmla="*/ 6 h 6"/>
                <a:gd name="T6" fmla="*/ 16 w 17"/>
                <a:gd name="T7" fmla="*/ 6 h 6"/>
                <a:gd name="T8" fmla="*/ 1 w 17"/>
                <a:gd name="T9" fmla="*/ 3 h 6"/>
                <a:gd name="T10" fmla="*/ 1 w 17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6">
                  <a:moveTo>
                    <a:pt x="1" y="2"/>
                  </a:moveTo>
                  <a:cubicBezTo>
                    <a:pt x="5" y="2"/>
                    <a:pt x="9" y="2"/>
                    <a:pt x="14" y="1"/>
                  </a:cubicBezTo>
                  <a:cubicBezTo>
                    <a:pt x="15" y="3"/>
                    <a:pt x="16" y="4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2" y="0"/>
                    <a:pt x="6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AB1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33">
              <a:extLst>
                <a:ext uri="{FF2B5EF4-FFF2-40B4-BE49-F238E27FC236}">
                  <a16:creationId xmlns:a16="http://schemas.microsoft.com/office/drawing/2014/main" id="{38773DC9-078D-71BD-90BF-F6AD99250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2518"/>
              <a:ext cx="91" cy="119"/>
            </a:xfrm>
            <a:custGeom>
              <a:avLst/>
              <a:gdLst>
                <a:gd name="T0" fmla="*/ 15 w 15"/>
                <a:gd name="T1" fmla="*/ 17 h 20"/>
                <a:gd name="T2" fmla="*/ 13 w 15"/>
                <a:gd name="T3" fmla="*/ 18 h 20"/>
                <a:gd name="T4" fmla="*/ 12 w 15"/>
                <a:gd name="T5" fmla="*/ 6 h 20"/>
                <a:gd name="T6" fmla="*/ 11 w 15"/>
                <a:gd name="T7" fmla="*/ 4 h 20"/>
                <a:gd name="T8" fmla="*/ 10 w 15"/>
                <a:gd name="T9" fmla="*/ 6 h 20"/>
                <a:gd name="T10" fmla="*/ 10 w 15"/>
                <a:gd name="T11" fmla="*/ 13 h 20"/>
                <a:gd name="T12" fmla="*/ 13 w 15"/>
                <a:gd name="T13" fmla="*/ 18 h 20"/>
                <a:gd name="T14" fmla="*/ 0 w 15"/>
                <a:gd name="T15" fmla="*/ 18 h 20"/>
                <a:gd name="T16" fmla="*/ 0 w 15"/>
                <a:gd name="T17" fmla="*/ 4 h 20"/>
                <a:gd name="T18" fmla="*/ 3 w 15"/>
                <a:gd name="T19" fmla="*/ 1 h 20"/>
                <a:gd name="T20" fmla="*/ 12 w 15"/>
                <a:gd name="T21" fmla="*/ 1 h 20"/>
                <a:gd name="T22" fmla="*/ 15 w 15"/>
                <a:gd name="T23" fmla="*/ 4 h 20"/>
                <a:gd name="T24" fmla="*/ 15 w 15"/>
                <a:gd name="T2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0">
                  <a:moveTo>
                    <a:pt x="15" y="17"/>
                  </a:moveTo>
                  <a:cubicBezTo>
                    <a:pt x="14" y="18"/>
                    <a:pt x="14" y="20"/>
                    <a:pt x="13" y="18"/>
                  </a:cubicBezTo>
                  <a:cubicBezTo>
                    <a:pt x="13" y="14"/>
                    <a:pt x="13" y="10"/>
                    <a:pt x="12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10" y="8"/>
                    <a:pt x="10" y="11"/>
                    <a:pt x="10" y="13"/>
                  </a:cubicBezTo>
                  <a:cubicBezTo>
                    <a:pt x="9" y="16"/>
                    <a:pt x="13" y="15"/>
                    <a:pt x="13" y="18"/>
                  </a:cubicBezTo>
                  <a:cubicBezTo>
                    <a:pt x="8" y="18"/>
                    <a:pt x="4" y="18"/>
                    <a:pt x="0" y="18"/>
                  </a:cubicBezTo>
                  <a:cubicBezTo>
                    <a:pt x="0" y="13"/>
                    <a:pt x="0" y="8"/>
                    <a:pt x="0" y="4"/>
                  </a:cubicBezTo>
                  <a:cubicBezTo>
                    <a:pt x="0" y="2"/>
                    <a:pt x="0" y="1"/>
                    <a:pt x="3" y="1"/>
                  </a:cubicBezTo>
                  <a:cubicBezTo>
                    <a:pt x="6" y="1"/>
                    <a:pt x="9" y="1"/>
                    <a:pt x="12" y="1"/>
                  </a:cubicBezTo>
                  <a:cubicBezTo>
                    <a:pt x="14" y="0"/>
                    <a:pt x="15" y="1"/>
                    <a:pt x="15" y="4"/>
                  </a:cubicBezTo>
                  <a:cubicBezTo>
                    <a:pt x="15" y="8"/>
                    <a:pt x="15" y="13"/>
                    <a:pt x="15" y="17"/>
                  </a:cubicBezTo>
                  <a:close/>
                </a:path>
              </a:pathLst>
            </a:custGeom>
            <a:solidFill>
              <a:srgbClr val="9738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34">
              <a:extLst>
                <a:ext uri="{FF2B5EF4-FFF2-40B4-BE49-F238E27FC236}">
                  <a16:creationId xmlns:a16="http://schemas.microsoft.com/office/drawing/2014/main" id="{4E3DC58D-BCEC-2459-18AA-7978F1C7C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" y="2316"/>
              <a:ext cx="109" cy="72"/>
            </a:xfrm>
            <a:custGeom>
              <a:avLst/>
              <a:gdLst>
                <a:gd name="T0" fmla="*/ 6 w 18"/>
                <a:gd name="T1" fmla="*/ 0 h 12"/>
                <a:gd name="T2" fmla="*/ 11 w 18"/>
                <a:gd name="T3" fmla="*/ 0 h 12"/>
                <a:gd name="T4" fmla="*/ 15 w 18"/>
                <a:gd name="T5" fmla="*/ 2 h 12"/>
                <a:gd name="T6" fmla="*/ 13 w 18"/>
                <a:gd name="T7" fmla="*/ 4 h 12"/>
                <a:gd name="T8" fmla="*/ 15 w 18"/>
                <a:gd name="T9" fmla="*/ 3 h 12"/>
                <a:gd name="T10" fmla="*/ 16 w 18"/>
                <a:gd name="T11" fmla="*/ 10 h 12"/>
                <a:gd name="T12" fmla="*/ 10 w 18"/>
                <a:gd name="T13" fmla="*/ 10 h 12"/>
                <a:gd name="T14" fmla="*/ 8 w 18"/>
                <a:gd name="T15" fmla="*/ 10 h 12"/>
                <a:gd name="T16" fmla="*/ 1 w 18"/>
                <a:gd name="T17" fmla="*/ 10 h 12"/>
                <a:gd name="T18" fmla="*/ 4 w 18"/>
                <a:gd name="T19" fmla="*/ 8 h 12"/>
                <a:gd name="T20" fmla="*/ 1 w 18"/>
                <a:gd name="T21" fmla="*/ 10 h 12"/>
                <a:gd name="T22" fmla="*/ 1 w 18"/>
                <a:gd name="T23" fmla="*/ 3 h 12"/>
                <a:gd name="T24" fmla="*/ 5 w 18"/>
                <a:gd name="T25" fmla="*/ 4 h 12"/>
                <a:gd name="T26" fmla="*/ 1 w 18"/>
                <a:gd name="T27" fmla="*/ 2 h 12"/>
                <a:gd name="T28" fmla="*/ 3 w 18"/>
                <a:gd name="T29" fmla="*/ 1 h 12"/>
                <a:gd name="T30" fmla="*/ 6 w 18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2">
                  <a:moveTo>
                    <a:pt x="6" y="0"/>
                  </a:moveTo>
                  <a:cubicBezTo>
                    <a:pt x="8" y="0"/>
                    <a:pt x="10" y="1"/>
                    <a:pt x="11" y="0"/>
                  </a:cubicBezTo>
                  <a:cubicBezTo>
                    <a:pt x="13" y="0"/>
                    <a:pt x="14" y="1"/>
                    <a:pt x="15" y="2"/>
                  </a:cubicBezTo>
                  <a:cubicBezTo>
                    <a:pt x="14" y="3"/>
                    <a:pt x="13" y="3"/>
                    <a:pt x="13" y="4"/>
                  </a:cubicBezTo>
                  <a:cubicBezTo>
                    <a:pt x="14" y="4"/>
                    <a:pt x="14" y="3"/>
                    <a:pt x="15" y="3"/>
                  </a:cubicBezTo>
                  <a:cubicBezTo>
                    <a:pt x="17" y="5"/>
                    <a:pt x="18" y="8"/>
                    <a:pt x="16" y="10"/>
                  </a:cubicBezTo>
                  <a:cubicBezTo>
                    <a:pt x="14" y="12"/>
                    <a:pt x="12" y="11"/>
                    <a:pt x="10" y="10"/>
                  </a:cubicBezTo>
                  <a:cubicBezTo>
                    <a:pt x="9" y="9"/>
                    <a:pt x="9" y="9"/>
                    <a:pt x="8" y="10"/>
                  </a:cubicBezTo>
                  <a:cubicBezTo>
                    <a:pt x="6" y="11"/>
                    <a:pt x="4" y="11"/>
                    <a:pt x="1" y="10"/>
                  </a:cubicBezTo>
                  <a:cubicBezTo>
                    <a:pt x="2" y="9"/>
                    <a:pt x="3" y="9"/>
                    <a:pt x="4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4" y="3"/>
                    <a:pt x="2" y="3"/>
                    <a:pt x="1" y="2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7A8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35">
              <a:extLst>
                <a:ext uri="{FF2B5EF4-FFF2-40B4-BE49-F238E27FC236}">
                  <a16:creationId xmlns:a16="http://schemas.microsoft.com/office/drawing/2014/main" id="{5C0B89E8-87D4-B6F4-7EFE-54041FE7F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" y="2388"/>
              <a:ext cx="109" cy="71"/>
            </a:xfrm>
            <a:custGeom>
              <a:avLst/>
              <a:gdLst>
                <a:gd name="T0" fmla="*/ 9 w 18"/>
                <a:gd name="T1" fmla="*/ 6 h 12"/>
                <a:gd name="T2" fmla="*/ 14 w 18"/>
                <a:gd name="T3" fmla="*/ 2 h 12"/>
                <a:gd name="T4" fmla="*/ 17 w 18"/>
                <a:gd name="T5" fmla="*/ 6 h 12"/>
                <a:gd name="T6" fmla="*/ 15 w 18"/>
                <a:gd name="T7" fmla="*/ 11 h 12"/>
                <a:gd name="T8" fmla="*/ 9 w 18"/>
                <a:gd name="T9" fmla="*/ 9 h 12"/>
                <a:gd name="T10" fmla="*/ 8 w 18"/>
                <a:gd name="T11" fmla="*/ 9 h 12"/>
                <a:gd name="T12" fmla="*/ 5 w 18"/>
                <a:gd name="T13" fmla="*/ 11 h 12"/>
                <a:gd name="T14" fmla="*/ 1 w 18"/>
                <a:gd name="T15" fmla="*/ 10 h 12"/>
                <a:gd name="T16" fmla="*/ 1 w 18"/>
                <a:gd name="T17" fmla="*/ 2 h 12"/>
                <a:gd name="T18" fmla="*/ 7 w 18"/>
                <a:gd name="T19" fmla="*/ 2 h 12"/>
                <a:gd name="T20" fmla="*/ 9 w 18"/>
                <a:gd name="T2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2">
                  <a:moveTo>
                    <a:pt x="9" y="6"/>
                  </a:moveTo>
                  <a:cubicBezTo>
                    <a:pt x="8" y="1"/>
                    <a:pt x="12" y="1"/>
                    <a:pt x="14" y="2"/>
                  </a:cubicBezTo>
                  <a:cubicBezTo>
                    <a:pt x="17" y="2"/>
                    <a:pt x="17" y="4"/>
                    <a:pt x="17" y="6"/>
                  </a:cubicBezTo>
                  <a:cubicBezTo>
                    <a:pt x="17" y="8"/>
                    <a:pt x="18" y="10"/>
                    <a:pt x="15" y="11"/>
                  </a:cubicBezTo>
                  <a:cubicBezTo>
                    <a:pt x="13" y="11"/>
                    <a:pt x="10" y="12"/>
                    <a:pt x="9" y="9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11"/>
                    <a:pt x="6" y="11"/>
                    <a:pt x="5" y="11"/>
                  </a:cubicBezTo>
                  <a:cubicBezTo>
                    <a:pt x="4" y="11"/>
                    <a:pt x="1" y="12"/>
                    <a:pt x="1" y="10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5" y="2"/>
                    <a:pt x="7" y="2"/>
                  </a:cubicBezTo>
                  <a:cubicBezTo>
                    <a:pt x="9" y="1"/>
                    <a:pt x="8" y="4"/>
                    <a:pt x="9" y="6"/>
                  </a:cubicBezTo>
                  <a:close/>
                </a:path>
              </a:pathLst>
            </a:custGeom>
            <a:solidFill>
              <a:srgbClr val="728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36">
              <a:extLst>
                <a:ext uri="{FF2B5EF4-FFF2-40B4-BE49-F238E27FC236}">
                  <a16:creationId xmlns:a16="http://schemas.microsoft.com/office/drawing/2014/main" id="{7A843721-9B01-22A9-C1F8-6FA0E6228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6" y="2536"/>
              <a:ext cx="55" cy="65"/>
            </a:xfrm>
            <a:custGeom>
              <a:avLst/>
              <a:gdLst>
                <a:gd name="T0" fmla="*/ 1 w 9"/>
                <a:gd name="T1" fmla="*/ 6 h 11"/>
                <a:gd name="T2" fmla="*/ 7 w 9"/>
                <a:gd name="T3" fmla="*/ 1 h 11"/>
                <a:gd name="T4" fmla="*/ 8 w 9"/>
                <a:gd name="T5" fmla="*/ 1 h 11"/>
                <a:gd name="T6" fmla="*/ 8 w 9"/>
                <a:gd name="T7" fmla="*/ 9 h 11"/>
                <a:gd name="T8" fmla="*/ 2 w 9"/>
                <a:gd name="T9" fmla="*/ 10 h 11"/>
                <a:gd name="T10" fmla="*/ 1 w 9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1">
                  <a:moveTo>
                    <a:pt x="1" y="6"/>
                  </a:moveTo>
                  <a:cubicBezTo>
                    <a:pt x="1" y="1"/>
                    <a:pt x="2" y="0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2"/>
                    <a:pt x="9" y="8"/>
                    <a:pt x="8" y="9"/>
                  </a:cubicBezTo>
                  <a:cubicBezTo>
                    <a:pt x="6" y="11"/>
                    <a:pt x="4" y="11"/>
                    <a:pt x="2" y="10"/>
                  </a:cubicBezTo>
                  <a:cubicBezTo>
                    <a:pt x="0" y="10"/>
                    <a:pt x="1" y="7"/>
                    <a:pt x="1" y="6"/>
                  </a:cubicBezTo>
                  <a:close/>
                </a:path>
              </a:pathLst>
            </a:custGeom>
            <a:solidFill>
              <a:srgbClr val="6C8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37">
              <a:extLst>
                <a:ext uri="{FF2B5EF4-FFF2-40B4-BE49-F238E27FC236}">
                  <a16:creationId xmlns:a16="http://schemas.microsoft.com/office/drawing/2014/main" id="{640593CA-19B9-2037-8F17-A1672E32C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2536"/>
              <a:ext cx="67" cy="71"/>
            </a:xfrm>
            <a:custGeom>
              <a:avLst/>
              <a:gdLst>
                <a:gd name="T0" fmla="*/ 10 w 11"/>
                <a:gd name="T1" fmla="*/ 5 h 12"/>
                <a:gd name="T2" fmla="*/ 5 w 11"/>
                <a:gd name="T3" fmla="*/ 11 h 12"/>
                <a:gd name="T4" fmla="*/ 2 w 11"/>
                <a:gd name="T5" fmla="*/ 5 h 12"/>
                <a:gd name="T6" fmla="*/ 8 w 11"/>
                <a:gd name="T7" fmla="*/ 1 h 12"/>
                <a:gd name="T8" fmla="*/ 10 w 11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5"/>
                  </a:moveTo>
                  <a:cubicBezTo>
                    <a:pt x="10" y="12"/>
                    <a:pt x="9" y="10"/>
                    <a:pt x="5" y="11"/>
                  </a:cubicBezTo>
                  <a:cubicBezTo>
                    <a:pt x="0" y="11"/>
                    <a:pt x="3" y="7"/>
                    <a:pt x="2" y="5"/>
                  </a:cubicBezTo>
                  <a:cubicBezTo>
                    <a:pt x="2" y="0"/>
                    <a:pt x="6" y="1"/>
                    <a:pt x="8" y="1"/>
                  </a:cubicBezTo>
                  <a:cubicBezTo>
                    <a:pt x="11" y="1"/>
                    <a:pt x="9" y="4"/>
                    <a:pt x="10" y="5"/>
                  </a:cubicBezTo>
                  <a:close/>
                </a:path>
              </a:pathLst>
            </a:custGeom>
            <a:solidFill>
              <a:srgbClr val="7385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38">
              <a:extLst>
                <a:ext uri="{FF2B5EF4-FFF2-40B4-BE49-F238E27FC236}">
                  <a16:creationId xmlns:a16="http://schemas.microsoft.com/office/drawing/2014/main" id="{A2CA0043-991E-84A3-8772-563425E86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322"/>
              <a:ext cx="55" cy="60"/>
            </a:xfrm>
            <a:custGeom>
              <a:avLst/>
              <a:gdLst>
                <a:gd name="T0" fmla="*/ 8 w 9"/>
                <a:gd name="T1" fmla="*/ 4 h 10"/>
                <a:gd name="T2" fmla="*/ 4 w 9"/>
                <a:gd name="T3" fmla="*/ 10 h 10"/>
                <a:gd name="T4" fmla="*/ 0 w 9"/>
                <a:gd name="T5" fmla="*/ 6 h 10"/>
                <a:gd name="T6" fmla="*/ 6 w 9"/>
                <a:gd name="T7" fmla="*/ 0 h 10"/>
                <a:gd name="T8" fmla="*/ 8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4"/>
                  </a:moveTo>
                  <a:cubicBezTo>
                    <a:pt x="8" y="8"/>
                    <a:pt x="8" y="10"/>
                    <a:pt x="4" y="10"/>
                  </a:cubicBezTo>
                  <a:cubicBezTo>
                    <a:pt x="0" y="10"/>
                    <a:pt x="0" y="9"/>
                    <a:pt x="0" y="6"/>
                  </a:cubicBezTo>
                  <a:cubicBezTo>
                    <a:pt x="0" y="0"/>
                    <a:pt x="1" y="0"/>
                    <a:pt x="6" y="0"/>
                  </a:cubicBezTo>
                  <a:cubicBezTo>
                    <a:pt x="9" y="0"/>
                    <a:pt x="7" y="3"/>
                    <a:pt x="8" y="4"/>
                  </a:cubicBezTo>
                  <a:close/>
                </a:path>
              </a:pathLst>
            </a:custGeom>
            <a:solidFill>
              <a:srgbClr val="717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39">
              <a:extLst>
                <a:ext uri="{FF2B5EF4-FFF2-40B4-BE49-F238E27FC236}">
                  <a16:creationId xmlns:a16="http://schemas.microsoft.com/office/drawing/2014/main" id="{E7802337-5C75-3890-E88C-46D86D3AD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6" y="2322"/>
              <a:ext cx="61" cy="60"/>
            </a:xfrm>
            <a:custGeom>
              <a:avLst/>
              <a:gdLst>
                <a:gd name="T0" fmla="*/ 1 w 10"/>
                <a:gd name="T1" fmla="*/ 5 h 10"/>
                <a:gd name="T2" fmla="*/ 5 w 10"/>
                <a:gd name="T3" fmla="*/ 0 h 10"/>
                <a:gd name="T4" fmla="*/ 8 w 10"/>
                <a:gd name="T5" fmla="*/ 7 h 10"/>
                <a:gd name="T6" fmla="*/ 6 w 10"/>
                <a:gd name="T7" fmla="*/ 10 h 10"/>
                <a:gd name="T8" fmla="*/ 1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2"/>
                    <a:pt x="1" y="0"/>
                    <a:pt x="5" y="0"/>
                  </a:cubicBezTo>
                  <a:cubicBezTo>
                    <a:pt x="10" y="1"/>
                    <a:pt x="7" y="5"/>
                    <a:pt x="8" y="7"/>
                  </a:cubicBezTo>
                  <a:cubicBezTo>
                    <a:pt x="9" y="9"/>
                    <a:pt x="8" y="10"/>
                    <a:pt x="6" y="10"/>
                  </a:cubicBezTo>
                  <a:cubicBezTo>
                    <a:pt x="1" y="9"/>
                    <a:pt x="1" y="10"/>
                    <a:pt x="1" y="5"/>
                  </a:cubicBezTo>
                  <a:close/>
                </a:path>
              </a:pathLst>
            </a:custGeom>
            <a:solidFill>
              <a:srgbClr val="6A8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40">
              <a:extLst>
                <a:ext uri="{FF2B5EF4-FFF2-40B4-BE49-F238E27FC236}">
                  <a16:creationId xmlns:a16="http://schemas.microsoft.com/office/drawing/2014/main" id="{BEFA0B9E-FEA6-FD57-95F1-F7189C6FE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465"/>
              <a:ext cx="48" cy="71"/>
            </a:xfrm>
            <a:custGeom>
              <a:avLst/>
              <a:gdLst>
                <a:gd name="T0" fmla="*/ 1 w 8"/>
                <a:gd name="T1" fmla="*/ 10 h 12"/>
                <a:gd name="T2" fmla="*/ 0 w 8"/>
                <a:gd name="T3" fmla="*/ 2 h 12"/>
                <a:gd name="T4" fmla="*/ 5 w 8"/>
                <a:gd name="T5" fmla="*/ 1 h 12"/>
                <a:gd name="T6" fmla="*/ 8 w 8"/>
                <a:gd name="T7" fmla="*/ 3 h 12"/>
                <a:gd name="T8" fmla="*/ 8 w 8"/>
                <a:gd name="T9" fmla="*/ 5 h 12"/>
                <a:gd name="T10" fmla="*/ 1 w 8"/>
                <a:gd name="T11" fmla="*/ 10 h 12"/>
                <a:gd name="T12" fmla="*/ 4 w 8"/>
                <a:gd name="T13" fmla="*/ 7 h 12"/>
                <a:gd name="T14" fmla="*/ 1 w 8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2">
                  <a:moveTo>
                    <a:pt x="1" y="10"/>
                  </a:moveTo>
                  <a:cubicBezTo>
                    <a:pt x="0" y="7"/>
                    <a:pt x="0" y="5"/>
                    <a:pt x="0" y="2"/>
                  </a:cubicBezTo>
                  <a:cubicBezTo>
                    <a:pt x="1" y="0"/>
                    <a:pt x="3" y="1"/>
                    <a:pt x="5" y="1"/>
                  </a:cubicBezTo>
                  <a:cubicBezTo>
                    <a:pt x="6" y="1"/>
                    <a:pt x="8" y="1"/>
                    <a:pt x="8" y="3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11"/>
                    <a:pt x="7" y="12"/>
                    <a:pt x="1" y="10"/>
                  </a:cubicBezTo>
                  <a:cubicBezTo>
                    <a:pt x="2" y="9"/>
                    <a:pt x="3" y="8"/>
                    <a:pt x="4" y="7"/>
                  </a:cubicBezTo>
                  <a:cubicBezTo>
                    <a:pt x="2" y="7"/>
                    <a:pt x="2" y="9"/>
                    <a:pt x="1" y="10"/>
                  </a:cubicBezTo>
                  <a:close/>
                </a:path>
              </a:pathLst>
            </a:custGeom>
            <a:solidFill>
              <a:srgbClr val="6E8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41">
              <a:extLst>
                <a:ext uri="{FF2B5EF4-FFF2-40B4-BE49-F238E27FC236}">
                  <a16:creationId xmlns:a16="http://schemas.microsoft.com/office/drawing/2014/main" id="{1A1B13DD-0727-4027-9BD0-CE1C42B9F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" y="2388"/>
              <a:ext cx="43" cy="71"/>
            </a:xfrm>
            <a:custGeom>
              <a:avLst/>
              <a:gdLst>
                <a:gd name="T0" fmla="*/ 4 w 7"/>
                <a:gd name="T1" fmla="*/ 3 h 12"/>
                <a:gd name="T2" fmla="*/ 7 w 7"/>
                <a:gd name="T3" fmla="*/ 3 h 12"/>
                <a:gd name="T4" fmla="*/ 7 w 7"/>
                <a:gd name="T5" fmla="*/ 9 h 12"/>
                <a:gd name="T6" fmla="*/ 3 w 7"/>
                <a:gd name="T7" fmla="*/ 11 h 12"/>
                <a:gd name="T8" fmla="*/ 0 w 7"/>
                <a:gd name="T9" fmla="*/ 9 h 12"/>
                <a:gd name="T10" fmla="*/ 0 w 7"/>
                <a:gd name="T11" fmla="*/ 3 h 12"/>
                <a:gd name="T12" fmla="*/ 3 w 7"/>
                <a:gd name="T13" fmla="*/ 3 h 12"/>
                <a:gd name="T14" fmla="*/ 3 w 7"/>
                <a:gd name="T15" fmla="*/ 4 h 12"/>
                <a:gd name="T16" fmla="*/ 4 w 7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2">
                  <a:moveTo>
                    <a:pt x="4" y="3"/>
                  </a:moveTo>
                  <a:cubicBezTo>
                    <a:pt x="6" y="0"/>
                    <a:pt x="7" y="2"/>
                    <a:pt x="7" y="3"/>
                  </a:cubicBezTo>
                  <a:cubicBezTo>
                    <a:pt x="7" y="5"/>
                    <a:pt x="7" y="7"/>
                    <a:pt x="7" y="9"/>
                  </a:cubicBezTo>
                  <a:cubicBezTo>
                    <a:pt x="7" y="12"/>
                    <a:pt x="4" y="11"/>
                    <a:pt x="3" y="11"/>
                  </a:cubicBezTo>
                  <a:cubicBezTo>
                    <a:pt x="1" y="11"/>
                    <a:pt x="0" y="11"/>
                    <a:pt x="0" y="9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0" y="1"/>
                    <a:pt x="1" y="0"/>
                    <a:pt x="3" y="3"/>
                  </a:cubicBezTo>
                  <a:cubicBezTo>
                    <a:pt x="3" y="3"/>
                    <a:pt x="2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6C8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42">
              <a:extLst>
                <a:ext uri="{FF2B5EF4-FFF2-40B4-BE49-F238E27FC236}">
                  <a16:creationId xmlns:a16="http://schemas.microsoft.com/office/drawing/2014/main" id="{CEA6F44C-4101-C0DE-4BDE-7BDA8C98C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" y="2405"/>
              <a:ext cx="54" cy="48"/>
            </a:xfrm>
            <a:custGeom>
              <a:avLst/>
              <a:gdLst>
                <a:gd name="T0" fmla="*/ 6 w 9"/>
                <a:gd name="T1" fmla="*/ 0 h 8"/>
                <a:gd name="T2" fmla="*/ 7 w 9"/>
                <a:gd name="T3" fmla="*/ 0 h 8"/>
                <a:gd name="T4" fmla="*/ 7 w 9"/>
                <a:gd name="T5" fmla="*/ 2 h 8"/>
                <a:gd name="T6" fmla="*/ 7 w 9"/>
                <a:gd name="T7" fmla="*/ 6 h 8"/>
                <a:gd name="T8" fmla="*/ 3 w 9"/>
                <a:gd name="T9" fmla="*/ 6 h 8"/>
                <a:gd name="T10" fmla="*/ 2 w 9"/>
                <a:gd name="T11" fmla="*/ 5 h 8"/>
                <a:gd name="T12" fmla="*/ 4 w 9"/>
                <a:gd name="T13" fmla="*/ 0 h 8"/>
                <a:gd name="T14" fmla="*/ 6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4" y="4"/>
                    <a:pt x="9" y="4"/>
                    <a:pt x="7" y="6"/>
                  </a:cubicBezTo>
                  <a:cubicBezTo>
                    <a:pt x="6" y="8"/>
                    <a:pt x="4" y="6"/>
                    <a:pt x="3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5" y="4"/>
                    <a:pt x="0" y="0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D0D4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43">
              <a:extLst>
                <a:ext uri="{FF2B5EF4-FFF2-40B4-BE49-F238E27FC236}">
                  <a16:creationId xmlns:a16="http://schemas.microsoft.com/office/drawing/2014/main" id="{B769877B-8846-EB6A-7E29-ACBEE7DBF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6" y="2465"/>
              <a:ext cx="55" cy="59"/>
            </a:xfrm>
            <a:custGeom>
              <a:avLst/>
              <a:gdLst>
                <a:gd name="T0" fmla="*/ 2 w 9"/>
                <a:gd name="T1" fmla="*/ 9 h 10"/>
                <a:gd name="T2" fmla="*/ 1 w 9"/>
                <a:gd name="T3" fmla="*/ 2 h 10"/>
                <a:gd name="T4" fmla="*/ 5 w 9"/>
                <a:gd name="T5" fmla="*/ 1 h 10"/>
                <a:gd name="T6" fmla="*/ 8 w 9"/>
                <a:gd name="T7" fmla="*/ 3 h 10"/>
                <a:gd name="T8" fmla="*/ 7 w 9"/>
                <a:gd name="T9" fmla="*/ 10 h 10"/>
                <a:gd name="T10" fmla="*/ 6 w 9"/>
                <a:gd name="T11" fmla="*/ 10 h 10"/>
                <a:gd name="T12" fmla="*/ 6 w 9"/>
                <a:gd name="T13" fmla="*/ 9 h 10"/>
                <a:gd name="T14" fmla="*/ 2 w 9"/>
                <a:gd name="T1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2" y="9"/>
                  </a:moveTo>
                  <a:cubicBezTo>
                    <a:pt x="0" y="7"/>
                    <a:pt x="1" y="4"/>
                    <a:pt x="1" y="2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8" y="5"/>
                    <a:pt x="9" y="8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5" y="10"/>
                    <a:pt x="7" y="9"/>
                    <a:pt x="6" y="9"/>
                  </a:cubicBezTo>
                  <a:cubicBezTo>
                    <a:pt x="5" y="7"/>
                    <a:pt x="3" y="7"/>
                    <a:pt x="2" y="9"/>
                  </a:cubicBezTo>
                  <a:close/>
                </a:path>
              </a:pathLst>
            </a:custGeom>
            <a:solidFill>
              <a:srgbClr val="6C7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44">
              <a:extLst>
                <a:ext uri="{FF2B5EF4-FFF2-40B4-BE49-F238E27FC236}">
                  <a16:creationId xmlns:a16="http://schemas.microsoft.com/office/drawing/2014/main" id="{8D140107-62F1-538C-6AA8-2AFF3922F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2465"/>
              <a:ext cx="49" cy="41"/>
            </a:xfrm>
            <a:custGeom>
              <a:avLst/>
              <a:gdLst>
                <a:gd name="T0" fmla="*/ 4 w 8"/>
                <a:gd name="T1" fmla="*/ 6 h 7"/>
                <a:gd name="T2" fmla="*/ 0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4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4" y="6"/>
                  </a:moveTo>
                  <a:cubicBezTo>
                    <a:pt x="2" y="6"/>
                    <a:pt x="0" y="7"/>
                    <a:pt x="0" y="4"/>
                  </a:cubicBezTo>
                  <a:cubicBezTo>
                    <a:pt x="0" y="0"/>
                    <a:pt x="2" y="1"/>
                    <a:pt x="4" y="1"/>
                  </a:cubicBezTo>
                  <a:cubicBezTo>
                    <a:pt x="6" y="1"/>
                    <a:pt x="8" y="1"/>
                    <a:pt x="8" y="4"/>
                  </a:cubicBezTo>
                  <a:cubicBezTo>
                    <a:pt x="8" y="7"/>
                    <a:pt x="5" y="6"/>
                    <a:pt x="4" y="6"/>
                  </a:cubicBezTo>
                  <a:close/>
                </a:path>
              </a:pathLst>
            </a:custGeom>
            <a:solidFill>
              <a:srgbClr val="687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45">
              <a:extLst>
                <a:ext uri="{FF2B5EF4-FFF2-40B4-BE49-F238E27FC236}">
                  <a16:creationId xmlns:a16="http://schemas.microsoft.com/office/drawing/2014/main" id="{0621BEE8-333A-C561-B0A5-8068D6DCC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2471"/>
              <a:ext cx="36" cy="23"/>
            </a:xfrm>
            <a:custGeom>
              <a:avLst/>
              <a:gdLst>
                <a:gd name="T0" fmla="*/ 4 w 6"/>
                <a:gd name="T1" fmla="*/ 4 h 4"/>
                <a:gd name="T2" fmla="*/ 0 w 6"/>
                <a:gd name="T3" fmla="*/ 2 h 4"/>
                <a:gd name="T4" fmla="*/ 3 w 6"/>
                <a:gd name="T5" fmla="*/ 1 h 4"/>
                <a:gd name="T6" fmla="*/ 6 w 6"/>
                <a:gd name="T7" fmla="*/ 2 h 4"/>
                <a:gd name="T8" fmla="*/ 4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4" y="4"/>
                  </a:moveTo>
                  <a:cubicBezTo>
                    <a:pt x="2" y="4"/>
                    <a:pt x="0" y="4"/>
                    <a:pt x="0" y="2"/>
                  </a:cubicBezTo>
                  <a:cubicBezTo>
                    <a:pt x="0" y="0"/>
                    <a:pt x="2" y="1"/>
                    <a:pt x="3" y="1"/>
                  </a:cubicBezTo>
                  <a:cubicBezTo>
                    <a:pt x="5" y="1"/>
                    <a:pt x="6" y="0"/>
                    <a:pt x="6" y="2"/>
                  </a:cubicBezTo>
                  <a:cubicBezTo>
                    <a:pt x="6" y="4"/>
                    <a:pt x="4" y="4"/>
                    <a:pt x="4" y="4"/>
                  </a:cubicBezTo>
                  <a:close/>
                </a:path>
              </a:pathLst>
            </a:custGeom>
            <a:solidFill>
              <a:srgbClr val="C5C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46">
              <a:extLst>
                <a:ext uri="{FF2B5EF4-FFF2-40B4-BE49-F238E27FC236}">
                  <a16:creationId xmlns:a16="http://schemas.microsoft.com/office/drawing/2014/main" id="{96EC603A-DC1A-A1AE-E596-B94755732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2322"/>
              <a:ext cx="36" cy="36"/>
            </a:xfrm>
            <a:custGeom>
              <a:avLst/>
              <a:gdLst>
                <a:gd name="T0" fmla="*/ 0 w 6"/>
                <a:gd name="T1" fmla="*/ 1 h 6"/>
                <a:gd name="T2" fmla="*/ 2 w 6"/>
                <a:gd name="T3" fmla="*/ 1 h 6"/>
                <a:gd name="T4" fmla="*/ 6 w 6"/>
                <a:gd name="T5" fmla="*/ 3 h 6"/>
                <a:gd name="T6" fmla="*/ 5 w 6"/>
                <a:gd name="T7" fmla="*/ 4 h 6"/>
                <a:gd name="T8" fmla="*/ 0 w 6"/>
                <a:gd name="T9" fmla="*/ 2 h 6"/>
                <a:gd name="T10" fmla="*/ 0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5" y="0"/>
                    <a:pt x="6" y="3"/>
                  </a:cubicBezTo>
                  <a:cubicBezTo>
                    <a:pt x="6" y="4"/>
                    <a:pt x="6" y="5"/>
                    <a:pt x="5" y="4"/>
                  </a:cubicBezTo>
                  <a:cubicBezTo>
                    <a:pt x="3" y="4"/>
                    <a:pt x="0" y="6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D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47">
              <a:extLst>
                <a:ext uri="{FF2B5EF4-FFF2-40B4-BE49-F238E27FC236}">
                  <a16:creationId xmlns:a16="http://schemas.microsoft.com/office/drawing/2014/main" id="{7F4A612C-A07B-F1E7-58BD-11E23F98C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2328"/>
              <a:ext cx="30" cy="30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3 h 5"/>
                <a:gd name="T4" fmla="*/ 0 w 5"/>
                <a:gd name="T5" fmla="*/ 1 h 5"/>
                <a:gd name="T6" fmla="*/ 1 w 5"/>
                <a:gd name="T7" fmla="*/ 0 h 5"/>
                <a:gd name="T8" fmla="*/ 5 w 5"/>
                <a:gd name="T9" fmla="*/ 0 h 5"/>
                <a:gd name="T10" fmla="*/ 5 w 5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5"/>
                    <a:pt x="3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CFD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48">
              <a:extLst>
                <a:ext uri="{FF2B5EF4-FFF2-40B4-BE49-F238E27FC236}">
                  <a16:creationId xmlns:a16="http://schemas.microsoft.com/office/drawing/2014/main" id="{B8E71826-FE7F-DDB8-70FA-C56B237FD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" y="2500"/>
              <a:ext cx="37" cy="18"/>
            </a:xfrm>
            <a:custGeom>
              <a:avLst/>
              <a:gdLst>
                <a:gd name="T0" fmla="*/ 1 w 6"/>
                <a:gd name="T1" fmla="*/ 3 h 3"/>
                <a:gd name="T2" fmla="*/ 3 w 6"/>
                <a:gd name="T3" fmla="*/ 0 h 3"/>
                <a:gd name="T4" fmla="*/ 5 w 6"/>
                <a:gd name="T5" fmla="*/ 3 h 3"/>
                <a:gd name="T6" fmla="*/ 1 w 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ubicBezTo>
                    <a:pt x="4" y="3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CCD6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49">
              <a:extLst>
                <a:ext uri="{FF2B5EF4-FFF2-40B4-BE49-F238E27FC236}">
                  <a16:creationId xmlns:a16="http://schemas.microsoft.com/office/drawing/2014/main" id="{97E17B45-E3D7-E4F5-2CAE-6E9ABB39A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" y="2405"/>
              <a:ext cx="30" cy="18"/>
            </a:xfrm>
            <a:custGeom>
              <a:avLst/>
              <a:gdLst>
                <a:gd name="T0" fmla="*/ 3 w 5"/>
                <a:gd name="T1" fmla="*/ 0 h 3"/>
                <a:gd name="T2" fmla="*/ 4 w 5"/>
                <a:gd name="T3" fmla="*/ 2 h 3"/>
                <a:gd name="T4" fmla="*/ 1 w 5"/>
                <a:gd name="T5" fmla="*/ 3 h 3"/>
                <a:gd name="T6" fmla="*/ 0 w 5"/>
                <a:gd name="T7" fmla="*/ 1 h 3"/>
                <a:gd name="T8" fmla="*/ 2 w 5"/>
                <a:gd name="T9" fmla="*/ 0 h 3"/>
                <a:gd name="T10" fmla="*/ 3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5" y="0"/>
                    <a:pt x="5" y="1"/>
                    <a:pt x="4" y="2"/>
                  </a:cubicBezTo>
                  <a:cubicBezTo>
                    <a:pt x="4" y="3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D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50">
              <a:extLst>
                <a:ext uri="{FF2B5EF4-FFF2-40B4-BE49-F238E27FC236}">
                  <a16:creationId xmlns:a16="http://schemas.microsoft.com/office/drawing/2014/main" id="{C00661CE-F867-B36F-559F-88711D0AA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2874"/>
              <a:ext cx="91" cy="48"/>
            </a:xfrm>
            <a:custGeom>
              <a:avLst/>
              <a:gdLst>
                <a:gd name="T0" fmla="*/ 15 w 15"/>
                <a:gd name="T1" fmla="*/ 0 h 8"/>
                <a:gd name="T2" fmla="*/ 15 w 15"/>
                <a:gd name="T3" fmla="*/ 1 h 8"/>
                <a:gd name="T4" fmla="*/ 8 w 15"/>
                <a:gd name="T5" fmla="*/ 8 h 8"/>
                <a:gd name="T6" fmla="*/ 0 w 15"/>
                <a:gd name="T7" fmla="*/ 1 h 8"/>
                <a:gd name="T8" fmla="*/ 15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5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3" y="4"/>
                    <a:pt x="10" y="8"/>
                    <a:pt x="8" y="8"/>
                  </a:cubicBezTo>
                  <a:cubicBezTo>
                    <a:pt x="5" y="8"/>
                    <a:pt x="2" y="4"/>
                    <a:pt x="0" y="1"/>
                  </a:cubicBezTo>
                  <a:cubicBezTo>
                    <a:pt x="5" y="2"/>
                    <a:pt x="10" y="2"/>
                    <a:pt x="15" y="0"/>
                  </a:cubicBezTo>
                  <a:close/>
                </a:path>
              </a:pathLst>
            </a:custGeom>
            <a:solidFill>
              <a:srgbClr val="C4CF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51">
              <a:extLst>
                <a:ext uri="{FF2B5EF4-FFF2-40B4-BE49-F238E27FC236}">
                  <a16:creationId xmlns:a16="http://schemas.microsoft.com/office/drawing/2014/main" id="{BC4C841D-575B-1766-1DD6-9DDDE1DC2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" y="2761"/>
              <a:ext cx="134" cy="6"/>
            </a:xfrm>
            <a:custGeom>
              <a:avLst/>
              <a:gdLst>
                <a:gd name="T0" fmla="*/ 0 w 22"/>
                <a:gd name="T1" fmla="*/ 0 h 1"/>
                <a:gd name="T2" fmla="*/ 20 w 22"/>
                <a:gd name="T3" fmla="*/ 0 h 1"/>
                <a:gd name="T4" fmla="*/ 22 w 22"/>
                <a:gd name="T5" fmla="*/ 1 h 1"/>
                <a:gd name="T6" fmla="*/ 5 w 22"/>
                <a:gd name="T7" fmla="*/ 1 h 1"/>
                <a:gd name="T8" fmla="*/ 0 w 2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">
                  <a:moveTo>
                    <a:pt x="0" y="0"/>
                  </a:moveTo>
                  <a:cubicBezTo>
                    <a:pt x="7" y="0"/>
                    <a:pt x="14" y="0"/>
                    <a:pt x="20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17" y="0"/>
                    <a:pt x="11" y="1"/>
                    <a:pt x="5" y="1"/>
                  </a:cubicBezTo>
                  <a:cubicBezTo>
                    <a:pt x="3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52">
              <a:extLst>
                <a:ext uri="{FF2B5EF4-FFF2-40B4-BE49-F238E27FC236}">
                  <a16:creationId xmlns:a16="http://schemas.microsoft.com/office/drawing/2014/main" id="{B97FC8C7-993B-2CA3-4EDC-A1CB28710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5" y="2761"/>
              <a:ext cx="79" cy="6"/>
            </a:xfrm>
            <a:custGeom>
              <a:avLst/>
              <a:gdLst>
                <a:gd name="T0" fmla="*/ 0 w 13"/>
                <a:gd name="T1" fmla="*/ 0 h 1"/>
                <a:gd name="T2" fmla="*/ 13 w 13"/>
                <a:gd name="T3" fmla="*/ 0 h 1"/>
                <a:gd name="T4" fmla="*/ 0 w 1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">
                  <a:moveTo>
                    <a:pt x="0" y="0"/>
                  </a:moveTo>
                  <a:cubicBezTo>
                    <a:pt x="4" y="0"/>
                    <a:pt x="9" y="0"/>
                    <a:pt x="13" y="0"/>
                  </a:cubicBezTo>
                  <a:cubicBezTo>
                    <a:pt x="9" y="1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53">
              <a:extLst>
                <a:ext uri="{FF2B5EF4-FFF2-40B4-BE49-F238E27FC236}">
                  <a16:creationId xmlns:a16="http://schemas.microsoft.com/office/drawing/2014/main" id="{EE00B6D6-283B-4D21-5520-969CD579B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6" y="2536"/>
              <a:ext cx="61" cy="65"/>
            </a:xfrm>
            <a:custGeom>
              <a:avLst/>
              <a:gdLst>
                <a:gd name="T0" fmla="*/ 10 w 10"/>
                <a:gd name="T1" fmla="*/ 7 h 11"/>
                <a:gd name="T2" fmla="*/ 7 w 10"/>
                <a:gd name="T3" fmla="*/ 11 h 11"/>
                <a:gd name="T4" fmla="*/ 1 w 10"/>
                <a:gd name="T5" fmla="*/ 7 h 11"/>
                <a:gd name="T6" fmla="*/ 4 w 10"/>
                <a:gd name="T7" fmla="*/ 1 h 11"/>
                <a:gd name="T8" fmla="*/ 10 w 10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7"/>
                  </a:moveTo>
                  <a:cubicBezTo>
                    <a:pt x="10" y="10"/>
                    <a:pt x="9" y="11"/>
                    <a:pt x="7" y="11"/>
                  </a:cubicBezTo>
                  <a:cubicBezTo>
                    <a:pt x="5" y="10"/>
                    <a:pt x="1" y="11"/>
                    <a:pt x="1" y="7"/>
                  </a:cubicBezTo>
                  <a:cubicBezTo>
                    <a:pt x="1" y="5"/>
                    <a:pt x="0" y="1"/>
                    <a:pt x="4" y="1"/>
                  </a:cubicBezTo>
                  <a:cubicBezTo>
                    <a:pt x="10" y="0"/>
                    <a:pt x="10" y="1"/>
                    <a:pt x="10" y="7"/>
                  </a:cubicBezTo>
                  <a:close/>
                </a:path>
              </a:pathLst>
            </a:custGeom>
            <a:solidFill>
              <a:srgbClr val="6F80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54">
              <a:extLst>
                <a:ext uri="{FF2B5EF4-FFF2-40B4-BE49-F238E27FC236}">
                  <a16:creationId xmlns:a16="http://schemas.microsoft.com/office/drawing/2014/main" id="{FAE1C614-AF3F-6691-1195-1C5EF3AC3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2" y="2536"/>
              <a:ext cx="48" cy="71"/>
            </a:xfrm>
            <a:custGeom>
              <a:avLst/>
              <a:gdLst>
                <a:gd name="T0" fmla="*/ 3 w 8"/>
                <a:gd name="T1" fmla="*/ 11 h 12"/>
                <a:gd name="T2" fmla="*/ 0 w 8"/>
                <a:gd name="T3" fmla="*/ 7 h 12"/>
                <a:gd name="T4" fmla="*/ 4 w 8"/>
                <a:gd name="T5" fmla="*/ 1 h 12"/>
                <a:gd name="T6" fmla="*/ 8 w 8"/>
                <a:gd name="T7" fmla="*/ 4 h 12"/>
                <a:gd name="T8" fmla="*/ 3 w 8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3" y="11"/>
                  </a:moveTo>
                  <a:cubicBezTo>
                    <a:pt x="1" y="12"/>
                    <a:pt x="0" y="10"/>
                    <a:pt x="0" y="7"/>
                  </a:cubicBezTo>
                  <a:cubicBezTo>
                    <a:pt x="0" y="1"/>
                    <a:pt x="1" y="0"/>
                    <a:pt x="4" y="1"/>
                  </a:cubicBezTo>
                  <a:cubicBezTo>
                    <a:pt x="7" y="1"/>
                    <a:pt x="8" y="1"/>
                    <a:pt x="8" y="4"/>
                  </a:cubicBezTo>
                  <a:cubicBezTo>
                    <a:pt x="8" y="11"/>
                    <a:pt x="8" y="11"/>
                    <a:pt x="3" y="11"/>
                  </a:cubicBezTo>
                  <a:close/>
                </a:path>
              </a:pathLst>
            </a:custGeom>
            <a:solidFill>
              <a:srgbClr val="718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55">
              <a:extLst>
                <a:ext uri="{FF2B5EF4-FFF2-40B4-BE49-F238E27FC236}">
                  <a16:creationId xmlns:a16="http://schemas.microsoft.com/office/drawing/2014/main" id="{450EAE30-7E82-0D6B-DC3F-D95675BD2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" y="2471"/>
              <a:ext cx="60" cy="59"/>
            </a:xfrm>
            <a:custGeom>
              <a:avLst/>
              <a:gdLst>
                <a:gd name="T0" fmla="*/ 3 w 10"/>
                <a:gd name="T1" fmla="*/ 8 h 10"/>
                <a:gd name="T2" fmla="*/ 2 w 10"/>
                <a:gd name="T3" fmla="*/ 10 h 10"/>
                <a:gd name="T4" fmla="*/ 0 w 10"/>
                <a:gd name="T5" fmla="*/ 7 h 10"/>
                <a:gd name="T6" fmla="*/ 0 w 10"/>
                <a:gd name="T7" fmla="*/ 1 h 10"/>
                <a:gd name="T8" fmla="*/ 2 w 10"/>
                <a:gd name="T9" fmla="*/ 0 h 10"/>
                <a:gd name="T10" fmla="*/ 7 w 10"/>
                <a:gd name="T11" fmla="*/ 0 h 10"/>
                <a:gd name="T12" fmla="*/ 9 w 10"/>
                <a:gd name="T13" fmla="*/ 8 h 10"/>
                <a:gd name="T14" fmla="*/ 5 w 10"/>
                <a:gd name="T15" fmla="*/ 9 h 10"/>
                <a:gd name="T16" fmla="*/ 5 w 10"/>
                <a:gd name="T17" fmla="*/ 8 h 10"/>
                <a:gd name="T18" fmla="*/ 5 w 10"/>
                <a:gd name="T19" fmla="*/ 6 h 10"/>
                <a:gd name="T20" fmla="*/ 3 w 10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3" y="8"/>
                  </a:moveTo>
                  <a:cubicBezTo>
                    <a:pt x="3" y="9"/>
                    <a:pt x="3" y="10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1" y="5"/>
                    <a:pt x="0" y="3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9" y="0"/>
                    <a:pt x="10" y="5"/>
                    <a:pt x="9" y="8"/>
                  </a:cubicBezTo>
                  <a:cubicBezTo>
                    <a:pt x="8" y="10"/>
                    <a:pt x="7" y="10"/>
                    <a:pt x="5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4" y="7"/>
                    <a:pt x="7" y="7"/>
                    <a:pt x="5" y="6"/>
                  </a:cubicBezTo>
                  <a:cubicBezTo>
                    <a:pt x="4" y="6"/>
                    <a:pt x="3" y="7"/>
                    <a:pt x="3" y="8"/>
                  </a:cubicBezTo>
                  <a:close/>
                </a:path>
              </a:pathLst>
            </a:custGeom>
            <a:solidFill>
              <a:srgbClr val="68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56">
              <a:extLst>
                <a:ext uri="{FF2B5EF4-FFF2-40B4-BE49-F238E27FC236}">
                  <a16:creationId xmlns:a16="http://schemas.microsoft.com/office/drawing/2014/main" id="{A142C86F-0620-575B-0EAF-D9E17DC12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9" y="2459"/>
              <a:ext cx="67" cy="65"/>
            </a:xfrm>
            <a:custGeom>
              <a:avLst/>
              <a:gdLst>
                <a:gd name="T0" fmla="*/ 5 w 11"/>
                <a:gd name="T1" fmla="*/ 11 h 11"/>
                <a:gd name="T2" fmla="*/ 3 w 11"/>
                <a:gd name="T3" fmla="*/ 11 h 11"/>
                <a:gd name="T4" fmla="*/ 1 w 11"/>
                <a:gd name="T5" fmla="*/ 9 h 11"/>
                <a:gd name="T6" fmla="*/ 3 w 11"/>
                <a:gd name="T7" fmla="*/ 2 h 11"/>
                <a:gd name="T8" fmla="*/ 10 w 11"/>
                <a:gd name="T9" fmla="*/ 6 h 11"/>
                <a:gd name="T10" fmla="*/ 10 w 11"/>
                <a:gd name="T11" fmla="*/ 7 h 11"/>
                <a:gd name="T12" fmla="*/ 5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4" y="7"/>
                    <a:pt x="0" y="4"/>
                    <a:pt x="3" y="2"/>
                  </a:cubicBezTo>
                  <a:cubicBezTo>
                    <a:pt x="5" y="0"/>
                    <a:pt x="9" y="2"/>
                    <a:pt x="10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11" y="11"/>
                    <a:pt x="10" y="11"/>
                    <a:pt x="5" y="11"/>
                  </a:cubicBezTo>
                  <a:close/>
                </a:path>
              </a:pathLst>
            </a:custGeom>
            <a:solidFill>
              <a:srgbClr val="68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57">
              <a:extLst>
                <a:ext uri="{FF2B5EF4-FFF2-40B4-BE49-F238E27FC236}">
                  <a16:creationId xmlns:a16="http://schemas.microsoft.com/office/drawing/2014/main" id="{B46CD7D5-9A12-4801-5B49-94C718DC6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" y="2494"/>
              <a:ext cx="42" cy="30"/>
            </a:xfrm>
            <a:custGeom>
              <a:avLst/>
              <a:gdLst>
                <a:gd name="T0" fmla="*/ 2 w 7"/>
                <a:gd name="T1" fmla="*/ 4 h 5"/>
                <a:gd name="T2" fmla="*/ 1 w 7"/>
                <a:gd name="T3" fmla="*/ 2 h 5"/>
                <a:gd name="T4" fmla="*/ 5 w 7"/>
                <a:gd name="T5" fmla="*/ 1 h 5"/>
                <a:gd name="T6" fmla="*/ 7 w 7"/>
                <a:gd name="T7" fmla="*/ 3 h 5"/>
                <a:gd name="T8" fmla="*/ 4 w 7"/>
                <a:gd name="T9" fmla="*/ 4 h 5"/>
                <a:gd name="T10" fmla="*/ 2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2" y="4"/>
                  </a:moveTo>
                  <a:cubicBezTo>
                    <a:pt x="1" y="4"/>
                    <a:pt x="0" y="3"/>
                    <a:pt x="1" y="2"/>
                  </a:cubicBezTo>
                  <a:cubicBezTo>
                    <a:pt x="2" y="0"/>
                    <a:pt x="4" y="1"/>
                    <a:pt x="5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6" y="5"/>
                    <a:pt x="5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B9CA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58">
              <a:extLst>
                <a:ext uri="{FF2B5EF4-FFF2-40B4-BE49-F238E27FC236}">
                  <a16:creationId xmlns:a16="http://schemas.microsoft.com/office/drawing/2014/main" id="{E21AAF3F-1FF1-8D81-4435-E078E9008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" y="2661"/>
              <a:ext cx="12" cy="89"/>
            </a:xfrm>
            <a:custGeom>
              <a:avLst/>
              <a:gdLst>
                <a:gd name="T0" fmla="*/ 2 w 2"/>
                <a:gd name="T1" fmla="*/ 15 h 15"/>
                <a:gd name="T2" fmla="*/ 0 w 2"/>
                <a:gd name="T3" fmla="*/ 13 h 15"/>
                <a:gd name="T4" fmla="*/ 0 w 2"/>
                <a:gd name="T5" fmla="*/ 0 h 15"/>
                <a:gd name="T6" fmla="*/ 2 w 2"/>
                <a:gd name="T7" fmla="*/ 12 h 15"/>
                <a:gd name="T8" fmla="*/ 2 w 2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5"/>
                  </a:moveTo>
                  <a:cubicBezTo>
                    <a:pt x="1" y="15"/>
                    <a:pt x="0" y="15"/>
                    <a:pt x="0" y="13"/>
                  </a:cubicBezTo>
                  <a:cubicBezTo>
                    <a:pt x="0" y="9"/>
                    <a:pt x="0" y="4"/>
                    <a:pt x="0" y="0"/>
                  </a:cubicBezTo>
                  <a:cubicBezTo>
                    <a:pt x="1" y="4"/>
                    <a:pt x="2" y="8"/>
                    <a:pt x="2" y="12"/>
                  </a:cubicBezTo>
                  <a:cubicBezTo>
                    <a:pt x="1" y="13"/>
                    <a:pt x="2" y="14"/>
                    <a:pt x="2" y="15"/>
                  </a:cubicBezTo>
                  <a:close/>
                </a:path>
              </a:pathLst>
            </a:custGeom>
            <a:solidFill>
              <a:srgbClr val="354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59">
              <a:extLst>
                <a:ext uri="{FF2B5EF4-FFF2-40B4-BE49-F238E27FC236}">
                  <a16:creationId xmlns:a16="http://schemas.microsoft.com/office/drawing/2014/main" id="{A9927968-FC2A-DBF7-83DE-25C33B0BC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0" y="2352"/>
              <a:ext cx="61" cy="125"/>
            </a:xfrm>
            <a:custGeom>
              <a:avLst/>
              <a:gdLst>
                <a:gd name="T0" fmla="*/ 4 w 10"/>
                <a:gd name="T1" fmla="*/ 21 h 21"/>
                <a:gd name="T2" fmla="*/ 0 w 10"/>
                <a:gd name="T3" fmla="*/ 20 h 21"/>
                <a:gd name="T4" fmla="*/ 2 w 10"/>
                <a:gd name="T5" fmla="*/ 10 h 21"/>
                <a:gd name="T6" fmla="*/ 3 w 10"/>
                <a:gd name="T7" fmla="*/ 8 h 21"/>
                <a:gd name="T8" fmla="*/ 7 w 10"/>
                <a:gd name="T9" fmla="*/ 0 h 21"/>
                <a:gd name="T10" fmla="*/ 7 w 10"/>
                <a:gd name="T11" fmla="*/ 14 h 21"/>
                <a:gd name="T12" fmla="*/ 7 w 10"/>
                <a:gd name="T13" fmla="*/ 15 h 21"/>
                <a:gd name="T14" fmla="*/ 4 w 10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1">
                  <a:moveTo>
                    <a:pt x="4" y="21"/>
                  </a:moveTo>
                  <a:cubicBezTo>
                    <a:pt x="3" y="21"/>
                    <a:pt x="2" y="19"/>
                    <a:pt x="0" y="20"/>
                  </a:cubicBezTo>
                  <a:cubicBezTo>
                    <a:pt x="1" y="17"/>
                    <a:pt x="3" y="14"/>
                    <a:pt x="2" y="10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5" y="6"/>
                    <a:pt x="7" y="4"/>
                    <a:pt x="7" y="0"/>
                  </a:cubicBezTo>
                  <a:cubicBezTo>
                    <a:pt x="10" y="3"/>
                    <a:pt x="10" y="12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0" y="14"/>
                    <a:pt x="4" y="18"/>
                    <a:pt x="4" y="21"/>
                  </a:cubicBezTo>
                  <a:close/>
                </a:path>
              </a:pathLst>
            </a:custGeom>
            <a:solidFill>
              <a:srgbClr val="F1B1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60">
              <a:extLst>
                <a:ext uri="{FF2B5EF4-FFF2-40B4-BE49-F238E27FC236}">
                  <a16:creationId xmlns:a16="http://schemas.microsoft.com/office/drawing/2014/main" id="{953874D4-806E-E61B-9355-9EF9A6470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" y="3011"/>
              <a:ext cx="61" cy="59"/>
            </a:xfrm>
            <a:custGeom>
              <a:avLst/>
              <a:gdLst>
                <a:gd name="T0" fmla="*/ 0 w 10"/>
                <a:gd name="T1" fmla="*/ 10 h 10"/>
                <a:gd name="T2" fmla="*/ 1 w 10"/>
                <a:gd name="T3" fmla="*/ 3 h 10"/>
                <a:gd name="T4" fmla="*/ 2 w 10"/>
                <a:gd name="T5" fmla="*/ 0 h 10"/>
                <a:gd name="T6" fmla="*/ 9 w 10"/>
                <a:gd name="T7" fmla="*/ 0 h 10"/>
                <a:gd name="T8" fmla="*/ 10 w 10"/>
                <a:gd name="T9" fmla="*/ 2 h 10"/>
                <a:gd name="T10" fmla="*/ 0 w 10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0" y="8"/>
                    <a:pt x="1" y="5"/>
                    <a:pt x="1" y="3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0" y="0"/>
                    <a:pt x="10" y="2"/>
                    <a:pt x="10" y="2"/>
                  </a:cubicBezTo>
                  <a:cubicBezTo>
                    <a:pt x="8" y="8"/>
                    <a:pt x="4" y="10"/>
                    <a:pt x="0" y="10"/>
                  </a:cubicBezTo>
                  <a:close/>
                </a:path>
              </a:pathLst>
            </a:custGeom>
            <a:solidFill>
              <a:srgbClr val="B4C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61">
              <a:extLst>
                <a:ext uri="{FF2B5EF4-FFF2-40B4-BE49-F238E27FC236}">
                  <a16:creationId xmlns:a16="http://schemas.microsoft.com/office/drawing/2014/main" id="{D74DE509-C69B-703E-C97A-3ED378367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" y="2951"/>
              <a:ext cx="110" cy="125"/>
            </a:xfrm>
            <a:custGeom>
              <a:avLst/>
              <a:gdLst>
                <a:gd name="T0" fmla="*/ 10 w 18"/>
                <a:gd name="T1" fmla="*/ 20 h 21"/>
                <a:gd name="T2" fmla="*/ 7 w 18"/>
                <a:gd name="T3" fmla="*/ 20 h 21"/>
                <a:gd name="T4" fmla="*/ 6 w 18"/>
                <a:gd name="T5" fmla="*/ 13 h 21"/>
                <a:gd name="T6" fmla="*/ 1 w 18"/>
                <a:gd name="T7" fmla="*/ 18 h 21"/>
                <a:gd name="T8" fmla="*/ 0 w 18"/>
                <a:gd name="T9" fmla="*/ 17 h 21"/>
                <a:gd name="T10" fmla="*/ 5 w 18"/>
                <a:gd name="T11" fmla="*/ 10 h 21"/>
                <a:gd name="T12" fmla="*/ 5 w 18"/>
                <a:gd name="T13" fmla="*/ 10 h 21"/>
                <a:gd name="T14" fmla="*/ 6 w 18"/>
                <a:gd name="T15" fmla="*/ 7 h 21"/>
                <a:gd name="T16" fmla="*/ 7 w 18"/>
                <a:gd name="T17" fmla="*/ 0 h 21"/>
                <a:gd name="T18" fmla="*/ 9 w 18"/>
                <a:gd name="T19" fmla="*/ 0 h 21"/>
                <a:gd name="T20" fmla="*/ 10 w 18"/>
                <a:gd name="T21" fmla="*/ 5 h 21"/>
                <a:gd name="T22" fmla="*/ 11 w 18"/>
                <a:gd name="T23" fmla="*/ 6 h 21"/>
                <a:gd name="T24" fmla="*/ 12 w 18"/>
                <a:gd name="T25" fmla="*/ 7 h 21"/>
                <a:gd name="T26" fmla="*/ 18 w 18"/>
                <a:gd name="T27" fmla="*/ 9 h 21"/>
                <a:gd name="T28" fmla="*/ 18 w 18"/>
                <a:gd name="T29" fmla="*/ 11 h 21"/>
                <a:gd name="T30" fmla="*/ 12 w 18"/>
                <a:gd name="T31" fmla="*/ 11 h 21"/>
                <a:gd name="T32" fmla="*/ 10 w 18"/>
                <a:gd name="T33" fmla="*/ 11 h 21"/>
                <a:gd name="T34" fmla="*/ 11 w 18"/>
                <a:gd name="T35" fmla="*/ 12 h 21"/>
                <a:gd name="T36" fmla="*/ 10 w 18"/>
                <a:gd name="T37" fmla="*/ 12 h 21"/>
                <a:gd name="T38" fmla="*/ 10 w 18"/>
                <a:gd name="T3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1">
                  <a:moveTo>
                    <a:pt x="10" y="20"/>
                  </a:moveTo>
                  <a:cubicBezTo>
                    <a:pt x="9" y="21"/>
                    <a:pt x="8" y="20"/>
                    <a:pt x="7" y="20"/>
                  </a:cubicBezTo>
                  <a:cubicBezTo>
                    <a:pt x="5" y="17"/>
                    <a:pt x="6" y="15"/>
                    <a:pt x="6" y="13"/>
                  </a:cubicBezTo>
                  <a:cubicBezTo>
                    <a:pt x="6" y="15"/>
                    <a:pt x="4" y="17"/>
                    <a:pt x="1" y="18"/>
                  </a:cubicBezTo>
                  <a:cubicBezTo>
                    <a:pt x="1" y="17"/>
                    <a:pt x="1" y="17"/>
                    <a:pt x="0" y="17"/>
                  </a:cubicBezTo>
                  <a:cubicBezTo>
                    <a:pt x="0" y="14"/>
                    <a:pt x="4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8"/>
                    <a:pt x="6" y="7"/>
                  </a:cubicBezTo>
                  <a:cubicBezTo>
                    <a:pt x="6" y="5"/>
                    <a:pt x="5" y="2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1"/>
                    <a:pt x="10" y="3"/>
                    <a:pt x="10" y="5"/>
                  </a:cubicBezTo>
                  <a:cubicBezTo>
                    <a:pt x="9" y="7"/>
                    <a:pt x="11" y="5"/>
                    <a:pt x="11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3" y="9"/>
                    <a:pt x="16" y="8"/>
                    <a:pt x="18" y="9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6" y="12"/>
                    <a:pt x="14" y="11"/>
                    <a:pt x="12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9" y="15"/>
                    <a:pt x="10" y="17"/>
                    <a:pt x="10" y="20"/>
                  </a:cubicBezTo>
                  <a:close/>
                </a:path>
              </a:pathLst>
            </a:custGeom>
            <a:solidFill>
              <a:srgbClr val="3E6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62">
              <a:extLst>
                <a:ext uri="{FF2B5EF4-FFF2-40B4-BE49-F238E27FC236}">
                  <a16:creationId xmlns:a16="http://schemas.microsoft.com/office/drawing/2014/main" id="{1600EAD7-FFCD-9F1F-E039-4F986AB5C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" y="3005"/>
              <a:ext cx="61" cy="47"/>
            </a:xfrm>
            <a:custGeom>
              <a:avLst/>
              <a:gdLst>
                <a:gd name="T0" fmla="*/ 6 w 10"/>
                <a:gd name="T1" fmla="*/ 1 h 8"/>
                <a:gd name="T2" fmla="*/ 9 w 10"/>
                <a:gd name="T3" fmla="*/ 3 h 8"/>
                <a:gd name="T4" fmla="*/ 7 w 10"/>
                <a:gd name="T5" fmla="*/ 5 h 8"/>
                <a:gd name="T6" fmla="*/ 6 w 10"/>
                <a:gd name="T7" fmla="*/ 5 h 8"/>
                <a:gd name="T8" fmla="*/ 2 w 10"/>
                <a:gd name="T9" fmla="*/ 5 h 8"/>
                <a:gd name="T10" fmla="*/ 4 w 10"/>
                <a:gd name="T11" fmla="*/ 1 h 8"/>
                <a:gd name="T12" fmla="*/ 6 w 10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6" y="1"/>
                  </a:moveTo>
                  <a:cubicBezTo>
                    <a:pt x="7" y="2"/>
                    <a:pt x="10" y="0"/>
                    <a:pt x="9" y="3"/>
                  </a:cubicBezTo>
                  <a:cubicBezTo>
                    <a:pt x="9" y="4"/>
                    <a:pt x="9" y="5"/>
                    <a:pt x="7" y="5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5" y="8"/>
                    <a:pt x="3" y="8"/>
                    <a:pt x="2" y="5"/>
                  </a:cubicBezTo>
                  <a:cubicBezTo>
                    <a:pt x="0" y="2"/>
                    <a:pt x="1" y="1"/>
                    <a:pt x="4" y="1"/>
                  </a:cubicBezTo>
                  <a:cubicBezTo>
                    <a:pt x="5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BCC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63">
              <a:extLst>
                <a:ext uri="{FF2B5EF4-FFF2-40B4-BE49-F238E27FC236}">
                  <a16:creationId xmlns:a16="http://schemas.microsoft.com/office/drawing/2014/main" id="{714A8B02-10F9-C5AD-2F96-CE8A9756D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" y="2951"/>
              <a:ext cx="43" cy="48"/>
            </a:xfrm>
            <a:custGeom>
              <a:avLst/>
              <a:gdLst>
                <a:gd name="T0" fmla="*/ 7 w 7"/>
                <a:gd name="T1" fmla="*/ 3 h 8"/>
                <a:gd name="T2" fmla="*/ 1 w 7"/>
                <a:gd name="T3" fmla="*/ 8 h 8"/>
                <a:gd name="T4" fmla="*/ 0 w 7"/>
                <a:gd name="T5" fmla="*/ 2 h 8"/>
                <a:gd name="T6" fmla="*/ 3 w 7"/>
                <a:gd name="T7" fmla="*/ 0 h 8"/>
                <a:gd name="T8" fmla="*/ 7 w 7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cubicBezTo>
                    <a:pt x="4" y="4"/>
                    <a:pt x="3" y="7"/>
                    <a:pt x="1" y="8"/>
                  </a:cubicBezTo>
                  <a:cubicBezTo>
                    <a:pt x="1" y="6"/>
                    <a:pt x="1" y="4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1"/>
                    <a:pt x="6" y="1"/>
                    <a:pt x="7" y="3"/>
                  </a:cubicBezTo>
                  <a:close/>
                </a:path>
              </a:pathLst>
            </a:custGeom>
            <a:solidFill>
              <a:srgbClr val="B5D0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64">
              <a:extLst>
                <a:ext uri="{FF2B5EF4-FFF2-40B4-BE49-F238E27FC236}">
                  <a16:creationId xmlns:a16="http://schemas.microsoft.com/office/drawing/2014/main" id="{D174CB9B-A34D-6D06-0D8E-61246A7AE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" y="3011"/>
              <a:ext cx="61" cy="41"/>
            </a:xfrm>
            <a:custGeom>
              <a:avLst/>
              <a:gdLst>
                <a:gd name="T0" fmla="*/ 3 w 10"/>
                <a:gd name="T1" fmla="*/ 2 h 7"/>
                <a:gd name="T2" fmla="*/ 3 w 10"/>
                <a:gd name="T3" fmla="*/ 0 h 7"/>
                <a:gd name="T4" fmla="*/ 10 w 10"/>
                <a:gd name="T5" fmla="*/ 1 h 7"/>
                <a:gd name="T6" fmla="*/ 3 w 10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3" y="2"/>
                  </a:moveTo>
                  <a:cubicBezTo>
                    <a:pt x="3" y="2"/>
                    <a:pt x="0" y="1"/>
                    <a:pt x="3" y="0"/>
                  </a:cubicBezTo>
                  <a:cubicBezTo>
                    <a:pt x="5" y="0"/>
                    <a:pt x="8" y="0"/>
                    <a:pt x="10" y="1"/>
                  </a:cubicBezTo>
                  <a:cubicBezTo>
                    <a:pt x="8" y="7"/>
                    <a:pt x="8" y="7"/>
                    <a:pt x="3" y="2"/>
                  </a:cubicBezTo>
                  <a:close/>
                </a:path>
              </a:pathLst>
            </a:custGeom>
            <a:solidFill>
              <a:srgbClr val="BCD0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65">
              <a:extLst>
                <a:ext uri="{FF2B5EF4-FFF2-40B4-BE49-F238E27FC236}">
                  <a16:creationId xmlns:a16="http://schemas.microsoft.com/office/drawing/2014/main" id="{FBED91EA-3570-0C4B-D719-F3D08D76D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" y="3005"/>
              <a:ext cx="61" cy="47"/>
            </a:xfrm>
            <a:custGeom>
              <a:avLst/>
              <a:gdLst>
                <a:gd name="T0" fmla="*/ 8 w 10"/>
                <a:gd name="T1" fmla="*/ 1 h 8"/>
                <a:gd name="T2" fmla="*/ 8 w 10"/>
                <a:gd name="T3" fmla="*/ 3 h 8"/>
                <a:gd name="T4" fmla="*/ 3 w 10"/>
                <a:gd name="T5" fmla="*/ 8 h 8"/>
                <a:gd name="T6" fmla="*/ 3 w 10"/>
                <a:gd name="T7" fmla="*/ 8 h 8"/>
                <a:gd name="T8" fmla="*/ 1 w 10"/>
                <a:gd name="T9" fmla="*/ 2 h 8"/>
                <a:gd name="T10" fmla="*/ 8 w 10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1"/>
                  </a:moveTo>
                  <a:cubicBezTo>
                    <a:pt x="9" y="1"/>
                    <a:pt x="10" y="1"/>
                    <a:pt x="8" y="3"/>
                  </a:cubicBezTo>
                  <a:cubicBezTo>
                    <a:pt x="7" y="4"/>
                    <a:pt x="5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0" y="3"/>
                    <a:pt x="1" y="2"/>
                  </a:cubicBezTo>
                  <a:cubicBezTo>
                    <a:pt x="2" y="0"/>
                    <a:pt x="5" y="1"/>
                    <a:pt x="8" y="1"/>
                  </a:cubicBezTo>
                  <a:close/>
                </a:path>
              </a:pathLst>
            </a:custGeom>
            <a:solidFill>
              <a:srgbClr val="B8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66">
              <a:extLst>
                <a:ext uri="{FF2B5EF4-FFF2-40B4-BE49-F238E27FC236}">
                  <a16:creationId xmlns:a16="http://schemas.microsoft.com/office/drawing/2014/main" id="{2606FBA5-93F0-A116-41C3-EB9811D95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5" y="3023"/>
              <a:ext cx="42" cy="47"/>
            </a:xfrm>
            <a:custGeom>
              <a:avLst/>
              <a:gdLst>
                <a:gd name="T0" fmla="*/ 3 w 7"/>
                <a:gd name="T1" fmla="*/ 2 h 8"/>
                <a:gd name="T2" fmla="*/ 5 w 7"/>
                <a:gd name="T3" fmla="*/ 0 h 8"/>
                <a:gd name="T4" fmla="*/ 7 w 7"/>
                <a:gd name="T5" fmla="*/ 1 h 8"/>
                <a:gd name="T6" fmla="*/ 7 w 7"/>
                <a:gd name="T7" fmla="*/ 8 h 8"/>
                <a:gd name="T8" fmla="*/ 4 w 7"/>
                <a:gd name="T9" fmla="*/ 8 h 8"/>
                <a:gd name="T10" fmla="*/ 3 w 7"/>
                <a:gd name="T11" fmla="*/ 3 h 8"/>
                <a:gd name="T12" fmla="*/ 3 w 7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3" y="2"/>
                  </a:move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4"/>
                    <a:pt x="7" y="6"/>
                    <a:pt x="7" y="8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1" y="7"/>
                    <a:pt x="0" y="6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BED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67">
              <a:extLst>
                <a:ext uri="{FF2B5EF4-FFF2-40B4-BE49-F238E27FC236}">
                  <a16:creationId xmlns:a16="http://schemas.microsoft.com/office/drawing/2014/main" id="{29B533C4-3DD4-AA26-0388-1B0F6571D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" y="2969"/>
              <a:ext cx="55" cy="42"/>
            </a:xfrm>
            <a:custGeom>
              <a:avLst/>
              <a:gdLst>
                <a:gd name="T0" fmla="*/ 7 w 9"/>
                <a:gd name="T1" fmla="*/ 5 h 7"/>
                <a:gd name="T2" fmla="*/ 7 w 9"/>
                <a:gd name="T3" fmla="*/ 7 h 7"/>
                <a:gd name="T4" fmla="*/ 1 w 9"/>
                <a:gd name="T5" fmla="*/ 6 h 7"/>
                <a:gd name="T6" fmla="*/ 0 w 9"/>
                <a:gd name="T7" fmla="*/ 6 h 7"/>
                <a:gd name="T8" fmla="*/ 2 w 9"/>
                <a:gd name="T9" fmla="*/ 0 h 7"/>
                <a:gd name="T10" fmla="*/ 7 w 9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7" y="5"/>
                  </a:moveTo>
                  <a:cubicBezTo>
                    <a:pt x="8" y="5"/>
                    <a:pt x="9" y="6"/>
                    <a:pt x="7" y="7"/>
                  </a:cubicBezTo>
                  <a:cubicBezTo>
                    <a:pt x="5" y="7"/>
                    <a:pt x="3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4" y="2"/>
                    <a:pt x="5" y="3"/>
                    <a:pt x="7" y="5"/>
                  </a:cubicBezTo>
                  <a:close/>
                </a:path>
              </a:pathLst>
            </a:custGeom>
            <a:solidFill>
              <a:srgbClr val="BBD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68">
              <a:extLst>
                <a:ext uri="{FF2B5EF4-FFF2-40B4-BE49-F238E27FC236}">
                  <a16:creationId xmlns:a16="http://schemas.microsoft.com/office/drawing/2014/main" id="{3F64D3C7-C6CC-533D-098B-FAE4580F6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9" y="2969"/>
              <a:ext cx="49" cy="42"/>
            </a:xfrm>
            <a:custGeom>
              <a:avLst/>
              <a:gdLst>
                <a:gd name="T0" fmla="*/ 8 w 8"/>
                <a:gd name="T1" fmla="*/ 4 h 7"/>
                <a:gd name="T2" fmla="*/ 6 w 8"/>
                <a:gd name="T3" fmla="*/ 6 h 7"/>
                <a:gd name="T4" fmla="*/ 0 w 8"/>
                <a:gd name="T5" fmla="*/ 6 h 7"/>
                <a:gd name="T6" fmla="*/ 6 w 8"/>
                <a:gd name="T7" fmla="*/ 0 h 7"/>
                <a:gd name="T8" fmla="*/ 8 w 8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5"/>
                    <a:pt x="8" y="7"/>
                    <a:pt x="6" y="6"/>
                  </a:cubicBezTo>
                  <a:cubicBezTo>
                    <a:pt x="4" y="6"/>
                    <a:pt x="2" y="6"/>
                    <a:pt x="0" y="6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1"/>
                    <a:pt x="7" y="3"/>
                    <a:pt x="8" y="4"/>
                  </a:cubicBezTo>
                  <a:close/>
                </a:path>
              </a:pathLst>
            </a:custGeom>
            <a:solidFill>
              <a:srgbClr val="BBD3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69">
              <a:extLst>
                <a:ext uri="{FF2B5EF4-FFF2-40B4-BE49-F238E27FC236}">
                  <a16:creationId xmlns:a16="http://schemas.microsoft.com/office/drawing/2014/main" id="{C844185E-857B-9E9E-FCF4-2BBE9770C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" y="2969"/>
              <a:ext cx="55" cy="42"/>
            </a:xfrm>
            <a:custGeom>
              <a:avLst/>
              <a:gdLst>
                <a:gd name="T0" fmla="*/ 3 w 9"/>
                <a:gd name="T1" fmla="*/ 0 h 7"/>
                <a:gd name="T2" fmla="*/ 9 w 9"/>
                <a:gd name="T3" fmla="*/ 6 h 7"/>
                <a:gd name="T4" fmla="*/ 6 w 9"/>
                <a:gd name="T5" fmla="*/ 7 h 7"/>
                <a:gd name="T6" fmla="*/ 3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3" y="0"/>
                  </a:moveTo>
                  <a:cubicBezTo>
                    <a:pt x="5" y="2"/>
                    <a:pt x="7" y="4"/>
                    <a:pt x="9" y="6"/>
                  </a:cubicBezTo>
                  <a:cubicBezTo>
                    <a:pt x="8" y="6"/>
                    <a:pt x="7" y="6"/>
                    <a:pt x="6" y="7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solidFill>
              <a:srgbClr val="BDD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70">
              <a:extLst>
                <a:ext uri="{FF2B5EF4-FFF2-40B4-BE49-F238E27FC236}">
                  <a16:creationId xmlns:a16="http://schemas.microsoft.com/office/drawing/2014/main" id="{D95A1946-CDD9-7077-BBB6-5C9634C87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9" y="2969"/>
              <a:ext cx="49" cy="42"/>
            </a:xfrm>
            <a:custGeom>
              <a:avLst/>
              <a:gdLst>
                <a:gd name="T0" fmla="*/ 8 w 8"/>
                <a:gd name="T1" fmla="*/ 6 h 7"/>
                <a:gd name="T2" fmla="*/ 2 w 8"/>
                <a:gd name="T3" fmla="*/ 6 h 7"/>
                <a:gd name="T4" fmla="*/ 0 w 8"/>
                <a:gd name="T5" fmla="*/ 6 h 7"/>
                <a:gd name="T6" fmla="*/ 2 w 8"/>
                <a:gd name="T7" fmla="*/ 4 h 7"/>
                <a:gd name="T8" fmla="*/ 2 w 8"/>
                <a:gd name="T9" fmla="*/ 4 h 7"/>
                <a:gd name="T10" fmla="*/ 6 w 8"/>
                <a:gd name="T11" fmla="*/ 1 h 7"/>
                <a:gd name="T12" fmla="*/ 8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6" y="6"/>
                    <a:pt x="4" y="6"/>
                    <a:pt x="2" y="6"/>
                  </a:cubicBezTo>
                  <a:cubicBezTo>
                    <a:pt x="2" y="6"/>
                    <a:pt x="1" y="7"/>
                    <a:pt x="0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0"/>
                    <a:pt x="6" y="1"/>
                  </a:cubicBezTo>
                  <a:cubicBezTo>
                    <a:pt x="7" y="2"/>
                    <a:pt x="8" y="4"/>
                    <a:pt x="8" y="6"/>
                  </a:cubicBezTo>
                  <a:close/>
                </a:path>
              </a:pathLst>
            </a:custGeom>
            <a:solidFill>
              <a:srgbClr val="BDD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71">
              <a:extLst>
                <a:ext uri="{FF2B5EF4-FFF2-40B4-BE49-F238E27FC236}">
                  <a16:creationId xmlns:a16="http://schemas.microsoft.com/office/drawing/2014/main" id="{15ECB952-50FE-0FEF-89C8-F3A7FCF4E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" y="2951"/>
              <a:ext cx="36" cy="48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3 w 6"/>
                <a:gd name="T5" fmla="*/ 6 h 8"/>
                <a:gd name="T6" fmla="*/ 1 w 6"/>
                <a:gd name="T7" fmla="*/ 2 h 8"/>
                <a:gd name="T8" fmla="*/ 6 w 6"/>
                <a:gd name="T9" fmla="*/ 0 h 8"/>
                <a:gd name="T10" fmla="*/ 6 w 6"/>
                <a:gd name="T11" fmla="*/ 6 h 8"/>
                <a:gd name="T12" fmla="*/ 4 w 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6"/>
                    <a:pt x="3" y="6"/>
                  </a:cubicBezTo>
                  <a:cubicBezTo>
                    <a:pt x="2" y="4"/>
                    <a:pt x="0" y="4"/>
                    <a:pt x="1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2"/>
                    <a:pt x="6" y="4"/>
                    <a:pt x="6" y="6"/>
                  </a:cubicBezTo>
                  <a:cubicBezTo>
                    <a:pt x="6" y="7"/>
                    <a:pt x="6" y="8"/>
                    <a:pt x="4" y="8"/>
                  </a:cubicBezTo>
                  <a:close/>
                </a:path>
              </a:pathLst>
            </a:custGeom>
            <a:solidFill>
              <a:srgbClr val="C2D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72">
              <a:extLst>
                <a:ext uri="{FF2B5EF4-FFF2-40B4-BE49-F238E27FC236}">
                  <a16:creationId xmlns:a16="http://schemas.microsoft.com/office/drawing/2014/main" id="{496608EB-33A8-40E5-B61F-C19EEBB7A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" y="3023"/>
              <a:ext cx="42" cy="47"/>
            </a:xfrm>
            <a:custGeom>
              <a:avLst/>
              <a:gdLst>
                <a:gd name="T0" fmla="*/ 0 w 7"/>
                <a:gd name="T1" fmla="*/ 6 h 8"/>
                <a:gd name="T2" fmla="*/ 6 w 7"/>
                <a:gd name="T3" fmla="*/ 0 h 8"/>
                <a:gd name="T4" fmla="*/ 6 w 7"/>
                <a:gd name="T5" fmla="*/ 8 h 8"/>
                <a:gd name="T6" fmla="*/ 0 w 7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6"/>
                  </a:moveTo>
                  <a:cubicBezTo>
                    <a:pt x="2" y="4"/>
                    <a:pt x="4" y="2"/>
                    <a:pt x="6" y="0"/>
                  </a:cubicBezTo>
                  <a:cubicBezTo>
                    <a:pt x="7" y="3"/>
                    <a:pt x="6" y="5"/>
                    <a:pt x="6" y="8"/>
                  </a:cubicBezTo>
                  <a:cubicBezTo>
                    <a:pt x="4" y="8"/>
                    <a:pt x="2" y="7"/>
                    <a:pt x="0" y="6"/>
                  </a:cubicBezTo>
                  <a:close/>
                </a:path>
              </a:pathLst>
            </a:custGeom>
            <a:solidFill>
              <a:srgbClr val="BED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73">
              <a:extLst>
                <a:ext uri="{FF2B5EF4-FFF2-40B4-BE49-F238E27FC236}">
                  <a16:creationId xmlns:a16="http://schemas.microsoft.com/office/drawing/2014/main" id="{6B7FBB15-AD42-97CD-5569-A884206A2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" y="3023"/>
              <a:ext cx="43" cy="47"/>
            </a:xfrm>
            <a:custGeom>
              <a:avLst/>
              <a:gdLst>
                <a:gd name="T0" fmla="*/ 2 w 7"/>
                <a:gd name="T1" fmla="*/ 8 h 8"/>
                <a:gd name="T2" fmla="*/ 1 w 7"/>
                <a:gd name="T3" fmla="*/ 0 h 8"/>
                <a:gd name="T4" fmla="*/ 2 w 7"/>
                <a:gd name="T5" fmla="*/ 0 h 8"/>
                <a:gd name="T6" fmla="*/ 4 w 7"/>
                <a:gd name="T7" fmla="*/ 2 h 8"/>
                <a:gd name="T8" fmla="*/ 2 w 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0" y="7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7" y="6"/>
                    <a:pt x="7" y="6"/>
                    <a:pt x="2" y="8"/>
                  </a:cubicBezTo>
                  <a:close/>
                </a:path>
              </a:pathLst>
            </a:custGeom>
            <a:solidFill>
              <a:srgbClr val="BAD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74">
              <a:extLst>
                <a:ext uri="{FF2B5EF4-FFF2-40B4-BE49-F238E27FC236}">
                  <a16:creationId xmlns:a16="http://schemas.microsoft.com/office/drawing/2014/main" id="{03E7530F-8C66-ECCB-CD74-4A74301BA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" y="2951"/>
              <a:ext cx="31" cy="48"/>
            </a:xfrm>
            <a:custGeom>
              <a:avLst/>
              <a:gdLst>
                <a:gd name="T0" fmla="*/ 2 w 5"/>
                <a:gd name="T1" fmla="*/ 6 h 8"/>
                <a:gd name="T2" fmla="*/ 0 w 5"/>
                <a:gd name="T3" fmla="*/ 8 h 8"/>
                <a:gd name="T4" fmla="*/ 0 w 5"/>
                <a:gd name="T5" fmla="*/ 0 h 8"/>
                <a:gd name="T6" fmla="*/ 5 w 5"/>
                <a:gd name="T7" fmla="*/ 2 h 8"/>
                <a:gd name="T8" fmla="*/ 2 w 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6"/>
                  </a:moveTo>
                  <a:cubicBezTo>
                    <a:pt x="1" y="6"/>
                    <a:pt x="1" y="7"/>
                    <a:pt x="0" y="8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2" y="0"/>
                    <a:pt x="4" y="0"/>
                    <a:pt x="5" y="2"/>
                  </a:cubicBezTo>
                  <a:cubicBezTo>
                    <a:pt x="5" y="3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B7D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75">
              <a:extLst>
                <a:ext uri="{FF2B5EF4-FFF2-40B4-BE49-F238E27FC236}">
                  <a16:creationId xmlns:a16="http://schemas.microsoft.com/office/drawing/2014/main" id="{07735180-452D-567B-FCF5-19D5A314C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6" y="2945"/>
              <a:ext cx="36" cy="42"/>
            </a:xfrm>
            <a:custGeom>
              <a:avLst/>
              <a:gdLst>
                <a:gd name="T0" fmla="*/ 2 w 6"/>
                <a:gd name="T1" fmla="*/ 1 h 7"/>
                <a:gd name="T2" fmla="*/ 6 w 6"/>
                <a:gd name="T3" fmla="*/ 4 h 7"/>
                <a:gd name="T4" fmla="*/ 4 w 6"/>
                <a:gd name="T5" fmla="*/ 7 h 7"/>
                <a:gd name="T6" fmla="*/ 2 w 6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2" y="1"/>
                  </a:moveTo>
                  <a:cubicBezTo>
                    <a:pt x="5" y="0"/>
                    <a:pt x="6" y="1"/>
                    <a:pt x="6" y="4"/>
                  </a:cubicBezTo>
                  <a:cubicBezTo>
                    <a:pt x="4" y="4"/>
                    <a:pt x="5" y="6"/>
                    <a:pt x="4" y="7"/>
                  </a:cubicBezTo>
                  <a:cubicBezTo>
                    <a:pt x="3" y="5"/>
                    <a:pt x="0" y="4"/>
                    <a:pt x="2" y="1"/>
                  </a:cubicBezTo>
                  <a:close/>
                </a:path>
              </a:pathLst>
            </a:custGeom>
            <a:solidFill>
              <a:srgbClr val="B9C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76">
              <a:extLst>
                <a:ext uri="{FF2B5EF4-FFF2-40B4-BE49-F238E27FC236}">
                  <a16:creationId xmlns:a16="http://schemas.microsoft.com/office/drawing/2014/main" id="{88A78607-640C-8DD7-3A52-F2FFEFC81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5" y="2251"/>
              <a:ext cx="61" cy="59"/>
            </a:xfrm>
            <a:custGeom>
              <a:avLst/>
              <a:gdLst>
                <a:gd name="T0" fmla="*/ 5 w 10"/>
                <a:gd name="T1" fmla="*/ 1 h 10"/>
                <a:gd name="T2" fmla="*/ 6 w 10"/>
                <a:gd name="T3" fmla="*/ 1 h 10"/>
                <a:gd name="T4" fmla="*/ 9 w 10"/>
                <a:gd name="T5" fmla="*/ 4 h 10"/>
                <a:gd name="T6" fmla="*/ 6 w 10"/>
                <a:gd name="T7" fmla="*/ 7 h 10"/>
                <a:gd name="T8" fmla="*/ 4 w 10"/>
                <a:gd name="T9" fmla="*/ 10 h 10"/>
                <a:gd name="T10" fmla="*/ 3 w 10"/>
                <a:gd name="T11" fmla="*/ 7 h 10"/>
                <a:gd name="T12" fmla="*/ 1 w 10"/>
                <a:gd name="T13" fmla="*/ 6 h 10"/>
                <a:gd name="T14" fmla="*/ 0 w 10"/>
                <a:gd name="T15" fmla="*/ 5 h 10"/>
                <a:gd name="T16" fmla="*/ 1 w 10"/>
                <a:gd name="T17" fmla="*/ 4 h 10"/>
                <a:gd name="T18" fmla="*/ 4 w 10"/>
                <a:gd name="T19" fmla="*/ 1 h 10"/>
                <a:gd name="T20" fmla="*/ 5 w 10"/>
                <a:gd name="T2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5" y="1"/>
                  </a:moveTo>
                  <a:cubicBezTo>
                    <a:pt x="5" y="1"/>
                    <a:pt x="6" y="1"/>
                    <a:pt x="6" y="1"/>
                  </a:cubicBezTo>
                  <a:cubicBezTo>
                    <a:pt x="5" y="5"/>
                    <a:pt x="9" y="3"/>
                    <a:pt x="9" y="4"/>
                  </a:cubicBezTo>
                  <a:cubicBezTo>
                    <a:pt x="10" y="8"/>
                    <a:pt x="6" y="5"/>
                    <a:pt x="6" y="7"/>
                  </a:cubicBezTo>
                  <a:cubicBezTo>
                    <a:pt x="6" y="8"/>
                    <a:pt x="6" y="10"/>
                    <a:pt x="4" y="10"/>
                  </a:cubicBezTo>
                  <a:cubicBezTo>
                    <a:pt x="3" y="10"/>
                    <a:pt x="3" y="8"/>
                    <a:pt x="3" y="7"/>
                  </a:cubicBezTo>
                  <a:cubicBezTo>
                    <a:pt x="3" y="6"/>
                    <a:pt x="2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3" y="4"/>
                    <a:pt x="4" y="3"/>
                    <a:pt x="4" y="1"/>
                  </a:cubicBezTo>
                  <a:cubicBezTo>
                    <a:pt x="4" y="1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FBE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77">
              <a:extLst>
                <a:ext uri="{FF2B5EF4-FFF2-40B4-BE49-F238E27FC236}">
                  <a16:creationId xmlns:a16="http://schemas.microsoft.com/office/drawing/2014/main" id="{0AA3CB88-A971-B980-8C02-1ACB5D8DE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" y="2643"/>
              <a:ext cx="146" cy="107"/>
            </a:xfrm>
            <a:custGeom>
              <a:avLst/>
              <a:gdLst>
                <a:gd name="T0" fmla="*/ 8 w 24"/>
                <a:gd name="T1" fmla="*/ 18 h 18"/>
                <a:gd name="T2" fmla="*/ 0 w 24"/>
                <a:gd name="T3" fmla="*/ 2 h 18"/>
                <a:gd name="T4" fmla="*/ 1 w 24"/>
                <a:gd name="T5" fmla="*/ 0 h 18"/>
                <a:gd name="T6" fmla="*/ 24 w 24"/>
                <a:gd name="T7" fmla="*/ 0 h 18"/>
                <a:gd name="T8" fmla="*/ 24 w 24"/>
                <a:gd name="T9" fmla="*/ 15 h 18"/>
                <a:gd name="T10" fmla="*/ 21 w 24"/>
                <a:gd name="T11" fmla="*/ 18 h 18"/>
                <a:gd name="T12" fmla="*/ 8 w 24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8">
                  <a:moveTo>
                    <a:pt x="8" y="18"/>
                  </a:moveTo>
                  <a:cubicBezTo>
                    <a:pt x="5" y="13"/>
                    <a:pt x="3" y="7"/>
                    <a:pt x="0" y="2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8" y="0"/>
                    <a:pt x="16" y="0"/>
                    <a:pt x="24" y="0"/>
                  </a:cubicBezTo>
                  <a:cubicBezTo>
                    <a:pt x="24" y="5"/>
                    <a:pt x="24" y="10"/>
                    <a:pt x="24" y="15"/>
                  </a:cubicBezTo>
                  <a:cubicBezTo>
                    <a:pt x="24" y="17"/>
                    <a:pt x="23" y="18"/>
                    <a:pt x="21" y="18"/>
                  </a:cubicBezTo>
                  <a:cubicBezTo>
                    <a:pt x="17" y="18"/>
                    <a:pt x="12" y="18"/>
                    <a:pt x="8" y="18"/>
                  </a:cubicBezTo>
                  <a:close/>
                </a:path>
              </a:pathLst>
            </a:custGeom>
            <a:solidFill>
              <a:srgbClr val="C9D0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78">
              <a:extLst>
                <a:ext uri="{FF2B5EF4-FFF2-40B4-BE49-F238E27FC236}">
                  <a16:creationId xmlns:a16="http://schemas.microsoft.com/office/drawing/2014/main" id="{6A5E37AD-EA0D-2A13-6093-7D247DE94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951"/>
              <a:ext cx="36" cy="48"/>
            </a:xfrm>
            <a:custGeom>
              <a:avLst/>
              <a:gdLst>
                <a:gd name="T0" fmla="*/ 6 w 6"/>
                <a:gd name="T1" fmla="*/ 8 h 8"/>
                <a:gd name="T2" fmla="*/ 2 w 6"/>
                <a:gd name="T3" fmla="*/ 4 h 8"/>
                <a:gd name="T4" fmla="*/ 1 w 6"/>
                <a:gd name="T5" fmla="*/ 1 h 8"/>
                <a:gd name="T6" fmla="*/ 5 w 6"/>
                <a:gd name="T7" fmla="*/ 0 h 8"/>
                <a:gd name="T8" fmla="*/ 6 w 6"/>
                <a:gd name="T9" fmla="*/ 3 h 8"/>
                <a:gd name="T10" fmla="*/ 6 w 6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4" y="6"/>
                    <a:pt x="3" y="5"/>
                    <a:pt x="2" y="4"/>
                  </a:cubicBez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2"/>
                    <a:pt x="6" y="3"/>
                  </a:cubicBezTo>
                  <a:cubicBezTo>
                    <a:pt x="6" y="4"/>
                    <a:pt x="6" y="6"/>
                    <a:pt x="6" y="8"/>
                  </a:cubicBezTo>
                  <a:close/>
                </a:path>
              </a:pathLst>
            </a:custGeom>
            <a:solidFill>
              <a:srgbClr val="BE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79">
              <a:extLst>
                <a:ext uri="{FF2B5EF4-FFF2-40B4-BE49-F238E27FC236}">
                  <a16:creationId xmlns:a16="http://schemas.microsoft.com/office/drawing/2014/main" id="{69A1D6B2-C247-3596-B92D-F899C3AC2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3" y="2530"/>
              <a:ext cx="36" cy="89"/>
            </a:xfrm>
            <a:custGeom>
              <a:avLst/>
              <a:gdLst>
                <a:gd name="T0" fmla="*/ 6 w 6"/>
                <a:gd name="T1" fmla="*/ 7 h 15"/>
                <a:gd name="T2" fmla="*/ 6 w 6"/>
                <a:gd name="T3" fmla="*/ 12 h 15"/>
                <a:gd name="T4" fmla="*/ 3 w 6"/>
                <a:gd name="T5" fmla="*/ 15 h 15"/>
                <a:gd name="T6" fmla="*/ 0 w 6"/>
                <a:gd name="T7" fmla="*/ 12 h 15"/>
                <a:gd name="T8" fmla="*/ 0 w 6"/>
                <a:gd name="T9" fmla="*/ 3 h 15"/>
                <a:gd name="T10" fmla="*/ 4 w 6"/>
                <a:gd name="T11" fmla="*/ 0 h 15"/>
                <a:gd name="T12" fmla="*/ 6 w 6"/>
                <a:gd name="T13" fmla="*/ 3 h 15"/>
                <a:gd name="T14" fmla="*/ 6 w 6"/>
                <a:gd name="T15" fmla="*/ 7 h 15"/>
                <a:gd name="T16" fmla="*/ 6 w 6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5">
                  <a:moveTo>
                    <a:pt x="6" y="7"/>
                  </a:moveTo>
                  <a:cubicBezTo>
                    <a:pt x="6" y="9"/>
                    <a:pt x="6" y="10"/>
                    <a:pt x="6" y="12"/>
                  </a:cubicBezTo>
                  <a:cubicBezTo>
                    <a:pt x="6" y="14"/>
                    <a:pt x="6" y="15"/>
                    <a:pt x="3" y="15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6" y="0"/>
                    <a:pt x="6" y="1"/>
                    <a:pt x="6" y="3"/>
                  </a:cubicBezTo>
                  <a:cubicBezTo>
                    <a:pt x="6" y="4"/>
                    <a:pt x="6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C71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80">
              <a:extLst>
                <a:ext uri="{FF2B5EF4-FFF2-40B4-BE49-F238E27FC236}">
                  <a16:creationId xmlns:a16="http://schemas.microsoft.com/office/drawing/2014/main" id="{4853DED6-F195-3693-9399-AD0FE7FC6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5" y="2530"/>
              <a:ext cx="37" cy="95"/>
            </a:xfrm>
            <a:custGeom>
              <a:avLst/>
              <a:gdLst>
                <a:gd name="T0" fmla="*/ 5 w 6"/>
                <a:gd name="T1" fmla="*/ 16 h 16"/>
                <a:gd name="T2" fmla="*/ 0 w 6"/>
                <a:gd name="T3" fmla="*/ 9 h 16"/>
                <a:gd name="T4" fmla="*/ 0 w 6"/>
                <a:gd name="T5" fmla="*/ 3 h 16"/>
                <a:gd name="T6" fmla="*/ 3 w 6"/>
                <a:gd name="T7" fmla="*/ 0 h 16"/>
                <a:gd name="T8" fmla="*/ 6 w 6"/>
                <a:gd name="T9" fmla="*/ 3 h 16"/>
                <a:gd name="T10" fmla="*/ 6 w 6"/>
                <a:gd name="T11" fmla="*/ 12 h 16"/>
                <a:gd name="T12" fmla="*/ 5 w 6"/>
                <a:gd name="T13" fmla="*/ 16 h 16"/>
                <a:gd name="T14" fmla="*/ 5 w 6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6">
                  <a:moveTo>
                    <a:pt x="5" y="16"/>
                  </a:moveTo>
                  <a:cubicBezTo>
                    <a:pt x="0" y="15"/>
                    <a:pt x="0" y="12"/>
                    <a:pt x="0" y="9"/>
                  </a:cubicBezTo>
                  <a:cubicBezTo>
                    <a:pt x="1" y="7"/>
                    <a:pt x="1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6"/>
                    <a:pt x="6" y="9"/>
                    <a:pt x="6" y="12"/>
                  </a:cubicBezTo>
                  <a:cubicBezTo>
                    <a:pt x="6" y="13"/>
                    <a:pt x="6" y="15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lose/>
                </a:path>
              </a:pathLst>
            </a:custGeom>
            <a:solidFill>
              <a:srgbClr val="C81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81">
              <a:extLst>
                <a:ext uri="{FF2B5EF4-FFF2-40B4-BE49-F238E27FC236}">
                  <a16:creationId xmlns:a16="http://schemas.microsoft.com/office/drawing/2014/main" id="{1DF75359-83E8-76A4-B53F-3CFEFB97C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2352"/>
              <a:ext cx="36" cy="24"/>
            </a:xfrm>
            <a:custGeom>
              <a:avLst/>
              <a:gdLst>
                <a:gd name="T0" fmla="*/ 0 w 6"/>
                <a:gd name="T1" fmla="*/ 4 h 4"/>
                <a:gd name="T2" fmla="*/ 4 w 6"/>
                <a:gd name="T3" fmla="*/ 1 h 4"/>
                <a:gd name="T4" fmla="*/ 6 w 6"/>
                <a:gd name="T5" fmla="*/ 2 h 4"/>
                <a:gd name="T6" fmla="*/ 4 w 6"/>
                <a:gd name="T7" fmla="*/ 3 h 4"/>
                <a:gd name="T8" fmla="*/ 0 w 6"/>
                <a:gd name="T9" fmla="*/ 4 h 4"/>
                <a:gd name="T10" fmla="*/ 0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2"/>
                    <a:pt x="1" y="0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3" y="3"/>
                    <a:pt x="2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D1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82">
              <a:extLst>
                <a:ext uri="{FF2B5EF4-FFF2-40B4-BE49-F238E27FC236}">
                  <a16:creationId xmlns:a16="http://schemas.microsoft.com/office/drawing/2014/main" id="{ED165F05-7638-A081-74A7-2E39EB432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2352"/>
              <a:ext cx="30" cy="24"/>
            </a:xfrm>
            <a:custGeom>
              <a:avLst/>
              <a:gdLst>
                <a:gd name="T0" fmla="*/ 3 w 5"/>
                <a:gd name="T1" fmla="*/ 4 h 4"/>
                <a:gd name="T2" fmla="*/ 0 w 5"/>
                <a:gd name="T3" fmla="*/ 2 h 4"/>
                <a:gd name="T4" fmla="*/ 3 w 5"/>
                <a:gd name="T5" fmla="*/ 1 h 4"/>
                <a:gd name="T6" fmla="*/ 5 w 5"/>
                <a:gd name="T7" fmla="*/ 2 h 4"/>
                <a:gd name="T8" fmla="*/ 3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3"/>
                    <a:pt x="0" y="4"/>
                    <a:pt x="0" y="2"/>
                  </a:cubicBezTo>
                  <a:cubicBezTo>
                    <a:pt x="0" y="0"/>
                    <a:pt x="2" y="1"/>
                    <a:pt x="3" y="1"/>
                  </a:cubicBezTo>
                  <a:cubicBezTo>
                    <a:pt x="4" y="1"/>
                    <a:pt x="5" y="0"/>
                    <a:pt x="5" y="2"/>
                  </a:cubicBezTo>
                  <a:cubicBezTo>
                    <a:pt x="5" y="4"/>
                    <a:pt x="4" y="3"/>
                    <a:pt x="3" y="4"/>
                  </a:cubicBezTo>
                  <a:close/>
                </a:path>
              </a:pathLst>
            </a:custGeom>
            <a:solidFill>
              <a:srgbClr val="D1D7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83">
              <a:extLst>
                <a:ext uri="{FF2B5EF4-FFF2-40B4-BE49-F238E27FC236}">
                  <a16:creationId xmlns:a16="http://schemas.microsoft.com/office/drawing/2014/main" id="{E777C0D4-0848-90BB-1FC6-371153774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2423"/>
              <a:ext cx="36" cy="30"/>
            </a:xfrm>
            <a:custGeom>
              <a:avLst/>
              <a:gdLst>
                <a:gd name="T0" fmla="*/ 3 w 6"/>
                <a:gd name="T1" fmla="*/ 1 h 5"/>
                <a:gd name="T2" fmla="*/ 5 w 6"/>
                <a:gd name="T3" fmla="*/ 2 h 5"/>
                <a:gd name="T4" fmla="*/ 2 w 6"/>
                <a:gd name="T5" fmla="*/ 4 h 5"/>
                <a:gd name="T6" fmla="*/ 0 w 6"/>
                <a:gd name="T7" fmla="*/ 2 h 5"/>
                <a:gd name="T8" fmla="*/ 3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1"/>
                  </a:moveTo>
                  <a:cubicBezTo>
                    <a:pt x="5" y="1"/>
                    <a:pt x="6" y="1"/>
                    <a:pt x="5" y="2"/>
                  </a:cubicBezTo>
                  <a:cubicBezTo>
                    <a:pt x="5" y="5"/>
                    <a:pt x="3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1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CFD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84">
              <a:extLst>
                <a:ext uri="{FF2B5EF4-FFF2-40B4-BE49-F238E27FC236}">
                  <a16:creationId xmlns:a16="http://schemas.microsoft.com/office/drawing/2014/main" id="{A927B847-8A74-F69D-5091-C3394A9CA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2423"/>
              <a:ext cx="36" cy="24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2 h 4"/>
                <a:gd name="T4" fmla="*/ 3 w 6"/>
                <a:gd name="T5" fmla="*/ 4 h 4"/>
                <a:gd name="T6" fmla="*/ 0 w 6"/>
                <a:gd name="T7" fmla="*/ 2 h 4"/>
                <a:gd name="T8" fmla="*/ 3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6" y="1"/>
                    <a:pt x="6" y="2"/>
                  </a:cubicBezTo>
                  <a:cubicBezTo>
                    <a:pt x="6" y="4"/>
                    <a:pt x="4" y="4"/>
                    <a:pt x="3" y="4"/>
                  </a:cubicBezTo>
                  <a:cubicBezTo>
                    <a:pt x="2" y="4"/>
                    <a:pt x="0" y="4"/>
                    <a:pt x="0" y="2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CDD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85">
              <a:extLst>
                <a:ext uri="{FF2B5EF4-FFF2-40B4-BE49-F238E27FC236}">
                  <a16:creationId xmlns:a16="http://schemas.microsoft.com/office/drawing/2014/main" id="{1ADDC99D-60FE-4416-FD93-43EFD725A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7" y="2399"/>
              <a:ext cx="36" cy="24"/>
            </a:xfrm>
            <a:custGeom>
              <a:avLst/>
              <a:gdLst>
                <a:gd name="T0" fmla="*/ 3 w 6"/>
                <a:gd name="T1" fmla="*/ 1 h 4"/>
                <a:gd name="T2" fmla="*/ 6 w 6"/>
                <a:gd name="T3" fmla="*/ 2 h 4"/>
                <a:gd name="T4" fmla="*/ 3 w 6"/>
                <a:gd name="T5" fmla="*/ 4 h 4"/>
                <a:gd name="T6" fmla="*/ 0 w 6"/>
                <a:gd name="T7" fmla="*/ 2 h 4"/>
                <a:gd name="T8" fmla="*/ 3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1"/>
                  </a:moveTo>
                  <a:cubicBezTo>
                    <a:pt x="4" y="1"/>
                    <a:pt x="5" y="0"/>
                    <a:pt x="6" y="2"/>
                  </a:cubicBezTo>
                  <a:cubicBezTo>
                    <a:pt x="6" y="4"/>
                    <a:pt x="4" y="4"/>
                    <a:pt x="3" y="4"/>
                  </a:cubicBezTo>
                  <a:cubicBezTo>
                    <a:pt x="2" y="4"/>
                    <a:pt x="1" y="4"/>
                    <a:pt x="0" y="2"/>
                  </a:cubicBezTo>
                  <a:cubicBezTo>
                    <a:pt x="0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86">
              <a:extLst>
                <a:ext uri="{FF2B5EF4-FFF2-40B4-BE49-F238E27FC236}">
                  <a16:creationId xmlns:a16="http://schemas.microsoft.com/office/drawing/2014/main" id="{DDBC1EA7-6CA4-B06D-FAA4-4A8CD119B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2399"/>
              <a:ext cx="30" cy="24"/>
            </a:xfrm>
            <a:custGeom>
              <a:avLst/>
              <a:gdLst>
                <a:gd name="T0" fmla="*/ 3 w 5"/>
                <a:gd name="T1" fmla="*/ 4 h 4"/>
                <a:gd name="T2" fmla="*/ 0 w 5"/>
                <a:gd name="T3" fmla="*/ 2 h 4"/>
                <a:gd name="T4" fmla="*/ 3 w 5"/>
                <a:gd name="T5" fmla="*/ 1 h 4"/>
                <a:gd name="T6" fmla="*/ 5 w 5"/>
                <a:gd name="T7" fmla="*/ 2 h 4"/>
                <a:gd name="T8" fmla="*/ 3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3"/>
                    <a:pt x="0" y="4"/>
                    <a:pt x="0" y="2"/>
                  </a:cubicBezTo>
                  <a:cubicBezTo>
                    <a:pt x="0" y="0"/>
                    <a:pt x="2" y="1"/>
                    <a:pt x="3" y="1"/>
                  </a:cubicBezTo>
                  <a:cubicBezTo>
                    <a:pt x="4" y="1"/>
                    <a:pt x="5" y="0"/>
                    <a:pt x="5" y="2"/>
                  </a:cubicBezTo>
                  <a:cubicBezTo>
                    <a:pt x="5" y="4"/>
                    <a:pt x="4" y="3"/>
                    <a:pt x="3" y="4"/>
                  </a:cubicBezTo>
                  <a:close/>
                </a:path>
              </a:pathLst>
            </a:custGeom>
            <a:solidFill>
              <a:srgbClr val="D9D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87">
              <a:extLst>
                <a:ext uri="{FF2B5EF4-FFF2-40B4-BE49-F238E27FC236}">
                  <a16:creationId xmlns:a16="http://schemas.microsoft.com/office/drawing/2014/main" id="{6648E08A-3EB9-1290-06EB-192649237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" y="2548"/>
              <a:ext cx="30" cy="24"/>
            </a:xfrm>
            <a:custGeom>
              <a:avLst/>
              <a:gdLst>
                <a:gd name="T0" fmla="*/ 2 w 5"/>
                <a:gd name="T1" fmla="*/ 3 h 4"/>
                <a:gd name="T2" fmla="*/ 0 w 5"/>
                <a:gd name="T3" fmla="*/ 2 h 4"/>
                <a:gd name="T4" fmla="*/ 2 w 5"/>
                <a:gd name="T5" fmla="*/ 0 h 4"/>
                <a:gd name="T6" fmla="*/ 5 w 5"/>
                <a:gd name="T7" fmla="*/ 1 h 4"/>
                <a:gd name="T8" fmla="*/ 2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5" y="0"/>
                    <a:pt x="5" y="1"/>
                  </a:cubicBezTo>
                  <a:cubicBezTo>
                    <a:pt x="5" y="4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D5D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Oval 88">
              <a:extLst>
                <a:ext uri="{FF2B5EF4-FFF2-40B4-BE49-F238E27FC236}">
                  <a16:creationId xmlns:a16="http://schemas.microsoft.com/office/drawing/2014/main" id="{EF245755-2953-126C-17F7-8F46282DA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9" y="2572"/>
              <a:ext cx="30" cy="23"/>
            </a:xfrm>
            <a:prstGeom prst="ellipse">
              <a:avLst/>
            </a:prstGeom>
            <a:solidFill>
              <a:srgbClr val="D4D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89">
              <a:extLst>
                <a:ext uri="{FF2B5EF4-FFF2-40B4-BE49-F238E27FC236}">
                  <a16:creationId xmlns:a16="http://schemas.microsoft.com/office/drawing/2014/main" id="{C4729813-369F-FBD0-147B-A37B885A1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6" y="2542"/>
              <a:ext cx="30" cy="24"/>
            </a:xfrm>
            <a:custGeom>
              <a:avLst/>
              <a:gdLst>
                <a:gd name="T0" fmla="*/ 3 w 5"/>
                <a:gd name="T1" fmla="*/ 4 h 4"/>
                <a:gd name="T2" fmla="*/ 0 w 5"/>
                <a:gd name="T3" fmla="*/ 2 h 4"/>
                <a:gd name="T4" fmla="*/ 3 w 5"/>
                <a:gd name="T5" fmla="*/ 1 h 4"/>
                <a:gd name="T6" fmla="*/ 5 w 5"/>
                <a:gd name="T7" fmla="*/ 2 h 4"/>
                <a:gd name="T8" fmla="*/ 3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2" y="4"/>
                    <a:pt x="0" y="4"/>
                    <a:pt x="0" y="2"/>
                  </a:cubicBezTo>
                  <a:cubicBezTo>
                    <a:pt x="0" y="0"/>
                    <a:pt x="2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4"/>
                    <a:pt x="4" y="4"/>
                    <a:pt x="3" y="4"/>
                  </a:cubicBezTo>
                  <a:close/>
                </a:path>
              </a:pathLst>
            </a:custGeom>
            <a:solidFill>
              <a:srgbClr val="D8D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90">
              <a:extLst>
                <a:ext uri="{FF2B5EF4-FFF2-40B4-BE49-F238E27FC236}">
                  <a16:creationId xmlns:a16="http://schemas.microsoft.com/office/drawing/2014/main" id="{5A80DEB7-7F7E-ED71-FB9A-9384ABC57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6" y="2572"/>
              <a:ext cx="30" cy="23"/>
            </a:xfrm>
            <a:custGeom>
              <a:avLst/>
              <a:gdLst>
                <a:gd name="T0" fmla="*/ 3 w 5"/>
                <a:gd name="T1" fmla="*/ 0 h 4"/>
                <a:gd name="T2" fmla="*/ 5 w 5"/>
                <a:gd name="T3" fmla="*/ 2 h 4"/>
                <a:gd name="T4" fmla="*/ 3 w 5"/>
                <a:gd name="T5" fmla="*/ 3 h 4"/>
                <a:gd name="T6" fmla="*/ 0 w 5"/>
                <a:gd name="T7" fmla="*/ 2 h 4"/>
                <a:gd name="T8" fmla="*/ 3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4" y="1"/>
                    <a:pt x="5" y="0"/>
                    <a:pt x="5" y="2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0" y="4"/>
                    <a:pt x="0" y="2"/>
                  </a:cubicBezTo>
                  <a:cubicBezTo>
                    <a:pt x="0" y="0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CD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91">
              <a:extLst>
                <a:ext uri="{FF2B5EF4-FFF2-40B4-BE49-F238E27FC236}">
                  <a16:creationId xmlns:a16="http://schemas.microsoft.com/office/drawing/2014/main" id="{9092DDFE-811B-1AC9-7D02-9E46E8605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6" y="2328"/>
              <a:ext cx="30" cy="24"/>
            </a:xfrm>
            <a:custGeom>
              <a:avLst/>
              <a:gdLst>
                <a:gd name="T0" fmla="*/ 3 w 5"/>
                <a:gd name="T1" fmla="*/ 4 h 4"/>
                <a:gd name="T2" fmla="*/ 0 w 5"/>
                <a:gd name="T3" fmla="*/ 2 h 4"/>
                <a:gd name="T4" fmla="*/ 2 w 5"/>
                <a:gd name="T5" fmla="*/ 0 h 4"/>
                <a:gd name="T6" fmla="*/ 5 w 5"/>
                <a:gd name="T7" fmla="*/ 2 h 4"/>
                <a:gd name="T8" fmla="*/ 3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1" y="4"/>
                    <a:pt x="0" y="4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" y="0"/>
                    <a:pt x="5" y="2"/>
                  </a:cubicBezTo>
                  <a:cubicBezTo>
                    <a:pt x="5" y="4"/>
                    <a:pt x="4" y="4"/>
                    <a:pt x="3" y="4"/>
                  </a:cubicBezTo>
                  <a:close/>
                </a:path>
              </a:pathLst>
            </a:custGeom>
            <a:solidFill>
              <a:srgbClr val="C9D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Oval 92">
              <a:extLst>
                <a:ext uri="{FF2B5EF4-FFF2-40B4-BE49-F238E27FC236}">
                  <a16:creationId xmlns:a16="http://schemas.microsoft.com/office/drawing/2014/main" id="{8A43521F-428A-7E72-BC19-7FF7E7985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2352"/>
              <a:ext cx="30" cy="24"/>
            </a:xfrm>
            <a:prstGeom prst="ellipse">
              <a:avLst/>
            </a:prstGeom>
            <a:solidFill>
              <a:srgbClr val="CF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93">
              <a:extLst>
                <a:ext uri="{FF2B5EF4-FFF2-40B4-BE49-F238E27FC236}">
                  <a16:creationId xmlns:a16="http://schemas.microsoft.com/office/drawing/2014/main" id="{ADA79BFE-656D-9F0A-9E1A-175A1F635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" y="2328"/>
              <a:ext cx="37" cy="24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2 h 4"/>
                <a:gd name="T4" fmla="*/ 4 w 6"/>
                <a:gd name="T5" fmla="*/ 0 h 4"/>
                <a:gd name="T6" fmla="*/ 6 w 6"/>
                <a:gd name="T7" fmla="*/ 2 h 4"/>
                <a:gd name="T8" fmla="*/ 3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0" y="4"/>
                    <a:pt x="1" y="2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2"/>
                  </a:cubicBezTo>
                  <a:cubicBezTo>
                    <a:pt x="6" y="4"/>
                    <a:pt x="5" y="4"/>
                    <a:pt x="3" y="3"/>
                  </a:cubicBezTo>
                  <a:close/>
                </a:path>
              </a:pathLst>
            </a:custGeom>
            <a:solidFill>
              <a:srgbClr val="C9D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94">
              <a:extLst>
                <a:ext uri="{FF2B5EF4-FFF2-40B4-BE49-F238E27FC236}">
                  <a16:creationId xmlns:a16="http://schemas.microsoft.com/office/drawing/2014/main" id="{E66BDE52-B4CC-9DFF-DFDB-58E324E56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" y="2352"/>
              <a:ext cx="30" cy="24"/>
            </a:xfrm>
            <a:custGeom>
              <a:avLst/>
              <a:gdLst>
                <a:gd name="T0" fmla="*/ 2 w 5"/>
                <a:gd name="T1" fmla="*/ 4 h 4"/>
                <a:gd name="T2" fmla="*/ 0 w 5"/>
                <a:gd name="T3" fmla="*/ 2 h 4"/>
                <a:gd name="T4" fmla="*/ 2 w 5"/>
                <a:gd name="T5" fmla="*/ 1 h 4"/>
                <a:gd name="T6" fmla="*/ 5 w 5"/>
                <a:gd name="T7" fmla="*/ 2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3"/>
                    <a:pt x="0" y="4"/>
                    <a:pt x="0" y="2"/>
                  </a:cubicBezTo>
                  <a:cubicBezTo>
                    <a:pt x="0" y="0"/>
                    <a:pt x="1" y="1"/>
                    <a:pt x="2" y="1"/>
                  </a:cubicBezTo>
                  <a:cubicBezTo>
                    <a:pt x="3" y="1"/>
                    <a:pt x="5" y="0"/>
                    <a:pt x="5" y="2"/>
                  </a:cubicBezTo>
                  <a:cubicBezTo>
                    <a:pt x="5" y="4"/>
                    <a:pt x="3" y="3"/>
                    <a:pt x="2" y="4"/>
                  </a:cubicBezTo>
                  <a:close/>
                </a:path>
              </a:pathLst>
            </a:custGeom>
            <a:solidFill>
              <a:srgbClr val="D1D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Oval 95">
              <a:extLst>
                <a:ext uri="{FF2B5EF4-FFF2-40B4-BE49-F238E27FC236}">
                  <a16:creationId xmlns:a16="http://schemas.microsoft.com/office/drawing/2014/main" id="{2D6AF7CD-C042-9943-3C29-B9539D16F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2471"/>
              <a:ext cx="30" cy="23"/>
            </a:xfrm>
            <a:prstGeom prst="ellipse">
              <a:avLst/>
            </a:prstGeom>
            <a:solidFill>
              <a:srgbClr val="CCCF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96">
              <a:extLst>
                <a:ext uri="{FF2B5EF4-FFF2-40B4-BE49-F238E27FC236}">
                  <a16:creationId xmlns:a16="http://schemas.microsoft.com/office/drawing/2014/main" id="{EEC269D7-6807-DC52-96D7-5EF482065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2494"/>
              <a:ext cx="42" cy="30"/>
            </a:xfrm>
            <a:custGeom>
              <a:avLst/>
              <a:gdLst>
                <a:gd name="T0" fmla="*/ 1 w 7"/>
                <a:gd name="T1" fmla="*/ 5 h 5"/>
                <a:gd name="T2" fmla="*/ 2 w 7"/>
                <a:gd name="T3" fmla="*/ 1 h 5"/>
                <a:gd name="T4" fmla="*/ 6 w 7"/>
                <a:gd name="T5" fmla="*/ 2 h 5"/>
                <a:gd name="T6" fmla="*/ 3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1" y="3"/>
                    <a:pt x="0" y="2"/>
                    <a:pt x="2" y="1"/>
                  </a:cubicBezTo>
                  <a:cubicBezTo>
                    <a:pt x="4" y="1"/>
                    <a:pt x="6" y="0"/>
                    <a:pt x="6" y="2"/>
                  </a:cubicBezTo>
                  <a:cubicBezTo>
                    <a:pt x="7" y="5"/>
                    <a:pt x="5" y="4"/>
                    <a:pt x="3" y="4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CCD1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97">
              <a:extLst>
                <a:ext uri="{FF2B5EF4-FFF2-40B4-BE49-F238E27FC236}">
                  <a16:creationId xmlns:a16="http://schemas.microsoft.com/office/drawing/2014/main" id="{280A5D41-426B-E18A-FE58-DF58E8008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" y="2423"/>
              <a:ext cx="37" cy="24"/>
            </a:xfrm>
            <a:custGeom>
              <a:avLst/>
              <a:gdLst>
                <a:gd name="T0" fmla="*/ 3 w 6"/>
                <a:gd name="T1" fmla="*/ 4 h 4"/>
                <a:gd name="T2" fmla="*/ 1 w 6"/>
                <a:gd name="T3" fmla="*/ 2 h 4"/>
                <a:gd name="T4" fmla="*/ 3 w 6"/>
                <a:gd name="T5" fmla="*/ 1 h 4"/>
                <a:gd name="T6" fmla="*/ 6 w 6"/>
                <a:gd name="T7" fmla="*/ 2 h 4"/>
                <a:gd name="T8" fmla="*/ 3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2" y="4"/>
                    <a:pt x="0" y="4"/>
                    <a:pt x="1" y="2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4"/>
                    <a:pt x="4" y="4"/>
                    <a:pt x="3" y="4"/>
                  </a:cubicBezTo>
                  <a:close/>
                </a:path>
              </a:pathLst>
            </a:custGeom>
            <a:solidFill>
              <a:srgbClr val="C7C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98">
              <a:extLst>
                <a:ext uri="{FF2B5EF4-FFF2-40B4-BE49-F238E27FC236}">
                  <a16:creationId xmlns:a16="http://schemas.microsoft.com/office/drawing/2014/main" id="{DAC1D7A4-C4CD-5B89-94DE-01FCF844F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" y="2471"/>
              <a:ext cx="37" cy="29"/>
            </a:xfrm>
            <a:custGeom>
              <a:avLst/>
              <a:gdLst>
                <a:gd name="T0" fmla="*/ 3 w 6"/>
                <a:gd name="T1" fmla="*/ 4 h 5"/>
                <a:gd name="T2" fmla="*/ 1 w 6"/>
                <a:gd name="T3" fmla="*/ 3 h 5"/>
                <a:gd name="T4" fmla="*/ 3 w 6"/>
                <a:gd name="T5" fmla="*/ 1 h 5"/>
                <a:gd name="T6" fmla="*/ 6 w 6"/>
                <a:gd name="T7" fmla="*/ 2 h 5"/>
                <a:gd name="T8" fmla="*/ 3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2" y="4"/>
                    <a:pt x="1" y="5"/>
                    <a:pt x="1" y="3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6" y="0"/>
                    <a:pt x="6" y="2"/>
                  </a:cubicBezTo>
                  <a:cubicBezTo>
                    <a:pt x="6" y="4"/>
                    <a:pt x="5" y="4"/>
                    <a:pt x="3" y="4"/>
                  </a:cubicBezTo>
                  <a:close/>
                </a:path>
              </a:pathLst>
            </a:custGeom>
            <a:solidFill>
              <a:srgbClr val="CBD0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99">
              <a:extLst>
                <a:ext uri="{FF2B5EF4-FFF2-40B4-BE49-F238E27FC236}">
                  <a16:creationId xmlns:a16="http://schemas.microsoft.com/office/drawing/2014/main" id="{1ADDACFF-8A11-EA12-C1B6-E3695E23E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2" y="2471"/>
              <a:ext cx="36" cy="23"/>
            </a:xfrm>
            <a:custGeom>
              <a:avLst/>
              <a:gdLst>
                <a:gd name="T0" fmla="*/ 3 w 6"/>
                <a:gd name="T1" fmla="*/ 4 h 4"/>
                <a:gd name="T2" fmla="*/ 0 w 6"/>
                <a:gd name="T3" fmla="*/ 2 h 4"/>
                <a:gd name="T4" fmla="*/ 3 w 6"/>
                <a:gd name="T5" fmla="*/ 1 h 4"/>
                <a:gd name="T6" fmla="*/ 5 w 6"/>
                <a:gd name="T7" fmla="*/ 3 h 4"/>
                <a:gd name="T8" fmla="*/ 3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1" y="4"/>
                    <a:pt x="0" y="4"/>
                    <a:pt x="0" y="2"/>
                  </a:cubicBezTo>
                  <a:cubicBezTo>
                    <a:pt x="0" y="0"/>
                    <a:pt x="2" y="1"/>
                    <a:pt x="3" y="1"/>
                  </a:cubicBezTo>
                  <a:cubicBezTo>
                    <a:pt x="4" y="1"/>
                    <a:pt x="6" y="1"/>
                    <a:pt x="5" y="3"/>
                  </a:cubicBezTo>
                  <a:cubicBezTo>
                    <a:pt x="5" y="4"/>
                    <a:pt x="4" y="4"/>
                    <a:pt x="3" y="4"/>
                  </a:cubicBezTo>
                  <a:close/>
                </a:path>
              </a:pathLst>
            </a:custGeom>
            <a:solidFill>
              <a:srgbClr val="CBCE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00">
              <a:extLst>
                <a:ext uri="{FF2B5EF4-FFF2-40B4-BE49-F238E27FC236}">
                  <a16:creationId xmlns:a16="http://schemas.microsoft.com/office/drawing/2014/main" id="{BB9E376F-503C-841A-23E4-6B156A84A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2572"/>
              <a:ext cx="36" cy="23"/>
            </a:xfrm>
            <a:custGeom>
              <a:avLst/>
              <a:gdLst>
                <a:gd name="T0" fmla="*/ 3 w 6"/>
                <a:gd name="T1" fmla="*/ 3 h 4"/>
                <a:gd name="T2" fmla="*/ 0 w 6"/>
                <a:gd name="T3" fmla="*/ 2 h 4"/>
                <a:gd name="T4" fmla="*/ 3 w 6"/>
                <a:gd name="T5" fmla="*/ 0 h 4"/>
                <a:gd name="T6" fmla="*/ 6 w 6"/>
                <a:gd name="T7" fmla="*/ 2 h 4"/>
                <a:gd name="T8" fmla="*/ 3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1" y="3"/>
                    <a:pt x="0" y="4"/>
                    <a:pt x="0" y="2"/>
                  </a:cubicBezTo>
                  <a:cubicBezTo>
                    <a:pt x="0" y="0"/>
                    <a:pt x="2" y="1"/>
                    <a:pt x="3" y="0"/>
                  </a:cubicBezTo>
                  <a:cubicBezTo>
                    <a:pt x="4" y="0"/>
                    <a:pt x="6" y="0"/>
                    <a:pt x="6" y="2"/>
                  </a:cubicBezTo>
                  <a:cubicBezTo>
                    <a:pt x="5" y="4"/>
                    <a:pt x="4" y="3"/>
                    <a:pt x="3" y="3"/>
                  </a:cubicBezTo>
                  <a:close/>
                </a:path>
              </a:pathLst>
            </a:custGeom>
            <a:solidFill>
              <a:srgbClr val="CCD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01">
              <a:extLst>
                <a:ext uri="{FF2B5EF4-FFF2-40B4-BE49-F238E27FC236}">
                  <a16:creationId xmlns:a16="http://schemas.microsoft.com/office/drawing/2014/main" id="{F1C8EE38-B6A6-1793-5116-F2398A7EE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2548"/>
              <a:ext cx="30" cy="24"/>
            </a:xfrm>
            <a:custGeom>
              <a:avLst/>
              <a:gdLst>
                <a:gd name="T0" fmla="*/ 3 w 5"/>
                <a:gd name="T1" fmla="*/ 3 h 4"/>
                <a:gd name="T2" fmla="*/ 0 w 5"/>
                <a:gd name="T3" fmla="*/ 1 h 4"/>
                <a:gd name="T4" fmla="*/ 3 w 5"/>
                <a:gd name="T5" fmla="*/ 0 h 4"/>
                <a:gd name="T6" fmla="*/ 5 w 5"/>
                <a:gd name="T7" fmla="*/ 2 h 4"/>
                <a:gd name="T8" fmla="*/ 3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1" y="3"/>
                    <a:pt x="0" y="3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4" y="0"/>
                    <a:pt x="5" y="0"/>
                    <a:pt x="5" y="2"/>
                  </a:cubicBezTo>
                  <a:cubicBezTo>
                    <a:pt x="5" y="4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1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02">
              <a:extLst>
                <a:ext uri="{FF2B5EF4-FFF2-40B4-BE49-F238E27FC236}">
                  <a16:creationId xmlns:a16="http://schemas.microsoft.com/office/drawing/2014/main" id="{36AFA8AD-DA5A-94C7-5431-8FB2E715B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4" y="2548"/>
              <a:ext cx="30" cy="24"/>
            </a:xfrm>
            <a:custGeom>
              <a:avLst/>
              <a:gdLst>
                <a:gd name="T0" fmla="*/ 2 w 5"/>
                <a:gd name="T1" fmla="*/ 3 h 4"/>
                <a:gd name="T2" fmla="*/ 0 w 5"/>
                <a:gd name="T3" fmla="*/ 2 h 4"/>
                <a:gd name="T4" fmla="*/ 2 w 5"/>
                <a:gd name="T5" fmla="*/ 0 h 4"/>
                <a:gd name="T6" fmla="*/ 5 w 5"/>
                <a:gd name="T7" fmla="*/ 1 h 4"/>
                <a:gd name="T8" fmla="*/ 2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5" y="0"/>
                    <a:pt x="5" y="1"/>
                  </a:cubicBezTo>
                  <a:cubicBezTo>
                    <a:pt x="5" y="4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D6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03">
              <a:extLst>
                <a:ext uri="{FF2B5EF4-FFF2-40B4-BE49-F238E27FC236}">
                  <a16:creationId xmlns:a16="http://schemas.microsoft.com/office/drawing/2014/main" id="{432AD400-92AF-9502-0230-490322690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4" y="2572"/>
              <a:ext cx="30" cy="23"/>
            </a:xfrm>
            <a:custGeom>
              <a:avLst/>
              <a:gdLst>
                <a:gd name="T0" fmla="*/ 2 w 5"/>
                <a:gd name="T1" fmla="*/ 3 h 4"/>
                <a:gd name="T2" fmla="*/ 0 w 5"/>
                <a:gd name="T3" fmla="*/ 2 h 4"/>
                <a:gd name="T4" fmla="*/ 2 w 5"/>
                <a:gd name="T5" fmla="*/ 0 h 4"/>
                <a:gd name="T6" fmla="*/ 5 w 5"/>
                <a:gd name="T7" fmla="*/ 2 h 4"/>
                <a:gd name="T8" fmla="*/ 2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1" y="3"/>
                    <a:pt x="0" y="4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1"/>
                    <a:pt x="5" y="0"/>
                    <a:pt x="5" y="2"/>
                  </a:cubicBezTo>
                  <a:cubicBezTo>
                    <a:pt x="5" y="4"/>
                    <a:pt x="3" y="3"/>
                    <a:pt x="2" y="3"/>
                  </a:cubicBezTo>
                  <a:close/>
                </a:path>
              </a:pathLst>
            </a:custGeom>
            <a:solidFill>
              <a:srgbClr val="D1D4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04">
              <a:extLst>
                <a:ext uri="{FF2B5EF4-FFF2-40B4-BE49-F238E27FC236}">
                  <a16:creationId xmlns:a16="http://schemas.microsoft.com/office/drawing/2014/main" id="{F333540E-8811-D804-8004-3B6C1B78B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2471"/>
              <a:ext cx="30" cy="23"/>
            </a:xfrm>
            <a:custGeom>
              <a:avLst/>
              <a:gdLst>
                <a:gd name="T0" fmla="*/ 2 w 5"/>
                <a:gd name="T1" fmla="*/ 4 h 4"/>
                <a:gd name="T2" fmla="*/ 0 w 5"/>
                <a:gd name="T3" fmla="*/ 2 h 4"/>
                <a:gd name="T4" fmla="*/ 3 w 5"/>
                <a:gd name="T5" fmla="*/ 1 h 4"/>
                <a:gd name="T6" fmla="*/ 5 w 5"/>
                <a:gd name="T7" fmla="*/ 2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4"/>
                    <a:pt x="0" y="4"/>
                    <a:pt x="0" y="2"/>
                  </a:cubicBezTo>
                  <a:cubicBezTo>
                    <a:pt x="0" y="0"/>
                    <a:pt x="1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5" y="4"/>
                    <a:pt x="4" y="4"/>
                    <a:pt x="2" y="4"/>
                  </a:cubicBezTo>
                  <a:close/>
                </a:path>
              </a:pathLst>
            </a:custGeom>
            <a:solidFill>
              <a:srgbClr val="BFC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05">
              <a:extLst>
                <a:ext uri="{FF2B5EF4-FFF2-40B4-BE49-F238E27FC236}">
                  <a16:creationId xmlns:a16="http://schemas.microsoft.com/office/drawing/2014/main" id="{59BEB23F-680A-B725-903C-1D569594D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4" y="2471"/>
              <a:ext cx="30" cy="23"/>
            </a:xfrm>
            <a:custGeom>
              <a:avLst/>
              <a:gdLst>
                <a:gd name="T0" fmla="*/ 2 w 5"/>
                <a:gd name="T1" fmla="*/ 4 h 4"/>
                <a:gd name="T2" fmla="*/ 0 w 5"/>
                <a:gd name="T3" fmla="*/ 2 h 4"/>
                <a:gd name="T4" fmla="*/ 2 w 5"/>
                <a:gd name="T5" fmla="*/ 1 h 4"/>
                <a:gd name="T6" fmla="*/ 5 w 5"/>
                <a:gd name="T7" fmla="*/ 2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5" y="0"/>
                    <a:pt x="5" y="2"/>
                  </a:cubicBezTo>
                  <a:cubicBezTo>
                    <a:pt x="5" y="4"/>
                    <a:pt x="3" y="4"/>
                    <a:pt x="2" y="4"/>
                  </a:cubicBezTo>
                  <a:close/>
                </a:path>
              </a:pathLst>
            </a:custGeom>
            <a:solidFill>
              <a:srgbClr val="CCC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06">
              <a:extLst>
                <a:ext uri="{FF2B5EF4-FFF2-40B4-BE49-F238E27FC236}">
                  <a16:creationId xmlns:a16="http://schemas.microsoft.com/office/drawing/2014/main" id="{C0447298-64BA-6F44-488E-3240BA69A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4" y="2500"/>
              <a:ext cx="30" cy="18"/>
            </a:xfrm>
            <a:custGeom>
              <a:avLst/>
              <a:gdLst>
                <a:gd name="T0" fmla="*/ 2 w 5"/>
                <a:gd name="T1" fmla="*/ 0 h 3"/>
                <a:gd name="T2" fmla="*/ 5 w 5"/>
                <a:gd name="T3" fmla="*/ 2 h 3"/>
                <a:gd name="T4" fmla="*/ 2 w 5"/>
                <a:gd name="T5" fmla="*/ 3 h 3"/>
                <a:gd name="T6" fmla="*/ 0 w 5"/>
                <a:gd name="T7" fmla="*/ 1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3" y="0"/>
                    <a:pt x="5" y="0"/>
                    <a:pt x="5" y="2"/>
                  </a:cubicBezTo>
                  <a:cubicBezTo>
                    <a:pt x="5" y="3"/>
                    <a:pt x="3" y="3"/>
                    <a:pt x="2" y="3"/>
                  </a:cubicBezTo>
                  <a:cubicBezTo>
                    <a:pt x="1" y="3"/>
                    <a:pt x="0" y="3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BD6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E92445-E17B-4A7E-B468-3A37BC17724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31">
            <a:extLst>
              <a:ext uri="{FF2B5EF4-FFF2-40B4-BE49-F238E27FC236}">
                <a16:creationId xmlns:a16="http://schemas.microsoft.com/office/drawing/2014/main" id="{2A630C9B-7910-40E9-9DB3-3900DBC8B796}"/>
              </a:ext>
            </a:extLst>
          </p:cNvPr>
          <p:cNvGrpSpPr/>
          <p:nvPr/>
        </p:nvGrpSpPr>
        <p:grpSpPr>
          <a:xfrm>
            <a:off x="4225725" y="2070827"/>
            <a:ext cx="4247233" cy="697777"/>
            <a:chOff x="4225725" y="2070827"/>
            <a:chExt cx="4247233" cy="697777"/>
          </a:xfrm>
        </p:grpSpPr>
        <p:sp>
          <p:nvSpPr>
            <p:cNvPr id="4" name="TextBox 32">
              <a:extLst>
                <a:ext uri="{FF2B5EF4-FFF2-40B4-BE49-F238E27FC236}">
                  <a16:creationId xmlns:a16="http://schemas.microsoft.com/office/drawing/2014/main" id="{39970EE5-5141-4B9A-9007-56B4D096DA91}"/>
                </a:ext>
              </a:extLst>
            </p:cNvPr>
            <p:cNvSpPr txBox="1"/>
            <p:nvPr/>
          </p:nvSpPr>
          <p:spPr>
            <a:xfrm>
              <a:off x="4225725" y="2070827"/>
              <a:ext cx="4247223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مطالب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" name="TextBox 33">
              <a:extLst>
                <a:ext uri="{FF2B5EF4-FFF2-40B4-BE49-F238E27FC236}">
                  <a16:creationId xmlns:a16="http://schemas.microsoft.com/office/drawing/2014/main" id="{393441FC-907E-4DC0-A719-E224DFBDB746}"/>
                </a:ext>
              </a:extLst>
            </p:cNvPr>
            <p:cNvSpPr txBox="1"/>
            <p:nvPr/>
          </p:nvSpPr>
          <p:spPr>
            <a:xfrm>
              <a:off x="4225735" y="2306939"/>
              <a:ext cx="4247223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34">
            <a:extLst>
              <a:ext uri="{FF2B5EF4-FFF2-40B4-BE49-F238E27FC236}">
                <a16:creationId xmlns:a16="http://schemas.microsoft.com/office/drawing/2014/main" id="{14A2BEA3-D44A-4E30-AAA9-EB81595C29EE}"/>
              </a:ext>
            </a:extLst>
          </p:cNvPr>
          <p:cNvGrpSpPr/>
          <p:nvPr/>
        </p:nvGrpSpPr>
        <p:grpSpPr>
          <a:xfrm>
            <a:off x="4225725" y="2691677"/>
            <a:ext cx="4247233" cy="697787"/>
            <a:chOff x="4225725" y="2691677"/>
            <a:chExt cx="4247233" cy="697787"/>
          </a:xfrm>
        </p:grpSpPr>
        <p:sp>
          <p:nvSpPr>
            <p:cNvPr id="7" name="TextBox 35">
              <a:extLst>
                <a:ext uri="{FF2B5EF4-FFF2-40B4-BE49-F238E27FC236}">
                  <a16:creationId xmlns:a16="http://schemas.microsoft.com/office/drawing/2014/main" id="{7D411A30-A2E4-43BB-B8C7-A56115AACBCC}"/>
                </a:ext>
              </a:extLst>
            </p:cNvPr>
            <p:cNvSpPr txBox="1"/>
            <p:nvPr/>
          </p:nvSpPr>
          <p:spPr>
            <a:xfrm>
              <a:off x="4225725" y="2691677"/>
              <a:ext cx="4247223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مطالب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8" name="TextBox 36">
              <a:extLst>
                <a:ext uri="{FF2B5EF4-FFF2-40B4-BE49-F238E27FC236}">
                  <a16:creationId xmlns:a16="http://schemas.microsoft.com/office/drawing/2014/main" id="{3DC8512C-7A14-476F-B118-EFD203018CBD}"/>
                </a:ext>
              </a:extLst>
            </p:cNvPr>
            <p:cNvSpPr txBox="1"/>
            <p:nvPr/>
          </p:nvSpPr>
          <p:spPr>
            <a:xfrm>
              <a:off x="4225735" y="2927799"/>
              <a:ext cx="4247223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37">
            <a:extLst>
              <a:ext uri="{FF2B5EF4-FFF2-40B4-BE49-F238E27FC236}">
                <a16:creationId xmlns:a16="http://schemas.microsoft.com/office/drawing/2014/main" id="{41C5D337-FC3E-404F-879C-380A345D2A1E}"/>
              </a:ext>
            </a:extLst>
          </p:cNvPr>
          <p:cNvGrpSpPr/>
          <p:nvPr/>
        </p:nvGrpSpPr>
        <p:grpSpPr>
          <a:xfrm>
            <a:off x="4225725" y="3312537"/>
            <a:ext cx="4247233" cy="697786"/>
            <a:chOff x="4225725" y="3312537"/>
            <a:chExt cx="4247233" cy="697786"/>
          </a:xfrm>
        </p:grpSpPr>
        <p:sp>
          <p:nvSpPr>
            <p:cNvPr id="10" name="TextBox 38">
              <a:extLst>
                <a:ext uri="{FF2B5EF4-FFF2-40B4-BE49-F238E27FC236}">
                  <a16:creationId xmlns:a16="http://schemas.microsoft.com/office/drawing/2014/main" id="{52C438F8-5B5D-482C-9C6E-B999723D0017}"/>
                </a:ext>
              </a:extLst>
            </p:cNvPr>
            <p:cNvSpPr txBox="1"/>
            <p:nvPr/>
          </p:nvSpPr>
          <p:spPr>
            <a:xfrm>
              <a:off x="4225725" y="3312537"/>
              <a:ext cx="4247223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مطالب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1" name="TextBox 39">
              <a:extLst>
                <a:ext uri="{FF2B5EF4-FFF2-40B4-BE49-F238E27FC236}">
                  <a16:creationId xmlns:a16="http://schemas.microsoft.com/office/drawing/2014/main" id="{83C995AD-8B12-4F2B-9124-25AD6120E2B0}"/>
                </a:ext>
              </a:extLst>
            </p:cNvPr>
            <p:cNvSpPr txBox="1"/>
            <p:nvPr/>
          </p:nvSpPr>
          <p:spPr>
            <a:xfrm>
              <a:off x="4225735" y="3548658"/>
              <a:ext cx="4247223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40">
            <a:extLst>
              <a:ext uri="{FF2B5EF4-FFF2-40B4-BE49-F238E27FC236}">
                <a16:creationId xmlns:a16="http://schemas.microsoft.com/office/drawing/2014/main" id="{E728BC12-341B-49C9-B9C1-BDDF75828603}"/>
              </a:ext>
            </a:extLst>
          </p:cNvPr>
          <p:cNvGrpSpPr/>
          <p:nvPr/>
        </p:nvGrpSpPr>
        <p:grpSpPr>
          <a:xfrm>
            <a:off x="4225725" y="3933396"/>
            <a:ext cx="4247233" cy="697777"/>
            <a:chOff x="4225725" y="3933396"/>
            <a:chExt cx="4247233" cy="697777"/>
          </a:xfrm>
        </p:grpSpPr>
        <p:sp>
          <p:nvSpPr>
            <p:cNvPr id="13" name="TextBox 41">
              <a:extLst>
                <a:ext uri="{FF2B5EF4-FFF2-40B4-BE49-F238E27FC236}">
                  <a16:creationId xmlns:a16="http://schemas.microsoft.com/office/drawing/2014/main" id="{DB0EEBB1-9FD6-4B1C-8E9F-AE7BAF7B233D}"/>
                </a:ext>
              </a:extLst>
            </p:cNvPr>
            <p:cNvSpPr txBox="1"/>
            <p:nvPr/>
          </p:nvSpPr>
          <p:spPr>
            <a:xfrm>
              <a:off x="4225725" y="3933396"/>
              <a:ext cx="4247223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مطالب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4" name="TextBox 42">
              <a:extLst>
                <a:ext uri="{FF2B5EF4-FFF2-40B4-BE49-F238E27FC236}">
                  <a16:creationId xmlns:a16="http://schemas.microsoft.com/office/drawing/2014/main" id="{C4B18868-E93E-4DEC-B24C-C0791FDEF255}"/>
                </a:ext>
              </a:extLst>
            </p:cNvPr>
            <p:cNvSpPr txBox="1"/>
            <p:nvPr/>
          </p:nvSpPr>
          <p:spPr>
            <a:xfrm>
              <a:off x="4225735" y="4169508"/>
              <a:ext cx="4247223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43">
            <a:extLst>
              <a:ext uri="{FF2B5EF4-FFF2-40B4-BE49-F238E27FC236}">
                <a16:creationId xmlns:a16="http://schemas.microsoft.com/office/drawing/2014/main" id="{B3C55535-E4F7-4579-8449-A328764C42DC}"/>
              </a:ext>
            </a:extLst>
          </p:cNvPr>
          <p:cNvGrpSpPr/>
          <p:nvPr/>
        </p:nvGrpSpPr>
        <p:grpSpPr>
          <a:xfrm>
            <a:off x="4147782" y="1050435"/>
            <a:ext cx="246485" cy="246485"/>
            <a:chOff x="4147782" y="1050435"/>
            <a:chExt cx="246485" cy="246485"/>
          </a:xfrm>
        </p:grpSpPr>
        <p:sp>
          <p:nvSpPr>
            <p:cNvPr id="16" name="Oval 44">
              <a:extLst>
                <a:ext uri="{FF2B5EF4-FFF2-40B4-BE49-F238E27FC236}">
                  <a16:creationId xmlns:a16="http://schemas.microsoft.com/office/drawing/2014/main" id="{3FF314E7-9545-40C2-998B-3E199C90861E}"/>
                </a:ext>
              </a:extLst>
            </p:cNvPr>
            <p:cNvSpPr/>
            <p:nvPr/>
          </p:nvSpPr>
          <p:spPr>
            <a:xfrm>
              <a:off x="4147782" y="1050435"/>
              <a:ext cx="246485" cy="24648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7" name="Chevron 46">
              <a:extLst>
                <a:ext uri="{FF2B5EF4-FFF2-40B4-BE49-F238E27FC236}">
                  <a16:creationId xmlns:a16="http://schemas.microsoft.com/office/drawing/2014/main" id="{65161713-982C-40BD-B02B-DC90A656887E}"/>
                </a:ext>
              </a:extLst>
            </p:cNvPr>
            <p:cNvSpPr/>
            <p:nvPr/>
          </p:nvSpPr>
          <p:spPr>
            <a:xfrm>
              <a:off x="4226018" y="1104677"/>
              <a:ext cx="99120" cy="135450"/>
            </a:xfrm>
            <a:custGeom>
              <a:avLst>
                <a:gd name="f8" fmla="val 59907"/>
              </a:avLst>
              <a:gdLst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val 59907"/>
                <a:gd name="f9" fmla="+- 0 0 -360"/>
                <a:gd name="f10" fmla="+- 0 0 -270"/>
                <a:gd name="f11" fmla="+- 0 0 -180"/>
                <a:gd name="f12" fmla="abs f4"/>
                <a:gd name="f13" fmla="abs f5"/>
                <a:gd name="f14" fmla="abs f6"/>
                <a:gd name="f15" fmla="val f7"/>
                <a:gd name="f16" fmla="val f8"/>
                <a:gd name="f17" fmla="*/ f9 f1 1"/>
                <a:gd name="f18" fmla="*/ f10 f1 1"/>
                <a:gd name="f19" fmla="*/ f11 f1 1"/>
                <a:gd name="f20" fmla="?: f12 f4 1"/>
                <a:gd name="f21" fmla="?: f13 f5 1"/>
                <a:gd name="f22" fmla="?: f14 f6 1"/>
                <a:gd name="f23" fmla="*/ f17 1 f3"/>
                <a:gd name="f24" fmla="*/ f18 1 f3"/>
                <a:gd name="f25" fmla="*/ f19 1 f3"/>
                <a:gd name="f26" fmla="*/ f20 1 21600"/>
                <a:gd name="f27" fmla="*/ f21 1 21600"/>
                <a:gd name="f28" fmla="*/ 21600 f20 1"/>
                <a:gd name="f29" fmla="*/ 21600 f21 1"/>
                <a:gd name="f30" fmla="+- f23 0 f2"/>
                <a:gd name="f31" fmla="+- f24 0 f2"/>
                <a:gd name="f32" fmla="+- f25 0 f2"/>
                <a:gd name="f33" fmla="min f27 f26"/>
                <a:gd name="f34" fmla="*/ f28 1 f22"/>
                <a:gd name="f35" fmla="*/ f29 1 f22"/>
                <a:gd name="f36" fmla="val f34"/>
                <a:gd name="f37" fmla="val f35"/>
                <a:gd name="f38" fmla="*/ f15 f33 1"/>
                <a:gd name="f39" fmla="+- f37 0 f15"/>
                <a:gd name="f40" fmla="+- f36 0 f15"/>
                <a:gd name="f41" fmla="*/ f37 f33 1"/>
                <a:gd name="f42" fmla="*/ f36 f33 1"/>
                <a:gd name="f43" fmla="*/ f39 1 2"/>
                <a:gd name="f44" fmla="min f40 f39"/>
                <a:gd name="f45" fmla="+- f15 f43 0"/>
                <a:gd name="f46" fmla="*/ f44 f16 1"/>
                <a:gd name="f47" fmla="*/ f46 1 100000"/>
                <a:gd name="f48" fmla="*/ f45 f33 1"/>
                <a:gd name="f49" fmla="+- f36 0 f47"/>
                <a:gd name="f50" fmla="*/ f47 f33 1"/>
                <a:gd name="f51" fmla="*/ f49 1 2"/>
                <a:gd name="f52" fmla="+- f49 0 f47"/>
                <a:gd name="f53" fmla="*/ f49 f33 1"/>
                <a:gd name="f54" fmla="?: f52 f47 f15"/>
                <a:gd name="f55" fmla="?: f52 f49 f36"/>
                <a:gd name="f56" fmla="*/ f51 f33 1"/>
                <a:gd name="f57" fmla="*/ f54 f33 1"/>
                <a:gd name="f58" fmla="*/ f55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6" y="f38"/>
                </a:cxn>
                <a:cxn ang="f31">
                  <a:pos x="f50" y="f48"/>
                </a:cxn>
                <a:cxn ang="f32">
                  <a:pos x="f56" y="f41"/>
                </a:cxn>
              </a:cxnLst>
              <a:rect l="f57" t="f38" r="f58" b="f41"/>
              <a:pathLst>
                <a:path>
                  <a:moveTo>
                    <a:pt x="f38" y="f38"/>
                  </a:moveTo>
                  <a:lnTo>
                    <a:pt x="f53" y="f38"/>
                  </a:lnTo>
                  <a:lnTo>
                    <a:pt x="f42" y="f48"/>
                  </a:lnTo>
                  <a:lnTo>
                    <a:pt x="f53" y="f41"/>
                  </a:lnTo>
                  <a:lnTo>
                    <a:pt x="f38" y="f41"/>
                  </a:lnTo>
                  <a:lnTo>
                    <a:pt x="f50" y="f48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46">
            <a:extLst>
              <a:ext uri="{FF2B5EF4-FFF2-40B4-BE49-F238E27FC236}">
                <a16:creationId xmlns:a16="http://schemas.microsoft.com/office/drawing/2014/main" id="{BB586DCE-AEE9-4870-8870-27F15E395159}"/>
              </a:ext>
            </a:extLst>
          </p:cNvPr>
          <p:cNvSpPr txBox="1"/>
          <p:nvPr/>
        </p:nvSpPr>
        <p:spPr>
          <a:xfrm>
            <a:off x="4504782" y="996294"/>
            <a:ext cx="3843067" cy="3385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defTabSz="91429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kern="0" dirty="0">
                <a:solidFill>
                  <a:srgbClr val="404040"/>
                </a:solidFill>
                <a:latin typeface="Arial"/>
                <a:ea typeface="Arial Unicode MS"/>
                <a:cs typeface="B Nazanin" panose="00000400000000000000" pitchFamily="2" charset="-78"/>
              </a:rPr>
              <a:t>مطالب در اینجا</a:t>
            </a:r>
            <a:endParaRPr lang="en-US" sz="16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9" name="TextBox 47">
            <a:extLst>
              <a:ext uri="{FF2B5EF4-FFF2-40B4-BE49-F238E27FC236}">
                <a16:creationId xmlns:a16="http://schemas.microsoft.com/office/drawing/2014/main" id="{BA4DEED6-4610-4BA3-939C-AD958FAC15E6}"/>
              </a:ext>
            </a:extLst>
          </p:cNvPr>
          <p:cNvSpPr txBox="1"/>
          <p:nvPr/>
        </p:nvSpPr>
        <p:spPr>
          <a:xfrm>
            <a:off x="4504782" y="1324380"/>
            <a:ext cx="3843460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defTabSz="91429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 Unicode MS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graphicFrame>
        <p:nvGraphicFramePr>
          <p:cNvPr id="21" name="Chart 2">
            <a:extLst>
              <a:ext uri="{FF2B5EF4-FFF2-40B4-BE49-F238E27FC236}">
                <a16:creationId xmlns:a16="http://schemas.microsoft.com/office/drawing/2014/main" id="{3EF87099-4079-4D13-A60C-9660F430BC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1563723"/>
              </p:ext>
            </p:extLst>
          </p:nvPr>
        </p:nvGraphicFramePr>
        <p:xfrm>
          <a:off x="0" y="1673617"/>
          <a:ext cx="3939271" cy="2276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2" name="Group 3">
            <a:extLst>
              <a:ext uri="{FF2B5EF4-FFF2-40B4-BE49-F238E27FC236}">
                <a16:creationId xmlns:a16="http://schemas.microsoft.com/office/drawing/2014/main" id="{A27E11BB-816C-4DFC-88BE-1B6AAEF7772F}"/>
              </a:ext>
            </a:extLst>
          </p:cNvPr>
          <p:cNvGrpSpPr/>
          <p:nvPr/>
        </p:nvGrpSpPr>
        <p:grpSpPr>
          <a:xfrm>
            <a:off x="557628" y="1589565"/>
            <a:ext cx="941118" cy="2957754"/>
            <a:chOff x="557628" y="1589565"/>
            <a:chExt cx="941118" cy="2957754"/>
          </a:xfrm>
        </p:grpSpPr>
        <p:sp>
          <p:nvSpPr>
            <p:cNvPr id="23" name="Oval 19">
              <a:extLst>
                <a:ext uri="{FF2B5EF4-FFF2-40B4-BE49-F238E27FC236}">
                  <a16:creationId xmlns:a16="http://schemas.microsoft.com/office/drawing/2014/main" id="{62162964-94F8-4002-9FA7-C3959D56E18A}"/>
                </a:ext>
              </a:extLst>
            </p:cNvPr>
            <p:cNvSpPr/>
            <p:nvPr/>
          </p:nvSpPr>
          <p:spPr>
            <a:xfrm>
              <a:off x="557628" y="1589565"/>
              <a:ext cx="941118" cy="29577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21426"/>
                <a:gd name="f4" fmla="val 2895874"/>
                <a:gd name="f5" fmla="val 460710"/>
                <a:gd name="f6" fmla="val 79015"/>
                <a:gd name="f7" fmla="val 348733"/>
                <a:gd name="f8" fmla="val 257957"/>
                <a:gd name="f9" fmla="val 169791"/>
                <a:gd name="f10" fmla="val 281768"/>
                <a:gd name="f11" fmla="val 2101665"/>
                <a:gd name="f12" fmla="val 153385"/>
                <a:gd name="f13" fmla="val 2169455"/>
                <a:gd name="f14" fmla="val 84384"/>
                <a:gd name="f15" fmla="val 2288946"/>
                <a:gd name="f16" fmla="val 2424911"/>
                <a:gd name="f17" fmla="val 2637375"/>
                <a:gd name="f18" fmla="val 252872"/>
                <a:gd name="f19" fmla="val 2809612"/>
                <a:gd name="f20" fmla="val 460713"/>
                <a:gd name="f21" fmla="val 668554"/>
                <a:gd name="f22" fmla="val 837042"/>
                <a:gd name="f23" fmla="val 2288943"/>
                <a:gd name="f24" fmla="val 768038"/>
                <a:gd name="f25" fmla="val 2169450"/>
                <a:gd name="f26" fmla="val 663462"/>
                <a:gd name="f27" fmla="val 2101661"/>
                <a:gd name="f28" fmla="val 281769"/>
                <a:gd name="f29" fmla="val 169792"/>
                <a:gd name="f30" fmla="val 572686"/>
                <a:gd name="f31" fmla="val 79016"/>
                <a:gd name="f32" fmla="val 460709"/>
                <a:gd name="f33" fmla="val 460708"/>
                <a:gd name="f34" fmla="val 1"/>
                <a:gd name="f35" fmla="val 618710"/>
                <a:gd name="f36" fmla="val 746796"/>
                <a:gd name="f37" fmla="val 128087"/>
                <a:gd name="f38" fmla="val 286089"/>
                <a:gd name="f39" fmla="val 2058414"/>
                <a:gd name="f40" fmla="val 853753"/>
                <a:gd name="f41" fmla="val 2143099"/>
                <a:gd name="f42" fmla="val 2275926"/>
                <a:gd name="f43" fmla="val 2685017"/>
                <a:gd name="f44" fmla="val 715158"/>
                <a:gd name="f45" fmla="val 206268"/>
                <a:gd name="f46" fmla="val 2275930"/>
                <a:gd name="f47" fmla="val 67669"/>
                <a:gd name="f48" fmla="val 2143106"/>
                <a:gd name="f49" fmla="val 174621"/>
                <a:gd name="f50" fmla="val 2058421"/>
                <a:gd name="f51" fmla="val 286088"/>
                <a:gd name="f52" fmla="val 128086"/>
                <a:gd name="f53" fmla="val 302707"/>
                <a:gd name="f54" fmla="*/ f0 1 921426"/>
                <a:gd name="f55" fmla="*/ f1 1 2895874"/>
                <a:gd name="f56" fmla="val f2"/>
                <a:gd name="f57" fmla="val f3"/>
                <a:gd name="f58" fmla="val f4"/>
                <a:gd name="f59" fmla="+- f58 0 f56"/>
                <a:gd name="f60" fmla="+- f57 0 f56"/>
                <a:gd name="f61" fmla="*/ f60 1 921426"/>
                <a:gd name="f62" fmla="*/ f59 1 2895874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921426" h="289587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6" y="f28"/>
                  </a:lnTo>
                  <a:cubicBezTo>
                    <a:pt x="f26" y="f29"/>
                    <a:pt x="f30" y="f31"/>
                    <a:pt x="f32" y="f31"/>
                  </a:cubicBezTo>
                  <a:close/>
                  <a:moveTo>
                    <a:pt x="f32" y="f2"/>
                  </a:moveTo>
                  <a:lnTo>
                    <a:pt x="f33" y="f34"/>
                  </a:lnTo>
                  <a:cubicBezTo>
                    <a:pt x="f35" y="f34"/>
                    <a:pt x="f36" y="f37"/>
                    <a:pt x="f36" y="f38"/>
                  </a:cubicBezTo>
                  <a:lnTo>
                    <a:pt x="f36" y="f39"/>
                  </a:lnTo>
                  <a:cubicBezTo>
                    <a:pt x="f40" y="f41"/>
                    <a:pt x="f3" y="f42"/>
                    <a:pt x="f3" y="f16"/>
                  </a:cubicBezTo>
                  <a:cubicBezTo>
                    <a:pt x="f3" y="f43"/>
                    <a:pt x="f44" y="f4"/>
                    <a:pt x="f20" y="f4"/>
                  </a:cubicBezTo>
                  <a:cubicBezTo>
                    <a:pt x="f45" y="f4"/>
                    <a:pt x="f2" y="f43"/>
                    <a:pt x="f2" y="f16"/>
                  </a:cubicBezTo>
                  <a:cubicBezTo>
                    <a:pt x="f2" y="f46"/>
                    <a:pt x="f47" y="f48"/>
                    <a:pt x="f49" y="f50"/>
                  </a:cubicBezTo>
                  <a:lnTo>
                    <a:pt x="f49" y="f51"/>
                  </a:lnTo>
                  <a:cubicBezTo>
                    <a:pt x="f49" y="f52"/>
                    <a:pt x="f53" y="f2"/>
                    <a:pt x="f32" y="f2"/>
                  </a:cubicBezTo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AB117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24" name="Oval 5">
              <a:extLst>
                <a:ext uri="{FF2B5EF4-FFF2-40B4-BE49-F238E27FC236}">
                  <a16:creationId xmlns:a16="http://schemas.microsoft.com/office/drawing/2014/main" id="{4790D22A-1F64-47E3-BB6F-B6885B72B9F5}"/>
                </a:ext>
              </a:extLst>
            </p:cNvPr>
            <p:cNvSpPr/>
            <p:nvPr/>
          </p:nvSpPr>
          <p:spPr>
            <a:xfrm>
              <a:off x="732461" y="3763981"/>
              <a:ext cx="591452" cy="60461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AB117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6">
            <a:extLst>
              <a:ext uri="{FF2B5EF4-FFF2-40B4-BE49-F238E27FC236}">
                <a16:creationId xmlns:a16="http://schemas.microsoft.com/office/drawing/2014/main" id="{AFDDED3C-582A-49EE-A4DA-5BD3FEE3E1C7}"/>
              </a:ext>
            </a:extLst>
          </p:cNvPr>
          <p:cNvSpPr txBox="1"/>
          <p:nvPr/>
        </p:nvSpPr>
        <p:spPr>
          <a:xfrm>
            <a:off x="1274417" y="1565663"/>
            <a:ext cx="636669" cy="70788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>
                <a:solidFill>
                  <a:srgbClr val="8EDADA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rPr>
              <a:t>80%</a:t>
            </a:r>
          </a:p>
        </p:txBody>
      </p:sp>
      <p:grpSp>
        <p:nvGrpSpPr>
          <p:cNvPr id="26" name="Group 7">
            <a:extLst>
              <a:ext uri="{FF2B5EF4-FFF2-40B4-BE49-F238E27FC236}">
                <a16:creationId xmlns:a16="http://schemas.microsoft.com/office/drawing/2014/main" id="{33401D92-47EF-429C-81DB-C80E3942AD6A}"/>
              </a:ext>
            </a:extLst>
          </p:cNvPr>
          <p:cNvGrpSpPr/>
          <p:nvPr/>
        </p:nvGrpSpPr>
        <p:grpSpPr>
          <a:xfrm>
            <a:off x="2436144" y="1589565"/>
            <a:ext cx="941118" cy="2957754"/>
            <a:chOff x="2436144" y="1589565"/>
            <a:chExt cx="941118" cy="2957754"/>
          </a:xfrm>
        </p:grpSpPr>
        <p:sp>
          <p:nvSpPr>
            <p:cNvPr id="27" name="Oval 19">
              <a:extLst>
                <a:ext uri="{FF2B5EF4-FFF2-40B4-BE49-F238E27FC236}">
                  <a16:creationId xmlns:a16="http://schemas.microsoft.com/office/drawing/2014/main" id="{D04E0F37-D548-47FF-84FD-2DAF60362B4E}"/>
                </a:ext>
              </a:extLst>
            </p:cNvPr>
            <p:cNvSpPr/>
            <p:nvPr/>
          </p:nvSpPr>
          <p:spPr>
            <a:xfrm>
              <a:off x="2436144" y="1589565"/>
              <a:ext cx="941118" cy="29577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21426"/>
                <a:gd name="f4" fmla="val 2895874"/>
                <a:gd name="f5" fmla="val 460710"/>
                <a:gd name="f6" fmla="val 79015"/>
                <a:gd name="f7" fmla="val 348733"/>
                <a:gd name="f8" fmla="val 257957"/>
                <a:gd name="f9" fmla="val 169791"/>
                <a:gd name="f10" fmla="val 281768"/>
                <a:gd name="f11" fmla="val 2101665"/>
                <a:gd name="f12" fmla="val 153385"/>
                <a:gd name="f13" fmla="val 2169455"/>
                <a:gd name="f14" fmla="val 84384"/>
                <a:gd name="f15" fmla="val 2288946"/>
                <a:gd name="f16" fmla="val 2424911"/>
                <a:gd name="f17" fmla="val 2637375"/>
                <a:gd name="f18" fmla="val 252872"/>
                <a:gd name="f19" fmla="val 2809612"/>
                <a:gd name="f20" fmla="val 460713"/>
                <a:gd name="f21" fmla="val 668554"/>
                <a:gd name="f22" fmla="val 837042"/>
                <a:gd name="f23" fmla="val 2288943"/>
                <a:gd name="f24" fmla="val 768038"/>
                <a:gd name="f25" fmla="val 2169450"/>
                <a:gd name="f26" fmla="val 663462"/>
                <a:gd name="f27" fmla="val 2101661"/>
                <a:gd name="f28" fmla="val 281769"/>
                <a:gd name="f29" fmla="val 169792"/>
                <a:gd name="f30" fmla="val 572686"/>
                <a:gd name="f31" fmla="val 79016"/>
                <a:gd name="f32" fmla="val 460709"/>
                <a:gd name="f33" fmla="val 460708"/>
                <a:gd name="f34" fmla="val 1"/>
                <a:gd name="f35" fmla="val 618710"/>
                <a:gd name="f36" fmla="val 746796"/>
                <a:gd name="f37" fmla="val 128087"/>
                <a:gd name="f38" fmla="val 286089"/>
                <a:gd name="f39" fmla="val 2058414"/>
                <a:gd name="f40" fmla="val 853753"/>
                <a:gd name="f41" fmla="val 2143099"/>
                <a:gd name="f42" fmla="val 2275926"/>
                <a:gd name="f43" fmla="val 2685017"/>
                <a:gd name="f44" fmla="val 715158"/>
                <a:gd name="f45" fmla="val 206268"/>
                <a:gd name="f46" fmla="val 2275930"/>
                <a:gd name="f47" fmla="val 67669"/>
                <a:gd name="f48" fmla="val 2143106"/>
                <a:gd name="f49" fmla="val 174621"/>
                <a:gd name="f50" fmla="val 2058421"/>
                <a:gd name="f51" fmla="val 286088"/>
                <a:gd name="f52" fmla="val 128086"/>
                <a:gd name="f53" fmla="val 302707"/>
                <a:gd name="f54" fmla="*/ f0 1 921426"/>
                <a:gd name="f55" fmla="*/ f1 1 2895874"/>
                <a:gd name="f56" fmla="val f2"/>
                <a:gd name="f57" fmla="val f3"/>
                <a:gd name="f58" fmla="val f4"/>
                <a:gd name="f59" fmla="+- f58 0 f56"/>
                <a:gd name="f60" fmla="+- f57 0 f56"/>
                <a:gd name="f61" fmla="*/ f60 1 921426"/>
                <a:gd name="f62" fmla="*/ f59 1 2895874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921426" h="289587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6" y="f28"/>
                  </a:lnTo>
                  <a:cubicBezTo>
                    <a:pt x="f26" y="f29"/>
                    <a:pt x="f30" y="f31"/>
                    <a:pt x="f32" y="f31"/>
                  </a:cubicBezTo>
                  <a:close/>
                  <a:moveTo>
                    <a:pt x="f32" y="f2"/>
                  </a:moveTo>
                  <a:lnTo>
                    <a:pt x="f33" y="f34"/>
                  </a:lnTo>
                  <a:cubicBezTo>
                    <a:pt x="f35" y="f34"/>
                    <a:pt x="f36" y="f37"/>
                    <a:pt x="f36" y="f38"/>
                  </a:cubicBezTo>
                  <a:lnTo>
                    <a:pt x="f36" y="f39"/>
                  </a:lnTo>
                  <a:cubicBezTo>
                    <a:pt x="f40" y="f41"/>
                    <a:pt x="f3" y="f42"/>
                    <a:pt x="f3" y="f16"/>
                  </a:cubicBezTo>
                  <a:cubicBezTo>
                    <a:pt x="f3" y="f43"/>
                    <a:pt x="f44" y="f4"/>
                    <a:pt x="f20" y="f4"/>
                  </a:cubicBezTo>
                  <a:cubicBezTo>
                    <a:pt x="f45" y="f4"/>
                    <a:pt x="f2" y="f43"/>
                    <a:pt x="f2" y="f16"/>
                  </a:cubicBezTo>
                  <a:cubicBezTo>
                    <a:pt x="f2" y="f46"/>
                    <a:pt x="f47" y="f48"/>
                    <a:pt x="f49" y="f50"/>
                  </a:cubicBezTo>
                  <a:lnTo>
                    <a:pt x="f49" y="f51"/>
                  </a:lnTo>
                  <a:cubicBezTo>
                    <a:pt x="f49" y="f52"/>
                    <a:pt x="f53" y="f2"/>
                    <a:pt x="f32" y="f2"/>
                  </a:cubicBezTo>
                  <a:close/>
                </a:path>
              </a:pathLst>
            </a:custGeom>
            <a:solidFill>
              <a:srgbClr val="AAAAA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6274212A-4EA8-46D8-8FC1-4B2DBAEEB48D}"/>
                </a:ext>
              </a:extLst>
            </p:cNvPr>
            <p:cNvSpPr/>
            <p:nvPr/>
          </p:nvSpPr>
          <p:spPr>
            <a:xfrm>
              <a:off x="2610977" y="3763981"/>
              <a:ext cx="591452" cy="60461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AAAAA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sp>
        <p:nvSpPr>
          <p:cNvPr id="29" name="Rectangle 10">
            <a:extLst>
              <a:ext uri="{FF2B5EF4-FFF2-40B4-BE49-F238E27FC236}">
                <a16:creationId xmlns:a16="http://schemas.microsoft.com/office/drawing/2014/main" id="{21B5DD91-18E0-4766-99DE-FA73D1E9FF32}"/>
              </a:ext>
            </a:extLst>
          </p:cNvPr>
          <p:cNvSpPr/>
          <p:nvPr/>
        </p:nvSpPr>
        <p:spPr>
          <a:xfrm>
            <a:off x="1592747" y="3668746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0" name="Rectangle 11">
            <a:extLst>
              <a:ext uri="{FF2B5EF4-FFF2-40B4-BE49-F238E27FC236}">
                <a16:creationId xmlns:a16="http://schemas.microsoft.com/office/drawing/2014/main" id="{E79A2893-118F-4034-98A1-8A6136C2608F}"/>
              </a:ext>
            </a:extLst>
          </p:cNvPr>
          <p:cNvSpPr/>
          <p:nvPr/>
        </p:nvSpPr>
        <p:spPr>
          <a:xfrm>
            <a:off x="1592747" y="3465182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1" name="Rectangle 12">
            <a:extLst>
              <a:ext uri="{FF2B5EF4-FFF2-40B4-BE49-F238E27FC236}">
                <a16:creationId xmlns:a16="http://schemas.microsoft.com/office/drawing/2014/main" id="{B88E9779-5B34-476C-840E-75BEBE43667F}"/>
              </a:ext>
            </a:extLst>
          </p:cNvPr>
          <p:cNvSpPr/>
          <p:nvPr/>
        </p:nvSpPr>
        <p:spPr>
          <a:xfrm>
            <a:off x="1592747" y="3261609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2" name="Rectangle 13">
            <a:extLst>
              <a:ext uri="{FF2B5EF4-FFF2-40B4-BE49-F238E27FC236}">
                <a16:creationId xmlns:a16="http://schemas.microsoft.com/office/drawing/2014/main" id="{0739EEAE-546F-4866-8222-F8A1AD92F951}"/>
              </a:ext>
            </a:extLst>
          </p:cNvPr>
          <p:cNvSpPr/>
          <p:nvPr/>
        </p:nvSpPr>
        <p:spPr>
          <a:xfrm>
            <a:off x="1592747" y="3058037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3" name="Rectangle 14">
            <a:extLst>
              <a:ext uri="{FF2B5EF4-FFF2-40B4-BE49-F238E27FC236}">
                <a16:creationId xmlns:a16="http://schemas.microsoft.com/office/drawing/2014/main" id="{7BAB0E5A-BD79-4521-A92F-C1B92EDCE46E}"/>
              </a:ext>
            </a:extLst>
          </p:cNvPr>
          <p:cNvSpPr/>
          <p:nvPr/>
        </p:nvSpPr>
        <p:spPr>
          <a:xfrm>
            <a:off x="1495473" y="2854473"/>
            <a:ext cx="291812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4" name="Rectangle 15">
            <a:extLst>
              <a:ext uri="{FF2B5EF4-FFF2-40B4-BE49-F238E27FC236}">
                <a16:creationId xmlns:a16="http://schemas.microsoft.com/office/drawing/2014/main" id="{B95704D5-0FF5-42EC-85D5-74C4866F0CA9}"/>
              </a:ext>
            </a:extLst>
          </p:cNvPr>
          <p:cNvSpPr/>
          <p:nvPr/>
        </p:nvSpPr>
        <p:spPr>
          <a:xfrm>
            <a:off x="1592747" y="2650900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5" name="Rectangle 16">
            <a:extLst>
              <a:ext uri="{FF2B5EF4-FFF2-40B4-BE49-F238E27FC236}">
                <a16:creationId xmlns:a16="http://schemas.microsoft.com/office/drawing/2014/main" id="{680B2085-48C6-44D4-AD1D-A054995E92EF}"/>
              </a:ext>
            </a:extLst>
          </p:cNvPr>
          <p:cNvSpPr/>
          <p:nvPr/>
        </p:nvSpPr>
        <p:spPr>
          <a:xfrm>
            <a:off x="1592747" y="2447327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6" name="Rectangle 17">
            <a:extLst>
              <a:ext uri="{FF2B5EF4-FFF2-40B4-BE49-F238E27FC236}">
                <a16:creationId xmlns:a16="http://schemas.microsoft.com/office/drawing/2014/main" id="{9849A0EA-A3C6-4FDE-9693-F15511FF9A2B}"/>
              </a:ext>
            </a:extLst>
          </p:cNvPr>
          <p:cNvSpPr/>
          <p:nvPr/>
        </p:nvSpPr>
        <p:spPr>
          <a:xfrm>
            <a:off x="1592747" y="2243763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7" name="Rectangle 18">
            <a:extLst>
              <a:ext uri="{FF2B5EF4-FFF2-40B4-BE49-F238E27FC236}">
                <a16:creationId xmlns:a16="http://schemas.microsoft.com/office/drawing/2014/main" id="{A95C52A1-9B48-4009-8B37-DD1978F69D9D}"/>
              </a:ext>
            </a:extLst>
          </p:cNvPr>
          <p:cNvSpPr/>
          <p:nvPr/>
        </p:nvSpPr>
        <p:spPr>
          <a:xfrm>
            <a:off x="1592747" y="2040190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8" name="Rectangle 19">
            <a:extLst>
              <a:ext uri="{FF2B5EF4-FFF2-40B4-BE49-F238E27FC236}">
                <a16:creationId xmlns:a16="http://schemas.microsoft.com/office/drawing/2014/main" id="{035D65B4-178C-47FF-B538-4C3CE464A6C5}"/>
              </a:ext>
            </a:extLst>
          </p:cNvPr>
          <p:cNvSpPr/>
          <p:nvPr/>
        </p:nvSpPr>
        <p:spPr>
          <a:xfrm>
            <a:off x="1422522" y="1836618"/>
            <a:ext cx="364763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9" name="TextBox 20">
            <a:extLst>
              <a:ext uri="{FF2B5EF4-FFF2-40B4-BE49-F238E27FC236}">
                <a16:creationId xmlns:a16="http://schemas.microsoft.com/office/drawing/2014/main" id="{C4BB123F-4CC6-411B-83A5-9F2438122F50}"/>
              </a:ext>
            </a:extLst>
          </p:cNvPr>
          <p:cNvSpPr txBox="1"/>
          <p:nvPr/>
        </p:nvSpPr>
        <p:spPr>
          <a:xfrm>
            <a:off x="2050487" y="1565663"/>
            <a:ext cx="610023" cy="70788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>
                <a:solidFill>
                  <a:srgbClr val="AAAAAA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40" name="Rectangle 21">
            <a:extLst>
              <a:ext uri="{FF2B5EF4-FFF2-40B4-BE49-F238E27FC236}">
                <a16:creationId xmlns:a16="http://schemas.microsoft.com/office/drawing/2014/main" id="{53D58546-25B3-4BFD-85F6-89A13A9D5A96}"/>
              </a:ext>
            </a:extLst>
          </p:cNvPr>
          <p:cNvSpPr/>
          <p:nvPr/>
        </p:nvSpPr>
        <p:spPr>
          <a:xfrm>
            <a:off x="2171956" y="3665280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1" name="Rectangle 22">
            <a:extLst>
              <a:ext uri="{FF2B5EF4-FFF2-40B4-BE49-F238E27FC236}">
                <a16:creationId xmlns:a16="http://schemas.microsoft.com/office/drawing/2014/main" id="{569D0F73-8748-4DDF-8787-14E1D24570A1}"/>
              </a:ext>
            </a:extLst>
          </p:cNvPr>
          <p:cNvSpPr/>
          <p:nvPr/>
        </p:nvSpPr>
        <p:spPr>
          <a:xfrm>
            <a:off x="2171956" y="3461708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2" name="Rectangle 23">
            <a:extLst>
              <a:ext uri="{FF2B5EF4-FFF2-40B4-BE49-F238E27FC236}">
                <a16:creationId xmlns:a16="http://schemas.microsoft.com/office/drawing/2014/main" id="{6ACB8A80-D42F-400A-8179-A85B096F1D32}"/>
              </a:ext>
            </a:extLst>
          </p:cNvPr>
          <p:cNvSpPr/>
          <p:nvPr/>
        </p:nvSpPr>
        <p:spPr>
          <a:xfrm>
            <a:off x="2171956" y="3258135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8F561C96-A462-44C7-B8DD-1F79D0F2950D}"/>
              </a:ext>
            </a:extLst>
          </p:cNvPr>
          <p:cNvSpPr/>
          <p:nvPr/>
        </p:nvSpPr>
        <p:spPr>
          <a:xfrm>
            <a:off x="2171956" y="3054571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4" name="Rectangle 25">
            <a:extLst>
              <a:ext uri="{FF2B5EF4-FFF2-40B4-BE49-F238E27FC236}">
                <a16:creationId xmlns:a16="http://schemas.microsoft.com/office/drawing/2014/main" id="{C3FD2470-8FAC-419C-83A4-03B61D270B24}"/>
              </a:ext>
            </a:extLst>
          </p:cNvPr>
          <p:cNvSpPr/>
          <p:nvPr/>
        </p:nvSpPr>
        <p:spPr>
          <a:xfrm>
            <a:off x="2171956" y="2850998"/>
            <a:ext cx="291812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5" name="Rectangle 26">
            <a:extLst>
              <a:ext uri="{FF2B5EF4-FFF2-40B4-BE49-F238E27FC236}">
                <a16:creationId xmlns:a16="http://schemas.microsoft.com/office/drawing/2014/main" id="{CF039E5E-A6B0-46FD-B2E5-BF7AE9CD7046}"/>
              </a:ext>
            </a:extLst>
          </p:cNvPr>
          <p:cNvSpPr/>
          <p:nvPr/>
        </p:nvSpPr>
        <p:spPr>
          <a:xfrm>
            <a:off x="2171956" y="2647434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6" name="Rectangle 27">
            <a:extLst>
              <a:ext uri="{FF2B5EF4-FFF2-40B4-BE49-F238E27FC236}">
                <a16:creationId xmlns:a16="http://schemas.microsoft.com/office/drawing/2014/main" id="{E92D2B65-975E-424E-A3A1-052E01C21017}"/>
              </a:ext>
            </a:extLst>
          </p:cNvPr>
          <p:cNvSpPr/>
          <p:nvPr/>
        </p:nvSpPr>
        <p:spPr>
          <a:xfrm>
            <a:off x="2171956" y="2443862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7" name="Rectangle 28">
            <a:extLst>
              <a:ext uri="{FF2B5EF4-FFF2-40B4-BE49-F238E27FC236}">
                <a16:creationId xmlns:a16="http://schemas.microsoft.com/office/drawing/2014/main" id="{72D3CAFE-77C7-4261-8AD2-F18FFA5CC418}"/>
              </a:ext>
            </a:extLst>
          </p:cNvPr>
          <p:cNvSpPr/>
          <p:nvPr/>
        </p:nvSpPr>
        <p:spPr>
          <a:xfrm>
            <a:off x="2171956" y="2240289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8" name="Rectangle 29">
            <a:extLst>
              <a:ext uri="{FF2B5EF4-FFF2-40B4-BE49-F238E27FC236}">
                <a16:creationId xmlns:a16="http://schemas.microsoft.com/office/drawing/2014/main" id="{89BF48CC-7173-490D-8B9E-3E012753F095}"/>
              </a:ext>
            </a:extLst>
          </p:cNvPr>
          <p:cNvSpPr/>
          <p:nvPr/>
        </p:nvSpPr>
        <p:spPr>
          <a:xfrm>
            <a:off x="2171956" y="2036725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9" name="Rectangle 30">
            <a:extLst>
              <a:ext uri="{FF2B5EF4-FFF2-40B4-BE49-F238E27FC236}">
                <a16:creationId xmlns:a16="http://schemas.microsoft.com/office/drawing/2014/main" id="{9825AE46-C4FD-4B1B-B809-6379CAC5B7E8}"/>
              </a:ext>
            </a:extLst>
          </p:cNvPr>
          <p:cNvSpPr/>
          <p:nvPr/>
        </p:nvSpPr>
        <p:spPr>
          <a:xfrm>
            <a:off x="2171956" y="1833152"/>
            <a:ext cx="364763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0" name="Rounded Rectangle 25">
            <a:extLst>
              <a:ext uri="{FF2B5EF4-FFF2-40B4-BE49-F238E27FC236}">
                <a16:creationId xmlns:a16="http://schemas.microsoft.com/office/drawing/2014/main" id="{E3981411-C6E1-457B-ABBD-454AFCA881C6}"/>
              </a:ext>
            </a:extLst>
          </p:cNvPr>
          <p:cNvSpPr/>
          <p:nvPr/>
        </p:nvSpPr>
        <p:spPr>
          <a:xfrm>
            <a:off x="887809" y="3963704"/>
            <a:ext cx="274045" cy="23095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2730652"/>
              <a:gd name="f5" fmla="val 1452811"/>
              <a:gd name="f6" fmla="val 1541940"/>
              <a:gd name="f7" fmla="val 1831951"/>
              <a:gd name="f8" fmla="val 1162800"/>
              <a:gd name="f9" fmla="val 2166329"/>
              <a:gd name="f10" fmla="val 2456340"/>
              <a:gd name="f11" fmla="val 1787189"/>
              <a:gd name="f12" fmla="val 2077200"/>
              <a:gd name="f13" fmla="val 1278453"/>
              <a:gd name="f14" fmla="val 2376509"/>
              <a:gd name="f15" fmla="val 2572097"/>
              <a:gd name="f16" fmla="val 3081445"/>
              <a:gd name="f17" fmla="val 2885857"/>
              <a:gd name="f18" fmla="val 354143"/>
              <a:gd name="f19" fmla="val 158555"/>
              <a:gd name="f20" fmla="val 1001150"/>
              <a:gd name="f21" fmla="val 200505"/>
              <a:gd name="f22" fmla="val 933045"/>
              <a:gd name="f23" fmla="val 877834"/>
              <a:gd name="f24" fmla="val 255715"/>
              <a:gd name="f25" fmla="val 323821"/>
              <a:gd name="f26" fmla="val 605836"/>
              <a:gd name="f27" fmla="val 2362163"/>
              <a:gd name="f28" fmla="val 2306952"/>
              <a:gd name="f29" fmla="val 2238846"/>
              <a:gd name="f30" fmla="val 843301"/>
              <a:gd name="f31" fmla="val 2396696"/>
              <a:gd name="f32" fmla="val 2488075"/>
              <a:gd name="f33" fmla="val 2562152"/>
              <a:gd name="f34" fmla="val 74077"/>
              <a:gd name="f35" fmla="val 165456"/>
              <a:gd name="f36" fmla="val 764391"/>
              <a:gd name="f37" fmla="val 959979"/>
              <a:gd name="f38" fmla="val 1134437"/>
              <a:gd name="f39" fmla="val 677845"/>
              <a:gd name="f40" fmla="val 751923"/>
              <a:gd name="f41" fmla="*/ f0 1 3240000"/>
              <a:gd name="f42" fmla="*/ f1 1 2730652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3240000"/>
              <a:gd name="f49" fmla="*/ f46 1 2730652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3240000" h="2730652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2" y="f13"/>
                </a:moveTo>
                <a:lnTo>
                  <a:pt x="f3" y="f13"/>
                </a:lnTo>
                <a:lnTo>
                  <a:pt x="f3" y="f14"/>
                </a:lnTo>
                <a:cubicBezTo>
                  <a:pt x="f3" y="f15"/>
                  <a:pt x="f16" y="f4"/>
                  <a:pt x="f17" y="f4"/>
                </a:cubicBezTo>
                <a:lnTo>
                  <a:pt x="f18" y="f4"/>
                </a:lnTo>
                <a:cubicBezTo>
                  <a:pt x="f19" y="f4"/>
                  <a:pt x="f2" y="f15"/>
                  <a:pt x="f2" y="f14"/>
                </a:cubicBezTo>
                <a:close/>
                <a:moveTo>
                  <a:pt x="f20" y="f21"/>
                </a:moveTo>
                <a:cubicBezTo>
                  <a:pt x="f22" y="f21"/>
                  <a:pt x="f23" y="f24"/>
                  <a:pt x="f23" y="f25"/>
                </a:cubicBezTo>
                <a:lnTo>
                  <a:pt x="f23" y="f26"/>
                </a:lnTo>
                <a:lnTo>
                  <a:pt x="f27" y="f26"/>
                </a:lnTo>
                <a:lnTo>
                  <a:pt x="f27" y="f25"/>
                </a:lnTo>
                <a:cubicBezTo>
                  <a:pt x="f27" y="f24"/>
                  <a:pt x="f28" y="f21"/>
                  <a:pt x="f29" y="f21"/>
                </a:cubicBezTo>
                <a:close/>
                <a:moveTo>
                  <a:pt x="f30" y="f2"/>
                </a:moveTo>
                <a:lnTo>
                  <a:pt x="f31" y="f2"/>
                </a:lnTo>
                <a:cubicBezTo>
                  <a:pt x="f32" y="f2"/>
                  <a:pt x="f33" y="f34"/>
                  <a:pt x="f33" y="f35"/>
                </a:cubicBezTo>
                <a:lnTo>
                  <a:pt x="f33" y="f26"/>
                </a:lnTo>
                <a:lnTo>
                  <a:pt x="f17" y="f26"/>
                </a:lnTo>
                <a:cubicBezTo>
                  <a:pt x="f16" y="f26"/>
                  <a:pt x="f3" y="f36"/>
                  <a:pt x="f3" y="f37"/>
                </a:cubicBezTo>
                <a:lnTo>
                  <a:pt x="f3" y="f38"/>
                </a:lnTo>
                <a:lnTo>
                  <a:pt x="f2" y="f38"/>
                </a:lnTo>
                <a:lnTo>
                  <a:pt x="f2" y="f37"/>
                </a:lnTo>
                <a:cubicBezTo>
                  <a:pt x="f2" y="f36"/>
                  <a:pt x="f19" y="f26"/>
                  <a:pt x="f18" y="f26"/>
                </a:cubicBezTo>
                <a:lnTo>
                  <a:pt x="f39" y="f26"/>
                </a:lnTo>
                <a:lnTo>
                  <a:pt x="f39" y="f35"/>
                </a:lnTo>
                <a:cubicBezTo>
                  <a:pt x="f39" y="f34"/>
                  <a:pt x="f40" y="f2"/>
                  <a:pt x="f30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1" name="Rounded Rectangle 17">
            <a:extLst>
              <a:ext uri="{FF2B5EF4-FFF2-40B4-BE49-F238E27FC236}">
                <a16:creationId xmlns:a16="http://schemas.microsoft.com/office/drawing/2014/main" id="{79082D31-DB37-4FC6-9C3E-8B094DD0DC2A}"/>
              </a:ext>
            </a:extLst>
          </p:cNvPr>
          <p:cNvSpPr/>
          <p:nvPr/>
        </p:nvSpPr>
        <p:spPr>
          <a:xfrm>
            <a:off x="2815026" y="3920416"/>
            <a:ext cx="183364" cy="291739"/>
          </a:xfrm>
          <a:custGeom>
            <a:avLst/>
            <a:gdLst>
              <a:gd name="f0" fmla="val w"/>
              <a:gd name="f1" fmla="val h"/>
              <a:gd name="f2" fmla="val 0"/>
              <a:gd name="f3" fmla="val 2016224"/>
              <a:gd name="f4" fmla="val 3207971"/>
              <a:gd name="f5" fmla="val 854575"/>
              <a:gd name="f6" fmla="val 1382799"/>
              <a:gd name="f7" fmla="val 1686462"/>
              <a:gd name="f8" fmla="val 550912"/>
              <a:gd name="f9" fmla="val 1993536"/>
              <a:gd name="f10" fmla="val 2297199"/>
              <a:gd name="f11" fmla="val 1161649"/>
              <a:gd name="f12" fmla="val 1465312"/>
              <a:gd name="f13" fmla="val 397285"/>
              <a:gd name="f14" fmla="val 941591"/>
              <a:gd name="f15" fmla="val 1618940"/>
              <a:gd name="f16" fmla="val 2738407"/>
              <a:gd name="f17" fmla="val 305673"/>
              <a:gd name="f18" fmla="val 849979"/>
              <a:gd name="f19" fmla="val 2830019"/>
              <a:gd name="f20" fmla="val 1710552"/>
              <a:gd name="f21" fmla="val 240515"/>
              <a:gd name="f22" fmla="val 472027"/>
              <a:gd name="f23" fmla="val 1775709"/>
              <a:gd name="f24" fmla="val 1908542"/>
              <a:gd name="f25" fmla="val 579709"/>
              <a:gd name="f26" fmla="val 712542"/>
              <a:gd name="f27" fmla="val 2967456"/>
              <a:gd name="f28" fmla="val 3100289"/>
              <a:gd name="f29" fmla="val 107682"/>
              <a:gd name="f30" fmla="val 515787"/>
              <a:gd name="f31" fmla="val 1500437"/>
              <a:gd name="f32" fmla="val 1541893"/>
              <a:gd name="f33" fmla="val 1575500"/>
              <a:gd name="f34" fmla="val 33607"/>
              <a:gd name="f35" fmla="val 75063"/>
              <a:gd name="f36" fmla="val 367990"/>
              <a:gd name="f37" fmla="val 440724"/>
              <a:gd name="f38" fmla="val 474331"/>
              <a:gd name="f39" fmla="*/ f0 1 2016224"/>
              <a:gd name="f40" fmla="*/ f1 1 3207971"/>
              <a:gd name="f41" fmla="val f2"/>
              <a:gd name="f42" fmla="val f3"/>
              <a:gd name="f43" fmla="val f4"/>
              <a:gd name="f44" fmla="+- f43 0 f41"/>
              <a:gd name="f45" fmla="+- f42 0 f41"/>
              <a:gd name="f46" fmla="*/ f45 1 2016224"/>
              <a:gd name="f47" fmla="*/ f44 1 3207971"/>
              <a:gd name="f48" fmla="*/ f41 1 f46"/>
              <a:gd name="f49" fmla="*/ f42 1 f46"/>
              <a:gd name="f50" fmla="*/ f41 1 f47"/>
              <a:gd name="f51" fmla="*/ f43 1 f47"/>
              <a:gd name="f52" fmla="*/ f48 f39 1"/>
              <a:gd name="f53" fmla="*/ f49 f39 1"/>
              <a:gd name="f54" fmla="*/ f51 f40 1"/>
              <a:gd name="f55" fmla="*/ f50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2" t="f55" r="f53" b="f54"/>
            <a:pathLst>
              <a:path w="2016224" h="3207971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lnTo>
                  <a:pt x="f15" y="f14"/>
                </a:lnTo>
                <a:lnTo>
                  <a:pt x="f15" y="f16"/>
                </a:lnTo>
                <a:lnTo>
                  <a:pt x="f13" y="f16"/>
                </a:lnTo>
                <a:close/>
                <a:moveTo>
                  <a:pt x="f17" y="f18"/>
                </a:moveTo>
                <a:lnTo>
                  <a:pt x="f17" y="f19"/>
                </a:lnTo>
                <a:lnTo>
                  <a:pt x="f20" y="f19"/>
                </a:lnTo>
                <a:lnTo>
                  <a:pt x="f20" y="f18"/>
                </a:lnTo>
                <a:close/>
                <a:moveTo>
                  <a:pt x="f21" y="f22"/>
                </a:moveTo>
                <a:lnTo>
                  <a:pt x="f23" y="f22"/>
                </a:lnTo>
                <a:cubicBezTo>
                  <a:pt x="f24" y="f22"/>
                  <a:pt x="f3" y="f25"/>
                  <a:pt x="f3" y="f26"/>
                </a:cubicBezTo>
                <a:lnTo>
                  <a:pt x="f3" y="f27"/>
                </a:lnTo>
                <a:cubicBezTo>
                  <a:pt x="f3" y="f28"/>
                  <a:pt x="f24" y="f4"/>
                  <a:pt x="f23" y="f4"/>
                </a:cubicBezTo>
                <a:lnTo>
                  <a:pt x="f21" y="f4"/>
                </a:lnTo>
                <a:cubicBezTo>
                  <a:pt x="f29" y="f4"/>
                  <a:pt x="f2" y="f28"/>
                  <a:pt x="f2" y="f27"/>
                </a:cubicBezTo>
                <a:lnTo>
                  <a:pt x="f2" y="f26"/>
                </a:lnTo>
                <a:cubicBezTo>
                  <a:pt x="f2" y="f25"/>
                  <a:pt x="f29" y="f22"/>
                  <a:pt x="f21" y="f22"/>
                </a:cubicBezTo>
                <a:close/>
                <a:moveTo>
                  <a:pt x="f30" y="f2"/>
                </a:moveTo>
                <a:lnTo>
                  <a:pt x="f31" y="f2"/>
                </a:lnTo>
                <a:cubicBezTo>
                  <a:pt x="f32" y="f2"/>
                  <a:pt x="f33" y="f34"/>
                  <a:pt x="f33" y="f35"/>
                </a:cubicBezTo>
                <a:lnTo>
                  <a:pt x="f33" y="f36"/>
                </a:lnTo>
                <a:lnTo>
                  <a:pt x="f37" y="f36"/>
                </a:lnTo>
                <a:lnTo>
                  <a:pt x="f37" y="f35"/>
                </a:lnTo>
                <a:cubicBezTo>
                  <a:pt x="f37" y="f34"/>
                  <a:pt x="f38" y="f2"/>
                  <a:pt x="f30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;p5">
            <a:extLst>
              <a:ext uri="{FF2B5EF4-FFF2-40B4-BE49-F238E27FC236}">
                <a16:creationId xmlns:a16="http://schemas.microsoft.com/office/drawing/2014/main" id="{F148443F-69BB-41DA-8DF6-2D10A91A7242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1"/>
            <a:r>
              <a:rPr lang="es-PE">
                <a:solidFill>
                  <a:srgbClr val="FFFFFF"/>
                </a:solidFill>
                <a:cs typeface="B Nazanin" panose="00000400000000000000" pitchFamily="2" charset="-78"/>
              </a:rPr>
              <a:t>Titulo de la presentación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D1AC8BD-972F-4884-A46B-8BD6BFBF33F2}"/>
              </a:ext>
            </a:extLst>
          </p:cNvPr>
          <p:cNvSpPr/>
          <p:nvPr/>
        </p:nvSpPr>
        <p:spPr>
          <a:xfrm>
            <a:off x="446400" y="1049987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5B1A1D-19D6-415E-AE0B-536FD7F961AF}"/>
              </a:ext>
            </a:extLst>
          </p:cNvPr>
          <p:cNvSpPr txBox="1"/>
          <p:nvPr/>
        </p:nvSpPr>
        <p:spPr>
          <a:xfrm>
            <a:off x="103442" y="1094917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9ED82A-2CCD-483D-BC31-995951B839F0}"/>
              </a:ext>
            </a:extLst>
          </p:cNvPr>
          <p:cNvSpPr txBox="1"/>
          <p:nvPr/>
        </p:nvSpPr>
        <p:spPr>
          <a:xfrm>
            <a:off x="445139" y="1498189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E5B4D7F-0C32-48D5-B2AF-CE12B5ACEA6B}"/>
              </a:ext>
            </a:extLst>
          </p:cNvPr>
          <p:cNvSpPr/>
          <p:nvPr/>
        </p:nvSpPr>
        <p:spPr>
          <a:xfrm>
            <a:off x="6195050" y="1049987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DE5D19-8130-4F4F-9FA9-2BFF3D11F9EC}"/>
              </a:ext>
            </a:extLst>
          </p:cNvPr>
          <p:cNvSpPr txBox="1"/>
          <p:nvPr/>
        </p:nvSpPr>
        <p:spPr>
          <a:xfrm>
            <a:off x="5869560" y="1129713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5EB6C9-D732-4444-809A-DF9AF7EE9D72}"/>
              </a:ext>
            </a:extLst>
          </p:cNvPr>
          <p:cNvSpPr txBox="1"/>
          <p:nvPr/>
        </p:nvSpPr>
        <p:spPr>
          <a:xfrm>
            <a:off x="6193788" y="1498189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A1E4D92-9E01-43DF-9B17-C17D360254DA}"/>
              </a:ext>
            </a:extLst>
          </p:cNvPr>
          <p:cNvSpPr/>
          <p:nvPr/>
        </p:nvSpPr>
        <p:spPr>
          <a:xfrm>
            <a:off x="448110" y="3172519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2F85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4B9219-791F-4F8A-8273-D909A0E65973}"/>
              </a:ext>
            </a:extLst>
          </p:cNvPr>
          <p:cNvSpPr txBox="1"/>
          <p:nvPr/>
        </p:nvSpPr>
        <p:spPr>
          <a:xfrm>
            <a:off x="-33493" y="3242098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7AB868-E19C-404E-8DB6-5B1A20E4FFE7}"/>
              </a:ext>
            </a:extLst>
          </p:cNvPr>
          <p:cNvSpPr txBox="1"/>
          <p:nvPr/>
        </p:nvSpPr>
        <p:spPr>
          <a:xfrm>
            <a:off x="446848" y="3620722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3C2A037-E75E-453C-9CEA-3A679F45BF59}"/>
              </a:ext>
            </a:extLst>
          </p:cNvPr>
          <p:cNvSpPr/>
          <p:nvPr/>
        </p:nvSpPr>
        <p:spPr>
          <a:xfrm>
            <a:off x="6196760" y="3172519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09F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046D87-7107-4448-A45B-EDB717746BD0}"/>
              </a:ext>
            </a:extLst>
          </p:cNvPr>
          <p:cNvSpPr txBox="1"/>
          <p:nvPr/>
        </p:nvSpPr>
        <p:spPr>
          <a:xfrm>
            <a:off x="5883248" y="3242098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A91D9C-360E-46CB-BBFF-FB83EBDB2039}"/>
              </a:ext>
            </a:extLst>
          </p:cNvPr>
          <p:cNvSpPr txBox="1"/>
          <p:nvPr/>
        </p:nvSpPr>
        <p:spPr>
          <a:xfrm>
            <a:off x="6195498" y="3620722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BD81DD6-0BAE-4502-A953-2755F962E88E}"/>
              </a:ext>
            </a:extLst>
          </p:cNvPr>
          <p:cNvCxnSpPr/>
          <p:nvPr/>
        </p:nvCxnSpPr>
        <p:spPr>
          <a:xfrm flipH="1">
            <a:off x="2907398" y="1259421"/>
            <a:ext cx="3411" cy="1134414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565905C-9EA4-407E-9158-FC40A4A27974}"/>
              </a:ext>
            </a:extLst>
          </p:cNvPr>
          <p:cNvCxnSpPr/>
          <p:nvPr/>
        </p:nvCxnSpPr>
        <p:spPr>
          <a:xfrm flipH="1">
            <a:off x="2909099" y="3287588"/>
            <a:ext cx="1710" cy="1153762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71D2BE4-1E02-48FE-B7A5-755F9EB40C1E}"/>
              </a:ext>
            </a:extLst>
          </p:cNvPr>
          <p:cNvCxnSpPr/>
          <p:nvPr/>
        </p:nvCxnSpPr>
        <p:spPr>
          <a:xfrm>
            <a:off x="537557" y="2780032"/>
            <a:ext cx="7789316" cy="40992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2B7BD8-EFD1-4D25-84D5-3C7C426D644A}"/>
              </a:ext>
            </a:extLst>
          </p:cNvPr>
          <p:cNvCxnSpPr/>
          <p:nvPr/>
        </p:nvCxnSpPr>
        <p:spPr>
          <a:xfrm flipH="1">
            <a:off x="5842394" y="3287588"/>
            <a:ext cx="1710" cy="1153762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20669E4-5A79-4EB6-8A54-481369C64B95}"/>
              </a:ext>
            </a:extLst>
          </p:cNvPr>
          <p:cNvCxnSpPr/>
          <p:nvPr/>
        </p:nvCxnSpPr>
        <p:spPr>
          <a:xfrm flipH="1">
            <a:off x="5840702" y="1259421"/>
            <a:ext cx="3402" cy="1134414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7A6FF6F2-AB49-4061-B6F6-1377164D788D}"/>
              </a:ext>
            </a:extLst>
          </p:cNvPr>
          <p:cNvSpPr/>
          <p:nvPr/>
        </p:nvSpPr>
        <p:spPr>
          <a:xfrm>
            <a:off x="3265176" y="3172519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A8C8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CC6CAA-C6B9-4515-901D-8E1D4EFEDA3F}"/>
              </a:ext>
            </a:extLst>
          </p:cNvPr>
          <p:cNvSpPr txBox="1"/>
          <p:nvPr/>
        </p:nvSpPr>
        <p:spPr>
          <a:xfrm>
            <a:off x="2875285" y="3147625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7D9B4B9-0684-46ED-BB5B-806D177C905F}"/>
              </a:ext>
            </a:extLst>
          </p:cNvPr>
          <p:cNvSpPr txBox="1"/>
          <p:nvPr/>
        </p:nvSpPr>
        <p:spPr>
          <a:xfrm>
            <a:off x="3263914" y="3620722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B06E502-358E-44B0-9FE4-4315C5C3CA38}"/>
              </a:ext>
            </a:extLst>
          </p:cNvPr>
          <p:cNvSpPr/>
          <p:nvPr/>
        </p:nvSpPr>
        <p:spPr>
          <a:xfrm>
            <a:off x="3263466" y="1049987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60B3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ADA327-D8F2-4530-B555-461516677060}"/>
              </a:ext>
            </a:extLst>
          </p:cNvPr>
          <p:cNvSpPr txBox="1"/>
          <p:nvPr/>
        </p:nvSpPr>
        <p:spPr>
          <a:xfrm>
            <a:off x="2907398" y="1110301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0BE25C2-23ED-4D17-9FA2-D0A2839F6A70}"/>
              </a:ext>
            </a:extLst>
          </p:cNvPr>
          <p:cNvSpPr txBox="1"/>
          <p:nvPr/>
        </p:nvSpPr>
        <p:spPr>
          <a:xfrm>
            <a:off x="3262204" y="1498189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id="{63F8706C-9F3D-4F35-8615-7EB7FBDAE74D}"/>
              </a:ext>
            </a:extLst>
          </p:cNvPr>
          <p:cNvSpPr/>
          <p:nvPr/>
        </p:nvSpPr>
        <p:spPr>
          <a:xfrm>
            <a:off x="537557" y="3315687"/>
            <a:ext cx="285585" cy="167984"/>
          </a:xfrm>
          <a:custGeom>
            <a:avLst/>
            <a:gdLst>
              <a:gd name="f0" fmla="val w"/>
              <a:gd name="f1" fmla="val h"/>
              <a:gd name="f2" fmla="val 0"/>
              <a:gd name="f3" fmla="val 4529836"/>
              <a:gd name="f4" fmla="val 2664566"/>
              <a:gd name="f5" fmla="val 1861969"/>
              <a:gd name="f6" fmla="val 2177122"/>
              <a:gd name="f7" fmla="val 2455874"/>
              <a:gd name="f8" fmla="val 155855"/>
              <a:gd name="f9" fmla="val 2611443"/>
              <a:gd name="f10" fmla="val 404565"/>
              <a:gd name="f11" fmla="val 2709453"/>
              <a:gd name="f12" fmla="val 315054"/>
              <a:gd name="f13" fmla="val 2840684"/>
              <a:gd name="f14" fmla="val 266178"/>
              <a:gd name="f15" fmla="val 2983336"/>
              <a:gd name="f16" fmla="val 3293144"/>
              <a:gd name="f17" fmla="val 3549108"/>
              <a:gd name="f18" fmla="val 496718"/>
              <a:gd name="f19" fmla="val 3578241"/>
              <a:gd name="f20" fmla="val 797044"/>
              <a:gd name="f21" fmla="val 3583592"/>
              <a:gd name="f22" fmla="val 793823"/>
              <a:gd name="f23" fmla="val 3589010"/>
              <a:gd name="f24" fmla="val 793774"/>
              <a:gd name="f25" fmla="val 3594440"/>
              <a:gd name="f26" fmla="val 4111042"/>
              <a:gd name="f27" fmla="val 1212568"/>
              <a:gd name="f28" fmla="val 1729170"/>
              <a:gd name="f29" fmla="val 2216938"/>
              <a:gd name="f30" fmla="val 4156487"/>
              <a:gd name="f31" fmla="val 2617512"/>
              <a:gd name="f32" fmla="val 3679930"/>
              <a:gd name="f33" fmla="val 2660249"/>
              <a:gd name="f34" fmla="val 1043912"/>
              <a:gd name="f35" fmla="val 2657589"/>
              <a:gd name="f36" fmla="val 1008374"/>
              <a:gd name="f37" fmla="val 2662448"/>
              <a:gd name="f38" fmla="val 972132"/>
              <a:gd name="f39" fmla="val 935396"/>
              <a:gd name="f40" fmla="val 418794"/>
              <a:gd name="f41" fmla="val 2245772"/>
              <a:gd name="f42" fmla="val 954395"/>
              <a:gd name="f43" fmla="val 797612"/>
              <a:gd name="f44" fmla="val 1004779"/>
              <a:gd name="f45" fmla="val 344999"/>
              <a:gd name="f46" fmla="val 1393085"/>
              <a:gd name="f47" fmla="*/ f0 1 4529836"/>
              <a:gd name="f48" fmla="*/ f1 1 2664566"/>
              <a:gd name="f49" fmla="val f2"/>
              <a:gd name="f50" fmla="val f3"/>
              <a:gd name="f51" fmla="val f4"/>
              <a:gd name="f52" fmla="+- f51 0 f49"/>
              <a:gd name="f53" fmla="+- f50 0 f49"/>
              <a:gd name="f54" fmla="*/ f53 1 4529836"/>
              <a:gd name="f55" fmla="*/ f52 1 2664566"/>
              <a:gd name="f56" fmla="*/ f49 1 f54"/>
              <a:gd name="f57" fmla="*/ f50 1 f54"/>
              <a:gd name="f58" fmla="*/ f49 1 f55"/>
              <a:gd name="f59" fmla="*/ f51 1 f55"/>
              <a:gd name="f60" fmla="*/ f56 f47 1"/>
              <a:gd name="f61" fmla="*/ f57 f47 1"/>
              <a:gd name="f62" fmla="*/ f59 f48 1"/>
              <a:gd name="f63" fmla="*/ f58 f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0" t="f63" r="f61" b="f62"/>
            <a:pathLst>
              <a:path w="4529836" h="2664566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4"/>
                </a:cubicBezTo>
                <a:cubicBezTo>
                  <a:pt x="f16" y="f14"/>
                  <a:pt x="f17" y="f18"/>
                  <a:pt x="f19" y="f20"/>
                </a:cubicBezTo>
                <a:cubicBezTo>
                  <a:pt x="f21" y="f22"/>
                  <a:pt x="f23" y="f24"/>
                  <a:pt x="f25" y="f24"/>
                </a:cubicBezTo>
                <a:cubicBezTo>
                  <a:pt x="f26" y="f24"/>
                  <a:pt x="f3" y="f27"/>
                  <a:pt x="f3" y="f28"/>
                </a:cubicBezTo>
                <a:cubicBezTo>
                  <a:pt x="f3" y="f29"/>
                  <a:pt x="f30" y="f31"/>
                  <a:pt x="f32" y="f33"/>
                </a:cubicBezTo>
                <a:lnTo>
                  <a:pt x="f32" y="f4"/>
                </a:lnTo>
                <a:lnTo>
                  <a:pt x="f25" y="f4"/>
                </a:lnTo>
                <a:lnTo>
                  <a:pt x="f34" y="f4"/>
                </a:lnTo>
                <a:lnTo>
                  <a:pt x="f34" y="f35"/>
                </a:lnTo>
                <a:cubicBezTo>
                  <a:pt x="f36" y="f37"/>
                  <a:pt x="f38" y="f4"/>
                  <a:pt x="f39" y="f4"/>
                </a:cubicBezTo>
                <a:cubicBezTo>
                  <a:pt x="f40" y="f4"/>
                  <a:pt x="f2" y="f41"/>
                  <a:pt x="f2" y="f28"/>
                </a:cubicBezTo>
                <a:cubicBezTo>
                  <a:pt x="f2" y="f27"/>
                  <a:pt x="f40" y="f24"/>
                  <a:pt x="f39" y="f24"/>
                </a:cubicBezTo>
                <a:lnTo>
                  <a:pt x="f42" y="f43"/>
                </a:lnTo>
                <a:cubicBezTo>
                  <a:pt x="f44" y="f45"/>
                  <a:pt x="f46" y="f2"/>
                  <a:pt x="f5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7" name="Oval 31">
            <a:extLst>
              <a:ext uri="{FF2B5EF4-FFF2-40B4-BE49-F238E27FC236}">
                <a16:creationId xmlns:a16="http://schemas.microsoft.com/office/drawing/2014/main" id="{0D860600-272F-48FD-98B7-E773A4495FA9}"/>
              </a:ext>
            </a:extLst>
          </p:cNvPr>
          <p:cNvSpPr/>
          <p:nvPr/>
        </p:nvSpPr>
        <p:spPr>
          <a:xfrm>
            <a:off x="3381076" y="3301514"/>
            <a:ext cx="228380" cy="230529"/>
          </a:xfrm>
          <a:custGeom>
            <a:avLst/>
            <a:gdLst>
              <a:gd name="f0" fmla="val w"/>
              <a:gd name="f1" fmla="val h"/>
              <a:gd name="f2" fmla="val 0"/>
              <a:gd name="f3" fmla="val 3187187"/>
              <a:gd name="f4" fmla="val 3217189"/>
              <a:gd name="f5" fmla="val 2136560"/>
              <a:gd name="f6" fmla="val 2669280"/>
              <a:gd name="f7" fmla="val 2154235"/>
              <a:gd name="f8" fmla="val 2662847"/>
              <a:gd name="f9" fmla="val 2173778"/>
              <a:gd name="f10" fmla="val 2671961"/>
              <a:gd name="f11" fmla="val 2180211"/>
              <a:gd name="f12" fmla="val 2689635"/>
              <a:gd name="f13" fmla="val 2338628"/>
              <a:gd name="f14" fmla="val 3124881"/>
              <a:gd name="f15" fmla="val 2345061"/>
              <a:gd name="f16" fmla="val 3142556"/>
              <a:gd name="f17" fmla="val 2335948"/>
              <a:gd name="f18" fmla="val 3162099"/>
              <a:gd name="f19" fmla="val 2318273"/>
              <a:gd name="f20" fmla="val 3168533"/>
              <a:gd name="f21" fmla="val 2190259"/>
              <a:gd name="f22" fmla="val 3215126"/>
              <a:gd name="f23" fmla="val 2172585"/>
              <a:gd name="f24" fmla="val 3221559"/>
              <a:gd name="f25" fmla="val 2153041"/>
              <a:gd name="f26" fmla="val 3212445"/>
              <a:gd name="f27" fmla="val 2146608"/>
              <a:gd name="f28" fmla="val 3194771"/>
              <a:gd name="f29" fmla="val 1988192"/>
              <a:gd name="f30" fmla="val 2759525"/>
              <a:gd name="f31" fmla="val 1981759"/>
              <a:gd name="f32" fmla="val 2741850"/>
              <a:gd name="f33" fmla="val 1990872"/>
              <a:gd name="f34" fmla="val 2722307"/>
              <a:gd name="f35" fmla="val 2008547"/>
              <a:gd name="f36" fmla="val 2715873"/>
              <a:gd name="f37" fmla="val 1050626"/>
              <a:gd name="f38" fmla="val 1178640"/>
              <a:gd name="f39" fmla="val 1196314"/>
              <a:gd name="f40" fmla="val 1205428"/>
              <a:gd name="f41" fmla="val 1198995"/>
              <a:gd name="f42" fmla="val 1040578"/>
              <a:gd name="f43" fmla="val 1034145"/>
              <a:gd name="f44" fmla="val 1014601"/>
              <a:gd name="f45" fmla="val 996927"/>
              <a:gd name="f46" fmla="val 868913"/>
              <a:gd name="f47" fmla="val 851239"/>
              <a:gd name="f48" fmla="val 842125"/>
              <a:gd name="f49" fmla="val 848558"/>
              <a:gd name="f50" fmla="val 1006975"/>
              <a:gd name="f51" fmla="val 1013408"/>
              <a:gd name="f52" fmla="val 1032952"/>
              <a:gd name="f53" fmla="val 2647909"/>
              <a:gd name="f54" fmla="val 2029882"/>
              <a:gd name="f55" fmla="val 2656328"/>
              <a:gd name="f56" fmla="val 2027626"/>
              <a:gd name="f57" fmla="val 2665608"/>
              <a:gd name="f58" fmla="val 2028582"/>
              <a:gd name="f59" fmla="val 2673752"/>
              <a:gd name="f60" fmla="val 2033284"/>
              <a:gd name="f61" fmla="val 3074877"/>
              <a:gd name="f62" fmla="val 2264874"/>
              <a:gd name="f63" fmla="val 3091166"/>
              <a:gd name="f64" fmla="val 2274278"/>
              <a:gd name="f65" fmla="val 3096747"/>
              <a:gd name="f66" fmla="val 2295107"/>
              <a:gd name="f67" fmla="val 3087343"/>
              <a:gd name="f68" fmla="val 2311396"/>
              <a:gd name="f69" fmla="val 3019228"/>
              <a:gd name="f70" fmla="val 2429374"/>
              <a:gd name="f71" fmla="val 3009824"/>
              <a:gd name="f72" fmla="val 2445663"/>
              <a:gd name="f73" fmla="val 2988995"/>
              <a:gd name="f74" fmla="val 2451244"/>
              <a:gd name="f75" fmla="val 2972706"/>
              <a:gd name="f76" fmla="val 2441840"/>
              <a:gd name="f77" fmla="val 2571581"/>
              <a:gd name="f78" fmla="val 2210250"/>
              <a:gd name="f79" fmla="val 2555292"/>
              <a:gd name="f80" fmla="val 2200846"/>
              <a:gd name="f81" fmla="val 2549710"/>
              <a:gd name="f82" fmla="val 2180017"/>
              <a:gd name="f83" fmla="val 2559115"/>
              <a:gd name="f84" fmla="val 2163728"/>
              <a:gd name="f85" fmla="val 2627229"/>
              <a:gd name="f86" fmla="val 2045750"/>
              <a:gd name="f87" fmla="val 2631932"/>
              <a:gd name="f88" fmla="val 2037605"/>
              <a:gd name="f89" fmla="val 2639490"/>
              <a:gd name="f90" fmla="val 2032138"/>
              <a:gd name="f91" fmla="val 539277"/>
              <a:gd name="f92" fmla="val 547696"/>
              <a:gd name="f93" fmla="val 555255"/>
              <a:gd name="f94" fmla="val 559957"/>
              <a:gd name="f95" fmla="val 628071"/>
              <a:gd name="f96" fmla="val 637476"/>
              <a:gd name="f97" fmla="val 631895"/>
              <a:gd name="f98" fmla="val 615606"/>
              <a:gd name="f99" fmla="val 214481"/>
              <a:gd name="f100" fmla="val 198192"/>
              <a:gd name="f101" fmla="val 177363"/>
              <a:gd name="f102" fmla="val 167958"/>
              <a:gd name="f103" fmla="val 99844"/>
              <a:gd name="f104" fmla="val 90439"/>
              <a:gd name="f105" fmla="val 96020"/>
              <a:gd name="f106" fmla="val 112309"/>
              <a:gd name="f107" fmla="val 513434"/>
              <a:gd name="f108" fmla="val 521579"/>
              <a:gd name="f109" fmla="val 530858"/>
              <a:gd name="f110" fmla="val 3094879"/>
              <a:gd name="f111" fmla="val 918289"/>
              <a:gd name="f112" fmla="val 3112554"/>
              <a:gd name="f113" fmla="val 911856"/>
              <a:gd name="f114" fmla="val 3132097"/>
              <a:gd name="f115" fmla="val 920969"/>
              <a:gd name="f116" fmla="val 3138531"/>
              <a:gd name="f117" fmla="val 938644"/>
              <a:gd name="f118" fmla="val 3185124"/>
              <a:gd name="f119" fmla="val 1066657"/>
              <a:gd name="f120" fmla="val 3191557"/>
              <a:gd name="f121" fmla="val 1084332"/>
              <a:gd name="f122" fmla="val 3182443"/>
              <a:gd name="f123" fmla="val 1103875"/>
              <a:gd name="f124" fmla="val 3164769"/>
              <a:gd name="f125" fmla="val 1110308"/>
              <a:gd name="f126" fmla="val 2729523"/>
              <a:gd name="f127" fmla="val 1268725"/>
              <a:gd name="f128" fmla="val 2711848"/>
              <a:gd name="f129" fmla="val 1275158"/>
              <a:gd name="f130" fmla="val 2692304"/>
              <a:gd name="f131" fmla="val 1266045"/>
              <a:gd name="f132" fmla="val 2685871"/>
              <a:gd name="f133" fmla="val 1248370"/>
              <a:gd name="f134" fmla="val 2639278"/>
              <a:gd name="f135" fmla="val 1120357"/>
              <a:gd name="f136" fmla="val 2632845"/>
              <a:gd name="f137" fmla="val 1102682"/>
              <a:gd name="f138" fmla="val 2641959"/>
              <a:gd name="f139" fmla="val 1083138"/>
              <a:gd name="f140" fmla="val 2659633"/>
              <a:gd name="f141" fmla="val 1076705"/>
              <a:gd name="f142" fmla="val 92307"/>
              <a:gd name="f143" fmla="val 527553"/>
              <a:gd name="f144" fmla="val 545228"/>
              <a:gd name="f145" fmla="val 554341"/>
              <a:gd name="f146" fmla="val 547908"/>
              <a:gd name="f147" fmla="val 501315"/>
              <a:gd name="f148" fmla="val 494882"/>
              <a:gd name="f149" fmla="val 475338"/>
              <a:gd name="f150" fmla="val 457664"/>
              <a:gd name="f151" fmla="val 22418"/>
              <a:gd name="f152" fmla="val 4743"/>
              <a:gd name="f153" fmla="val -4370"/>
              <a:gd name="f154" fmla="val 2063"/>
              <a:gd name="f155" fmla="val 48656"/>
              <a:gd name="f156" fmla="val 55089"/>
              <a:gd name="f157" fmla="val 74633"/>
              <a:gd name="f158" fmla="val 1593593"/>
              <a:gd name="f159" fmla="val 658644"/>
              <a:gd name="f160" fmla="val 2116495"/>
              <a:gd name="f161" fmla="val 2540391"/>
              <a:gd name="f162" fmla="val 1082540"/>
              <a:gd name="f163" fmla="val 1605442"/>
              <a:gd name="f164" fmla="val 2128344"/>
              <a:gd name="f165" fmla="val 2552240"/>
              <a:gd name="f166" fmla="val 1070691"/>
              <a:gd name="f167" fmla="val 646795"/>
              <a:gd name="f168" fmla="val 2246117"/>
              <a:gd name="f169" fmla="val 1165"/>
              <a:gd name="f170" fmla="val 2254536"/>
              <a:gd name="f171" fmla="val -1090"/>
              <a:gd name="f172" fmla="val 2263815"/>
              <a:gd name="f173" fmla="val -135"/>
              <a:gd name="f174" fmla="val 2271960"/>
              <a:gd name="f175" fmla="val 4568"/>
              <a:gd name="f176" fmla="val 2389938"/>
              <a:gd name="f177" fmla="val 72682"/>
              <a:gd name="f178" fmla="val 2406227"/>
              <a:gd name="f179" fmla="val 82087"/>
              <a:gd name="f180" fmla="val 2411808"/>
              <a:gd name="f181" fmla="val 102916"/>
              <a:gd name="f182" fmla="val 2402403"/>
              <a:gd name="f183" fmla="val 119205"/>
              <a:gd name="f184" fmla="val 2170814"/>
              <a:gd name="f185" fmla="val 520330"/>
              <a:gd name="f186" fmla="val 2161409"/>
              <a:gd name="f187" fmla="val 536619"/>
              <a:gd name="f188" fmla="val 2140580"/>
              <a:gd name="f189" fmla="val 542200"/>
              <a:gd name="f190" fmla="val 2124291"/>
              <a:gd name="f191" fmla="val 532795"/>
              <a:gd name="f192" fmla="val 2006313"/>
              <a:gd name="f193" fmla="val 464681"/>
              <a:gd name="f194" fmla="val 1990024"/>
              <a:gd name="f195" fmla="val 455276"/>
              <a:gd name="f196" fmla="val 1984443"/>
              <a:gd name="f197" fmla="val 434447"/>
              <a:gd name="f198" fmla="val 1993848"/>
              <a:gd name="f199" fmla="val 418158"/>
              <a:gd name="f200" fmla="val 2225437"/>
              <a:gd name="f201" fmla="val 17033"/>
              <a:gd name="f202" fmla="val 2230139"/>
              <a:gd name="f203" fmla="val 8889"/>
              <a:gd name="f204" fmla="val 2237698"/>
              <a:gd name="f205" fmla="val 3421"/>
              <a:gd name="f206" fmla="val 941069"/>
              <a:gd name="f207" fmla="val 949488"/>
              <a:gd name="f208" fmla="val 957047"/>
              <a:gd name="f209" fmla="val 961749"/>
              <a:gd name="f210" fmla="val 1193338"/>
              <a:gd name="f211" fmla="val 1202743"/>
              <a:gd name="f212" fmla="val 1197162"/>
              <a:gd name="f213" fmla="val 1180873"/>
              <a:gd name="f214" fmla="val 1062895"/>
              <a:gd name="f215" fmla="val 1046606"/>
              <a:gd name="f216" fmla="val 1025777"/>
              <a:gd name="f217" fmla="val 1016372"/>
              <a:gd name="f218" fmla="val 784783"/>
              <a:gd name="f219" fmla="val 775378"/>
              <a:gd name="f220" fmla="val 780959"/>
              <a:gd name="f221" fmla="val 797248"/>
              <a:gd name="f222" fmla="val 915226"/>
              <a:gd name="f223" fmla="val 923371"/>
              <a:gd name="f224" fmla="val 932650"/>
              <a:gd name="f225" fmla="*/ f0 1 3187187"/>
              <a:gd name="f226" fmla="*/ f1 1 3217189"/>
              <a:gd name="f227" fmla="val f2"/>
              <a:gd name="f228" fmla="val f3"/>
              <a:gd name="f229" fmla="val f4"/>
              <a:gd name="f230" fmla="+- f229 0 f227"/>
              <a:gd name="f231" fmla="+- f228 0 f227"/>
              <a:gd name="f232" fmla="*/ f231 1 3187187"/>
              <a:gd name="f233" fmla="*/ f230 1 3217189"/>
              <a:gd name="f234" fmla="*/ f227 1 f232"/>
              <a:gd name="f235" fmla="*/ f228 1 f232"/>
              <a:gd name="f236" fmla="*/ f227 1 f233"/>
              <a:gd name="f237" fmla="*/ f229 1 f233"/>
              <a:gd name="f238" fmla="*/ f234 f225 1"/>
              <a:gd name="f239" fmla="*/ f235 f225 1"/>
              <a:gd name="f240" fmla="*/ f237 f226 1"/>
              <a:gd name="f241" fmla="*/ f236 f2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8" t="f241" r="f239" b="f240"/>
            <a:pathLst>
              <a:path w="3187187" h="321718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lnTo>
                  <a:pt x="f29" y="f30"/>
                </a:lnTo>
                <a:cubicBezTo>
                  <a:pt x="f31" y="f32"/>
                  <a:pt x="f33" y="f34"/>
                  <a:pt x="f35" y="f36"/>
                </a:cubicBezTo>
                <a:close/>
                <a:moveTo>
                  <a:pt x="f37" y="f6"/>
                </a:moveTo>
                <a:lnTo>
                  <a:pt x="f38" y="f36"/>
                </a:lnTo>
                <a:cubicBezTo>
                  <a:pt x="f39" y="f34"/>
                  <a:pt x="f40" y="f32"/>
                  <a:pt x="f41" y="f30"/>
                </a:cubicBezTo>
                <a:lnTo>
                  <a:pt x="f42" y="f28"/>
                </a:lnTo>
                <a:cubicBezTo>
                  <a:pt x="f43" y="f26"/>
                  <a:pt x="f44" y="f24"/>
                  <a:pt x="f45" y="f22"/>
                </a:cubicBezTo>
                <a:lnTo>
                  <a:pt x="f46" y="f20"/>
                </a:lnTo>
                <a:cubicBezTo>
                  <a:pt x="f47" y="f18"/>
                  <a:pt x="f48" y="f16"/>
                  <a:pt x="f49" y="f14"/>
                </a:cubicBezTo>
                <a:lnTo>
                  <a:pt x="f50" y="f12"/>
                </a:lnTo>
                <a:cubicBezTo>
                  <a:pt x="f51" y="f10"/>
                  <a:pt x="f52" y="f8"/>
                  <a:pt x="f37" y="f6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cubicBezTo>
                  <a:pt x="f87" y="f88"/>
                  <a:pt x="f89" y="f90"/>
                  <a:pt x="f53" y="f54"/>
                </a:cubicBezTo>
                <a:close/>
                <a:moveTo>
                  <a:pt x="f91" y="f54"/>
                </a:moveTo>
                <a:cubicBezTo>
                  <a:pt x="f92" y="f90"/>
                  <a:pt x="f93" y="f88"/>
                  <a:pt x="f94" y="f86"/>
                </a:cubicBezTo>
                <a:lnTo>
                  <a:pt x="f95" y="f84"/>
                </a:lnTo>
                <a:cubicBezTo>
                  <a:pt x="f96" y="f82"/>
                  <a:pt x="f97" y="f80"/>
                  <a:pt x="f98" y="f78"/>
                </a:cubicBezTo>
                <a:lnTo>
                  <a:pt x="f99" y="f76"/>
                </a:lnTo>
                <a:cubicBezTo>
                  <a:pt x="f100" y="f74"/>
                  <a:pt x="f101" y="f72"/>
                  <a:pt x="f102" y="f70"/>
                </a:cubicBezTo>
                <a:lnTo>
                  <a:pt x="f103" y="f68"/>
                </a:lnTo>
                <a:cubicBezTo>
                  <a:pt x="f104" y="f66"/>
                  <a:pt x="f105" y="f64"/>
                  <a:pt x="f106" y="f62"/>
                </a:cubicBezTo>
                <a:lnTo>
                  <a:pt x="f107" y="f60"/>
                </a:lnTo>
                <a:cubicBezTo>
                  <a:pt x="f108" y="f58"/>
                  <a:pt x="f109" y="f56"/>
                  <a:pt x="f91" y="f54"/>
                </a:cubicBezTo>
                <a:close/>
                <a:moveTo>
                  <a:pt x="f110" y="f111"/>
                </a:move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cubicBezTo>
                  <a:pt x="f120" y="f121"/>
                  <a:pt x="f122" y="f123"/>
                  <a:pt x="f124" y="f125"/>
                </a:cubicBezTo>
                <a:lnTo>
                  <a:pt x="f126" y="f127"/>
                </a:lnTo>
                <a:cubicBezTo>
                  <a:pt x="f128" y="f129"/>
                  <a:pt x="f130" y="f131"/>
                  <a:pt x="f132" y="f133"/>
                </a:cubicBezTo>
                <a:lnTo>
                  <a:pt x="f134" y="f135"/>
                </a:lnTo>
                <a:cubicBezTo>
                  <a:pt x="f136" y="f137"/>
                  <a:pt x="f138" y="f139"/>
                  <a:pt x="f140" y="f141"/>
                </a:cubicBezTo>
                <a:close/>
                <a:moveTo>
                  <a:pt x="f142" y="f111"/>
                </a:moveTo>
                <a:lnTo>
                  <a:pt x="f143" y="f141"/>
                </a:lnTo>
                <a:cubicBezTo>
                  <a:pt x="f144" y="f139"/>
                  <a:pt x="f145" y="f137"/>
                  <a:pt x="f146" y="f135"/>
                </a:cubicBezTo>
                <a:lnTo>
                  <a:pt x="f147" y="f133"/>
                </a:lnTo>
                <a:cubicBezTo>
                  <a:pt x="f148" y="f131"/>
                  <a:pt x="f149" y="f129"/>
                  <a:pt x="f150" y="f127"/>
                </a:cubicBezTo>
                <a:lnTo>
                  <a:pt x="f151" y="f125"/>
                </a:lnTo>
                <a:cubicBezTo>
                  <a:pt x="f152" y="f123"/>
                  <a:pt x="f153" y="f121"/>
                  <a:pt x="f154" y="f119"/>
                </a:cubicBezTo>
                <a:lnTo>
                  <a:pt x="f155" y="f117"/>
                </a:lnTo>
                <a:cubicBezTo>
                  <a:pt x="f156" y="f115"/>
                  <a:pt x="f157" y="f113"/>
                  <a:pt x="f142" y="f111"/>
                </a:cubicBezTo>
                <a:close/>
                <a:moveTo>
                  <a:pt x="f158" y="f159"/>
                </a:moveTo>
                <a:cubicBezTo>
                  <a:pt x="f160" y="f159"/>
                  <a:pt x="f161" y="f162"/>
                  <a:pt x="f161" y="f163"/>
                </a:cubicBezTo>
                <a:cubicBezTo>
                  <a:pt x="f161" y="f164"/>
                  <a:pt x="f160" y="f165"/>
                  <a:pt x="f158" y="f165"/>
                </a:cubicBezTo>
                <a:cubicBezTo>
                  <a:pt x="f166" y="f165"/>
                  <a:pt x="f167" y="f164"/>
                  <a:pt x="f167" y="f163"/>
                </a:cubicBezTo>
                <a:cubicBezTo>
                  <a:pt x="f167" y="f162"/>
                  <a:pt x="f166" y="f159"/>
                  <a:pt x="f158" y="f159"/>
                </a:cubicBezTo>
                <a:close/>
                <a:moveTo>
                  <a:pt x="f168" y="f169"/>
                </a:moveTo>
                <a:cubicBezTo>
                  <a:pt x="f170" y="f171"/>
                  <a:pt x="f172" y="f173"/>
                  <a:pt x="f174" y="f175"/>
                </a:cubicBezTo>
                <a:lnTo>
                  <a:pt x="f176" y="f177"/>
                </a:lnTo>
                <a:cubicBezTo>
                  <a:pt x="f178" y="f179"/>
                  <a:pt x="f180" y="f181"/>
                  <a:pt x="f182" y="f183"/>
                </a:cubicBezTo>
                <a:lnTo>
                  <a:pt x="f184" y="f185"/>
                </a:ln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cubicBezTo>
                  <a:pt x="f194" y="f195"/>
                  <a:pt x="f196" y="f197"/>
                  <a:pt x="f198" y="f199"/>
                </a:cubicBezTo>
                <a:lnTo>
                  <a:pt x="f200" y="f201"/>
                </a:lnTo>
                <a:cubicBezTo>
                  <a:pt x="f202" y="f203"/>
                  <a:pt x="f204" y="f205"/>
                  <a:pt x="f168" y="f169"/>
                </a:cubicBezTo>
                <a:close/>
                <a:moveTo>
                  <a:pt x="f206" y="f169"/>
                </a:moveTo>
                <a:cubicBezTo>
                  <a:pt x="f207" y="f205"/>
                  <a:pt x="f208" y="f203"/>
                  <a:pt x="f209" y="f201"/>
                </a:cubicBezTo>
                <a:lnTo>
                  <a:pt x="f210" y="f199"/>
                </a:lnTo>
                <a:cubicBezTo>
                  <a:pt x="f211" y="f197"/>
                  <a:pt x="f212" y="f195"/>
                  <a:pt x="f213" y="f193"/>
                </a:cubicBezTo>
                <a:lnTo>
                  <a:pt x="f214" y="f191"/>
                </a:lnTo>
                <a:cubicBezTo>
                  <a:pt x="f215" y="f189"/>
                  <a:pt x="f216" y="f187"/>
                  <a:pt x="f217" y="f185"/>
                </a:cubicBezTo>
                <a:lnTo>
                  <a:pt x="f218" y="f183"/>
                </a:lnTo>
                <a:cubicBezTo>
                  <a:pt x="f219" y="f181"/>
                  <a:pt x="f220" y="f179"/>
                  <a:pt x="f221" y="f177"/>
                </a:cubicBezTo>
                <a:lnTo>
                  <a:pt x="f222" y="f175"/>
                </a:lnTo>
                <a:cubicBezTo>
                  <a:pt x="f223" y="f173"/>
                  <a:pt x="f224" y="f171"/>
                  <a:pt x="f206" y="f169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819C19FC-D4FD-49F2-8408-B542D02D3C82}"/>
              </a:ext>
            </a:extLst>
          </p:cNvPr>
          <p:cNvSpPr/>
          <p:nvPr/>
        </p:nvSpPr>
        <p:spPr>
          <a:xfrm>
            <a:off x="3363355" y="1195139"/>
            <a:ext cx="291382" cy="187790"/>
          </a:xfrm>
          <a:custGeom>
            <a:avLst/>
            <a:gdLst>
              <a:gd name="f0" fmla="val w"/>
              <a:gd name="f1" fmla="val h"/>
              <a:gd name="f2" fmla="val 0"/>
              <a:gd name="f3" fmla="val 3224845"/>
              <a:gd name="f4" fmla="val 2078296"/>
              <a:gd name="f5" fmla="val 1153236"/>
              <a:gd name="f6" fmla="val 427959"/>
              <a:gd name="f7" fmla="val 1348431"/>
              <a:gd name="f8" fmla="val 1521080"/>
              <a:gd name="f9" fmla="val 524490"/>
              <a:gd name="f10" fmla="val 1617434"/>
              <a:gd name="f11" fmla="val 678532"/>
              <a:gd name="f12" fmla="val 1678138"/>
              <a:gd name="f13" fmla="val 623092"/>
              <a:gd name="f14" fmla="val 1759417"/>
              <a:gd name="f15" fmla="val 592820"/>
              <a:gd name="f16" fmla="val 1847771"/>
              <a:gd name="f17" fmla="val 2039655"/>
              <a:gd name="f18" fmla="val 2198190"/>
              <a:gd name="f19" fmla="val 735609"/>
              <a:gd name="f20" fmla="val 2216233"/>
              <a:gd name="f21" fmla="val 921620"/>
              <a:gd name="f22" fmla="val 2219548"/>
              <a:gd name="f23" fmla="val 919625"/>
              <a:gd name="f24" fmla="val 2222903"/>
              <a:gd name="f25" fmla="val 919594"/>
              <a:gd name="f26" fmla="val 2226267"/>
              <a:gd name="f27" fmla="val 2546231"/>
              <a:gd name="f28" fmla="val 2805617"/>
              <a:gd name="f29" fmla="val 1178981"/>
              <a:gd name="f30" fmla="val 1498945"/>
              <a:gd name="f31" fmla="val 1801051"/>
              <a:gd name="f32" fmla="val 2574378"/>
              <a:gd name="f33" fmla="val 2049153"/>
              <a:gd name="f34" fmla="val 2279216"/>
              <a:gd name="f35" fmla="val 2075622"/>
              <a:gd name="f36" fmla="val 646561"/>
              <a:gd name="f37" fmla="val 2073975"/>
              <a:gd name="f38" fmla="val 624550"/>
              <a:gd name="f39" fmla="val 2076984"/>
              <a:gd name="f40" fmla="val 602103"/>
              <a:gd name="f41" fmla="val 579350"/>
              <a:gd name="f42" fmla="val 259386"/>
              <a:gd name="f43" fmla="val 1818910"/>
              <a:gd name="f44" fmla="val 591118"/>
              <a:gd name="f45" fmla="val 921972"/>
              <a:gd name="f46" fmla="val 622324"/>
              <a:gd name="f47" fmla="val 641639"/>
              <a:gd name="f48" fmla="val 862826"/>
              <a:gd name="f49" fmla="val 1844671"/>
              <a:gd name="f50" fmla="val 2007709"/>
              <a:gd name="f51" fmla="val 2151917"/>
              <a:gd name="f52" fmla="val 80629"/>
              <a:gd name="f53" fmla="val 2232398"/>
              <a:gd name="f54" fmla="val 209295"/>
              <a:gd name="f55" fmla="val 2283102"/>
              <a:gd name="f56" fmla="val 162988"/>
              <a:gd name="f57" fmla="val 2350992"/>
              <a:gd name="f58" fmla="val 137703"/>
              <a:gd name="f59" fmla="val 2424790"/>
              <a:gd name="f60" fmla="val 2585064"/>
              <a:gd name="f61" fmla="val 2717483"/>
              <a:gd name="f62" fmla="val 256969"/>
              <a:gd name="f63" fmla="val 2732554"/>
              <a:gd name="f64" fmla="val 412337"/>
              <a:gd name="f65" fmla="val 2735322"/>
              <a:gd name="f66" fmla="val 410671"/>
              <a:gd name="f67" fmla="val 2738125"/>
              <a:gd name="f68" fmla="val 410646"/>
              <a:gd name="f69" fmla="val 2740934"/>
              <a:gd name="f70" fmla="val 3008189"/>
              <a:gd name="f71" fmla="val 627302"/>
              <a:gd name="f72" fmla="val 894557"/>
              <a:gd name="f73" fmla="val 1096996"/>
              <a:gd name="f74" fmla="val 3100535"/>
              <a:gd name="f75" fmla="val 1270403"/>
              <a:gd name="f76" fmla="val 2923312"/>
              <a:gd name="f77" fmla="val 1340619"/>
              <a:gd name="f78" fmla="val 2866347"/>
              <a:gd name="f79" fmla="val 1049229"/>
              <a:gd name="f80" fmla="val 2609521"/>
              <a:gd name="f81" fmla="val 829523"/>
              <a:gd name="f82" fmla="val 2301383"/>
              <a:gd name="f83" fmla="val 2297701"/>
              <a:gd name="f84" fmla="val 2294026"/>
              <a:gd name="f85" fmla="val 829557"/>
              <a:gd name="f86" fmla="val 2290397"/>
              <a:gd name="f87" fmla="val 831741"/>
              <a:gd name="f88" fmla="val 2270640"/>
              <a:gd name="f89" fmla="val 628070"/>
              <a:gd name="f90" fmla="val 2097054"/>
              <a:gd name="f91" fmla="val 471725"/>
              <a:gd name="f92" fmla="val 1886953"/>
              <a:gd name="f93" fmla="val 1790211"/>
              <a:gd name="f94" fmla="val 1701214"/>
              <a:gd name="f95" fmla="val 504871"/>
              <a:gd name="f96" fmla="val 1634747"/>
              <a:gd name="f97" fmla="val 565575"/>
              <a:gd name="f98" fmla="val 1575570"/>
              <a:gd name="f99" fmla="val 470966"/>
              <a:gd name="f100" fmla="val 1490108"/>
              <a:gd name="f101" fmla="val 396171"/>
              <a:gd name="f102" fmla="val 1388252"/>
              <a:gd name="f103" fmla="val 349790"/>
              <a:gd name="f104" fmla="val 1438607"/>
              <a:gd name="f105" fmla="val 147092"/>
              <a:gd name="f106" fmla="val 1624461"/>
              <a:gd name="f107" fmla="*/ f0 1 3224845"/>
              <a:gd name="f108" fmla="*/ f1 1 2078296"/>
              <a:gd name="f109" fmla="val f2"/>
              <a:gd name="f110" fmla="val f3"/>
              <a:gd name="f111" fmla="val f4"/>
              <a:gd name="f112" fmla="+- f111 0 f109"/>
              <a:gd name="f113" fmla="+- f110 0 f109"/>
              <a:gd name="f114" fmla="*/ f113 1 3224845"/>
              <a:gd name="f115" fmla="*/ f112 1 2078296"/>
              <a:gd name="f116" fmla="*/ f109 1 f114"/>
              <a:gd name="f117" fmla="*/ f110 1 f114"/>
              <a:gd name="f118" fmla="*/ f109 1 f115"/>
              <a:gd name="f119" fmla="*/ f111 1 f115"/>
              <a:gd name="f120" fmla="*/ f116 f107 1"/>
              <a:gd name="f121" fmla="*/ f117 f107 1"/>
              <a:gd name="f122" fmla="*/ f119 f108 1"/>
              <a:gd name="f123" fmla="*/ f118 f10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0" t="f123" r="f121" b="f122"/>
            <a:pathLst>
              <a:path w="3224845" h="2078296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2" y="f13"/>
                  <a:pt x="f14" y="f15"/>
                  <a:pt x="f16" y="f15"/>
                </a:cubicBezTo>
                <a:cubicBezTo>
                  <a:pt x="f17" y="f15"/>
                  <a:pt x="f18" y="f19"/>
                  <a:pt x="f20" y="f21"/>
                </a:cubicBezTo>
                <a:cubicBezTo>
                  <a:pt x="f22" y="f23"/>
                  <a:pt x="f24" y="f25"/>
                  <a:pt x="f26" y="f25"/>
                </a:cubicBezTo>
                <a:cubicBezTo>
                  <a:pt x="f27" y="f25"/>
                  <a:pt x="f28" y="f29"/>
                  <a:pt x="f28" y="f30"/>
                </a:cubicBezTo>
                <a:cubicBezTo>
                  <a:pt x="f28" y="f31"/>
                  <a:pt x="f32" y="f33"/>
                  <a:pt x="f34" y="f35"/>
                </a:cubicBezTo>
                <a:lnTo>
                  <a:pt x="f34" y="f4"/>
                </a:lnTo>
                <a:lnTo>
                  <a:pt x="f26" y="f4"/>
                </a:lnTo>
                <a:lnTo>
                  <a:pt x="f36" y="f4"/>
                </a:lnTo>
                <a:lnTo>
                  <a:pt x="f36" y="f37"/>
                </a:lnTo>
                <a:cubicBezTo>
                  <a:pt x="f38" y="f39"/>
                  <a:pt x="f40" y="f4"/>
                  <a:pt x="f41" y="f4"/>
                </a:cubicBezTo>
                <a:cubicBezTo>
                  <a:pt x="f42" y="f4"/>
                  <a:pt x="f2" y="f43"/>
                  <a:pt x="f2" y="f30"/>
                </a:cubicBezTo>
                <a:cubicBezTo>
                  <a:pt x="f2" y="f29"/>
                  <a:pt x="f42" y="f25"/>
                  <a:pt x="f41" y="f25"/>
                </a:cubicBezTo>
                <a:lnTo>
                  <a:pt x="f44" y="f45"/>
                </a:lnTo>
                <a:cubicBezTo>
                  <a:pt x="f46" y="f47"/>
                  <a:pt x="f48" y="f6"/>
                  <a:pt x="f5" y="f6"/>
                </a:cubicBezTo>
                <a:close/>
                <a:moveTo>
                  <a:pt x="f49" y="f2"/>
                </a:moveTo>
                <a:cubicBezTo>
                  <a:pt x="f50" y="f2"/>
                  <a:pt x="f51" y="f52"/>
                  <a:pt x="f53" y="f54"/>
                </a:cubicBezTo>
                <a:cubicBezTo>
                  <a:pt x="f55" y="f56"/>
                  <a:pt x="f57" y="f58"/>
                  <a:pt x="f59" y="f58"/>
                </a:cubicBezTo>
                <a:cubicBezTo>
                  <a:pt x="f60" y="f58"/>
                  <a:pt x="f61" y="f62"/>
                  <a:pt x="f63" y="f64"/>
                </a:cubicBez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3" y="f71"/>
                  <a:pt x="f3" y="f72"/>
                </a:cubicBezTo>
                <a:cubicBezTo>
                  <a:pt x="f3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1"/>
                </a:cubicBezTo>
                <a:cubicBezTo>
                  <a:pt x="f83" y="f81"/>
                  <a:pt x="f84" y="f85"/>
                  <a:pt x="f86" y="f87"/>
                </a:cubicBezTo>
                <a:cubicBezTo>
                  <a:pt x="f88" y="f89"/>
                  <a:pt x="f90" y="f91"/>
                  <a:pt x="f92" y="f91"/>
                </a:cubicBezTo>
                <a:cubicBezTo>
                  <a:pt x="f93" y="f91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2"/>
                  <a:pt x="f49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9" name="Oval 31">
            <a:extLst>
              <a:ext uri="{FF2B5EF4-FFF2-40B4-BE49-F238E27FC236}">
                <a16:creationId xmlns:a16="http://schemas.microsoft.com/office/drawing/2014/main" id="{2F33EDE4-1B7B-4F39-AAF0-DC6198D551BB}"/>
              </a:ext>
            </a:extLst>
          </p:cNvPr>
          <p:cNvSpPr/>
          <p:nvPr/>
        </p:nvSpPr>
        <p:spPr>
          <a:xfrm>
            <a:off x="6294994" y="1151357"/>
            <a:ext cx="261747" cy="258226"/>
          </a:xfrm>
          <a:custGeom>
            <a:avLst/>
            <a:gdLst>
              <a:gd name="f0" fmla="val w"/>
              <a:gd name="f1" fmla="val h"/>
              <a:gd name="f2" fmla="val 0"/>
              <a:gd name="f3" fmla="val 3240076"/>
              <a:gd name="f4" fmla="val 3196551"/>
              <a:gd name="f5" fmla="val 2810300"/>
              <a:gd name="f6" fmla="val 1617710"/>
              <a:gd name="f7" fmla="val 2817009"/>
              <a:gd name="f8" fmla="val 1615912"/>
              <a:gd name="f9" fmla="val 2824405"/>
              <a:gd name="f10" fmla="val 1616674"/>
              <a:gd name="f11" fmla="val 2830895"/>
              <a:gd name="f12" fmla="val 1620421"/>
              <a:gd name="f13" fmla="val 3150571"/>
              <a:gd name="f14" fmla="val 1804986"/>
              <a:gd name="f15" fmla="val 3163552"/>
              <a:gd name="f16" fmla="val 1812480"/>
              <a:gd name="f17" fmla="val 3168000"/>
              <a:gd name="f18" fmla="val 1829080"/>
              <a:gd name="f19" fmla="val 3160506"/>
              <a:gd name="f20" fmla="val 1842062"/>
              <a:gd name="f21" fmla="val 3106222"/>
              <a:gd name="f22" fmla="val 1936084"/>
              <a:gd name="f23" fmla="val 3098727"/>
              <a:gd name="f24" fmla="val 1949065"/>
              <a:gd name="f25" fmla="val 3082128"/>
              <a:gd name="f26" fmla="val 1953513"/>
              <a:gd name="f27" fmla="val 3069146"/>
              <a:gd name="f28" fmla="val 1946019"/>
              <a:gd name="f29" fmla="val 2749470"/>
              <a:gd name="f30" fmla="val 1761453"/>
              <a:gd name="f31" fmla="val 2736489"/>
              <a:gd name="f32" fmla="val 1753959"/>
              <a:gd name="f33" fmla="val 2732040"/>
              <a:gd name="f34" fmla="val 1737359"/>
              <a:gd name="f35" fmla="val 2739536"/>
              <a:gd name="f36" fmla="val 1724378"/>
              <a:gd name="f37" fmla="val 2793819"/>
              <a:gd name="f38" fmla="val 1630356"/>
              <a:gd name="f39" fmla="val 2797567"/>
              <a:gd name="f40" fmla="val 1623864"/>
              <a:gd name="f41" fmla="val 2803590"/>
              <a:gd name="f42" fmla="val 1619508"/>
              <a:gd name="f43" fmla="val 1308278"/>
              <a:gd name="f44" fmla="val 1324343"/>
              <a:gd name="f45" fmla="val 1529714"/>
              <a:gd name="f46" fmla="val 1725574"/>
              <a:gd name="f47" fmla="val 1433852"/>
              <a:gd name="f48" fmla="val 1834882"/>
              <a:gd name="f49" fmla="val 1608603"/>
              <a:gd name="f50" fmla="val 1903747"/>
              <a:gd name="f51" fmla="val 1545710"/>
              <a:gd name="f52" fmla="val 1995954"/>
              <a:gd name="f53" fmla="val 1511368"/>
              <a:gd name="f54" fmla="val 2096186"/>
              <a:gd name="f55" fmla="val 2313867"/>
              <a:gd name="f56" fmla="val 2493715"/>
              <a:gd name="f57" fmla="val 1673353"/>
              <a:gd name="f58" fmla="val 2514185"/>
              <a:gd name="f59" fmla="val 1884371"/>
              <a:gd name="f60" fmla="val 2517944"/>
              <a:gd name="f61" fmla="val 1882108"/>
              <a:gd name="f62" fmla="val 2521751"/>
              <a:gd name="f63" fmla="val 1882074"/>
              <a:gd name="f64" fmla="val 2525567"/>
              <a:gd name="f65" fmla="val 2888547"/>
              <a:gd name="f66" fmla="val 3182805"/>
              <a:gd name="f67" fmla="val 2176332"/>
              <a:gd name="f68" fmla="val 2539312"/>
              <a:gd name="f69" fmla="val 2882034"/>
              <a:gd name="f70" fmla="val 2920478"/>
              <a:gd name="f71" fmla="val 3163490"/>
              <a:gd name="f72" fmla="val 2585635"/>
              <a:gd name="f73" fmla="val 3193518"/>
              <a:gd name="f74" fmla="val 733485"/>
              <a:gd name="f75" fmla="val 3191649"/>
              <a:gd name="f76" fmla="val 708515"/>
              <a:gd name="f77" fmla="val 3195063"/>
              <a:gd name="f78" fmla="val 683050"/>
              <a:gd name="f79" fmla="val 657239"/>
              <a:gd name="f80" fmla="val 294258"/>
              <a:gd name="f81" fmla="val 2902293"/>
              <a:gd name="f82" fmla="val 670588"/>
              <a:gd name="f83" fmla="val 1884770"/>
              <a:gd name="f84" fmla="val 705989"/>
              <a:gd name="f85" fmla="val 1566750"/>
              <a:gd name="f86" fmla="val 978825"/>
              <a:gd name="f87" fmla="val 3166512"/>
              <a:gd name="f88" fmla="val 731828"/>
              <a:gd name="f89" fmla="val 3180598"/>
              <a:gd name="f90" fmla="val 726701"/>
              <a:gd name="f91" fmla="val 3196172"/>
              <a:gd name="f92" fmla="val 733964"/>
              <a:gd name="f93" fmla="val 3201300"/>
              <a:gd name="f94" fmla="val 748050"/>
              <a:gd name="f95" fmla="val 3238432"/>
              <a:gd name="f96" fmla="val 850070"/>
              <a:gd name="f97" fmla="val 3243559"/>
              <a:gd name="f98" fmla="val 864156"/>
              <a:gd name="f99" fmla="val 3236295"/>
              <a:gd name="f100" fmla="val 879731"/>
              <a:gd name="f101" fmla="val 3222210"/>
              <a:gd name="f102" fmla="val 884857"/>
              <a:gd name="f103" fmla="val 2875342"/>
              <a:gd name="f104" fmla="val 1011107"/>
              <a:gd name="f105" fmla="val 2861256"/>
              <a:gd name="f106" fmla="val 1016234"/>
              <a:gd name="f107" fmla="val 2845680"/>
              <a:gd name="f108" fmla="val 1008972"/>
              <a:gd name="f109" fmla="val 2840554"/>
              <a:gd name="f110" fmla="val 994886"/>
              <a:gd name="f111" fmla="val 2803421"/>
              <a:gd name="f112" fmla="val 892866"/>
              <a:gd name="f113" fmla="val 2798295"/>
              <a:gd name="f114" fmla="val 878780"/>
              <a:gd name="f115" fmla="val 2805558"/>
              <a:gd name="f116" fmla="val 863204"/>
              <a:gd name="f117" fmla="val 2819643"/>
              <a:gd name="f118" fmla="val 858077"/>
              <a:gd name="f119" fmla="val 773619"/>
              <a:gd name="f120" fmla="val 1120487"/>
              <a:gd name="f121" fmla="val 1134573"/>
              <a:gd name="f122" fmla="val 1141836"/>
              <a:gd name="f123" fmla="val 1136709"/>
              <a:gd name="f124" fmla="val 1099577"/>
              <a:gd name="f125" fmla="val 1094450"/>
              <a:gd name="f126" fmla="val 1078875"/>
              <a:gd name="f127" fmla="val 1064789"/>
              <a:gd name="f128" fmla="val 717921"/>
              <a:gd name="f129" fmla="val 703835"/>
              <a:gd name="f130" fmla="val 696572"/>
              <a:gd name="f131" fmla="val 701699"/>
              <a:gd name="f132" fmla="val 738831"/>
              <a:gd name="f133" fmla="val 743958"/>
              <a:gd name="f134" fmla="val 759534"/>
              <a:gd name="f135" fmla="val 1970065"/>
              <a:gd name="f136" fmla="val 524905"/>
              <a:gd name="f137" fmla="val 2386791"/>
              <a:gd name="f138" fmla="val 2724614"/>
              <a:gd name="f139" fmla="val 862728"/>
              <a:gd name="f140" fmla="val 1279453"/>
              <a:gd name="f141" fmla="val 1453368"/>
              <a:gd name="f142" fmla="val 2665775"/>
              <a:gd name="f143" fmla="val 1613540"/>
              <a:gd name="f144" fmla="val 2564463"/>
              <a:gd name="f145" fmla="val 1739247"/>
              <a:gd name="f146" fmla="val 2529951"/>
              <a:gd name="f147" fmla="val 1545877"/>
              <a:gd name="f148" fmla="val 2358485"/>
              <a:gd name="f149" fmla="val 1402176"/>
              <a:gd name="f150" fmla="val 2153457"/>
              <a:gd name="f151" fmla="val 2053225"/>
              <a:gd name="f152" fmla="val 1961018"/>
              <a:gd name="f153" fmla="val 1436518"/>
              <a:gd name="f154" fmla="val 1892153"/>
              <a:gd name="f155" fmla="val 1499411"/>
              <a:gd name="f156" fmla="val 1782845"/>
              <a:gd name="f157" fmla="val 1324660"/>
              <a:gd name="f158" fmla="val 1586985"/>
              <a:gd name="f159" fmla="val 1215151"/>
              <a:gd name="f160" fmla="val 1365549"/>
              <a:gd name="f161" fmla="val 1314582"/>
              <a:gd name="f162" fmla="val 1264970"/>
              <a:gd name="f163" fmla="val 1220953"/>
              <a:gd name="f164" fmla="val 1217820"/>
              <a:gd name="f165" fmla="val 1233835"/>
              <a:gd name="f166" fmla="val 1240489"/>
              <a:gd name="f167" fmla="val 838320"/>
              <a:gd name="f168" fmla="val 1568676"/>
              <a:gd name="f169" fmla="val 2490093"/>
              <a:gd name="f170" fmla="val 928"/>
              <a:gd name="f171" fmla="val 2496802"/>
              <a:gd name="f172" fmla="val -869"/>
              <a:gd name="f173" fmla="val 2504197"/>
              <a:gd name="f174" fmla="val -108"/>
              <a:gd name="f175" fmla="val 2510688"/>
              <a:gd name="f176" fmla="val 3640"/>
              <a:gd name="f177" fmla="val 2604711"/>
              <a:gd name="f178" fmla="val 57924"/>
              <a:gd name="f179" fmla="val 2617692"/>
              <a:gd name="f180" fmla="val 65419"/>
              <a:gd name="f181" fmla="val 2622140"/>
              <a:gd name="f182" fmla="val 82019"/>
              <a:gd name="f183" fmla="val 2614644"/>
              <a:gd name="f184" fmla="val 95000"/>
              <a:gd name="f185" fmla="val 2430080"/>
              <a:gd name="f186" fmla="val 414676"/>
              <a:gd name="f187" fmla="val 2422585"/>
              <a:gd name="f188" fmla="val 427657"/>
              <a:gd name="f189" fmla="val 2405985"/>
              <a:gd name="f190" fmla="val 432105"/>
              <a:gd name="f191" fmla="val 2393004"/>
              <a:gd name="f192" fmla="val 424610"/>
              <a:gd name="f193" fmla="val 2298982"/>
              <a:gd name="f194" fmla="val 370326"/>
              <a:gd name="f195" fmla="val 2286000"/>
              <a:gd name="f196" fmla="val 362831"/>
              <a:gd name="f197" fmla="val 2281552"/>
              <a:gd name="f198" fmla="val 346232"/>
              <a:gd name="f199" fmla="val 2289048"/>
              <a:gd name="f200" fmla="val 333250"/>
              <a:gd name="f201" fmla="val 2473612"/>
              <a:gd name="f202" fmla="val 13574"/>
              <a:gd name="f203" fmla="val 2477359"/>
              <a:gd name="f204" fmla="val 7084"/>
              <a:gd name="f205" fmla="val 2483383"/>
              <a:gd name="f206" fmla="val 2726"/>
              <a:gd name="f207" fmla="val 1450038"/>
              <a:gd name="f208" fmla="val 1456747"/>
              <a:gd name="f209" fmla="val 1462771"/>
              <a:gd name="f210" fmla="val 1466519"/>
              <a:gd name="f211" fmla="val 1651083"/>
              <a:gd name="f212" fmla="val 1658578"/>
              <a:gd name="f213" fmla="val 1654131"/>
              <a:gd name="f214" fmla="val 1641149"/>
              <a:gd name="f215" fmla="val 1547127"/>
              <a:gd name="f216" fmla="val 1534145"/>
              <a:gd name="f217" fmla="val 1517546"/>
              <a:gd name="f218" fmla="val 1510050"/>
              <a:gd name="f219" fmla="val 1325486"/>
              <a:gd name="f220" fmla="val 1317991"/>
              <a:gd name="f221" fmla="val 1322439"/>
              <a:gd name="f222" fmla="val 1335420"/>
              <a:gd name="f223" fmla="val 1429442"/>
              <a:gd name="f224" fmla="val 1435933"/>
              <a:gd name="f225" fmla="val 1443328"/>
              <a:gd name="f226" fmla="*/ f0 1 3240076"/>
              <a:gd name="f227" fmla="*/ f1 1 3196551"/>
              <a:gd name="f228" fmla="val f2"/>
              <a:gd name="f229" fmla="val f3"/>
              <a:gd name="f230" fmla="val f4"/>
              <a:gd name="f231" fmla="+- f230 0 f228"/>
              <a:gd name="f232" fmla="+- f229 0 f228"/>
              <a:gd name="f233" fmla="*/ f232 1 3240076"/>
              <a:gd name="f234" fmla="*/ f231 1 3196551"/>
              <a:gd name="f235" fmla="*/ f228 1 f233"/>
              <a:gd name="f236" fmla="*/ f229 1 f233"/>
              <a:gd name="f237" fmla="*/ f228 1 f234"/>
              <a:gd name="f238" fmla="*/ f230 1 f234"/>
              <a:gd name="f239" fmla="*/ f235 f226 1"/>
              <a:gd name="f240" fmla="*/ f236 f226 1"/>
              <a:gd name="f241" fmla="*/ f238 f227 1"/>
              <a:gd name="f242" fmla="*/ f237 f2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9" t="f242" r="f240" b="f241"/>
            <a:pathLst>
              <a:path w="3240076" h="319655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lnTo>
                  <a:pt x="f29" y="f30"/>
                </a:lnTo>
                <a:cubicBezTo>
                  <a:pt x="f31" y="f32"/>
                  <a:pt x="f33" y="f34"/>
                  <a:pt x="f35" y="f36"/>
                </a:cubicBezTo>
                <a:lnTo>
                  <a:pt x="f37" y="f38"/>
                </a:lnTo>
                <a:cubicBezTo>
                  <a:pt x="f39" y="f40"/>
                  <a:pt x="f41" y="f42"/>
                  <a:pt x="f5" y="f6"/>
                </a:cubicBezTo>
                <a:close/>
                <a:moveTo>
                  <a:pt x="f43" y="f44"/>
                </a:moveTo>
                <a:cubicBezTo>
                  <a:pt x="f45" y="f44"/>
                  <a:pt x="f46" y="f47"/>
                  <a:pt x="f48" y="f49"/>
                </a:cubicBezTo>
                <a:cubicBezTo>
                  <a:pt x="f50" y="f51"/>
                  <a:pt x="f52" y="f53"/>
                  <a:pt x="f54" y="f53"/>
                </a:cubicBezTo>
                <a:cubicBezTo>
                  <a:pt x="f55" y="f53"/>
                  <a:pt x="f56" y="f57"/>
                  <a:pt x="f58" y="f59"/>
                </a:cubicBezTo>
                <a:cubicBezTo>
                  <a:pt x="f60" y="f61"/>
                  <a:pt x="f62" y="f63"/>
                  <a:pt x="f64" y="f63"/>
                </a:cubicBezTo>
                <a:cubicBezTo>
                  <a:pt x="f65" y="f63"/>
                  <a:pt x="f66" y="f67"/>
                  <a:pt x="f66" y="f68"/>
                </a:cubicBezTo>
                <a:cubicBezTo>
                  <a:pt x="f66" y="f69"/>
                  <a:pt x="f70" y="f71"/>
                  <a:pt x="f72" y="f73"/>
                </a:cubicBezTo>
                <a:lnTo>
                  <a:pt x="f72" y="f4"/>
                </a:lnTo>
                <a:lnTo>
                  <a:pt x="f64" y="f4"/>
                </a:lnTo>
                <a:lnTo>
                  <a:pt x="f74" y="f4"/>
                </a:lnTo>
                <a:lnTo>
                  <a:pt x="f74" y="f75"/>
                </a:lnTo>
                <a:cubicBezTo>
                  <a:pt x="f76" y="f77"/>
                  <a:pt x="f78" y="f4"/>
                  <a:pt x="f79" y="f4"/>
                </a:cubicBezTo>
                <a:cubicBezTo>
                  <a:pt x="f80" y="f4"/>
                  <a:pt x="f2" y="f81"/>
                  <a:pt x="f2" y="f68"/>
                </a:cubicBezTo>
                <a:cubicBezTo>
                  <a:pt x="f2" y="f67"/>
                  <a:pt x="f80" y="f63"/>
                  <a:pt x="f79" y="f63"/>
                </a:cubicBezTo>
                <a:lnTo>
                  <a:pt x="f82" y="f83"/>
                </a:lnTo>
                <a:cubicBezTo>
                  <a:pt x="f84" y="f85"/>
                  <a:pt x="f86" y="f44"/>
                  <a:pt x="f43" y="f44"/>
                </a:cubicBezTo>
                <a:close/>
                <a:moveTo>
                  <a:pt x="f87" y="f88"/>
                </a:move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lnTo>
                  <a:pt x="f103" y="f104"/>
                </a:lnTo>
                <a:cubicBezTo>
                  <a:pt x="f105" y="f106"/>
                  <a:pt x="f107" y="f108"/>
                  <a:pt x="f109" y="f110"/>
                </a:cubicBez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lose/>
                <a:moveTo>
                  <a:pt x="f119" y="f88"/>
                </a:moveTo>
                <a:lnTo>
                  <a:pt x="f120" y="f118"/>
                </a:lnTo>
                <a:cubicBezTo>
                  <a:pt x="f121" y="f116"/>
                  <a:pt x="f122" y="f114"/>
                  <a:pt x="f123" y="f112"/>
                </a:cubicBezTo>
                <a:lnTo>
                  <a:pt x="f124" y="f110"/>
                </a:lnTo>
                <a:cubicBezTo>
                  <a:pt x="f125" y="f108"/>
                  <a:pt x="f126" y="f106"/>
                  <a:pt x="f127" y="f104"/>
                </a:cubicBezTo>
                <a:lnTo>
                  <a:pt x="f128" y="f102"/>
                </a:lnTo>
                <a:cubicBezTo>
                  <a:pt x="f129" y="f100"/>
                  <a:pt x="f130" y="f98"/>
                  <a:pt x="f131" y="f96"/>
                </a:cubicBezTo>
                <a:lnTo>
                  <a:pt x="f132" y="f94"/>
                </a:lnTo>
                <a:cubicBezTo>
                  <a:pt x="f133" y="f92"/>
                  <a:pt x="f134" y="f90"/>
                  <a:pt x="f119" y="f88"/>
                </a:cubicBezTo>
                <a:close/>
                <a:moveTo>
                  <a:pt x="f135" y="f136"/>
                </a:moveTo>
                <a:cubicBezTo>
                  <a:pt x="f137" y="f136"/>
                  <a:pt x="f138" y="f139"/>
                  <a:pt x="f138" y="f140"/>
                </a:cubicBezTo>
                <a:cubicBezTo>
                  <a:pt x="f138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49"/>
                </a:cubicBezTo>
                <a:cubicBezTo>
                  <a:pt x="f151" y="f149"/>
                  <a:pt x="f152" y="f153"/>
                  <a:pt x="f154" y="f155"/>
                </a:cubicBezTo>
                <a:cubicBezTo>
                  <a:pt x="f156" y="f157"/>
                  <a:pt x="f158" y="f159"/>
                  <a:pt x="f160" y="f159"/>
                </a:cubicBezTo>
                <a:cubicBezTo>
                  <a:pt x="f161" y="f159"/>
                  <a:pt x="f162" y="f163"/>
                  <a:pt x="f164" y="f165"/>
                </a:cubicBezTo>
                <a:cubicBezTo>
                  <a:pt x="f166" y="f167"/>
                  <a:pt x="f168" y="f136"/>
                  <a:pt x="f135" y="f136"/>
                </a:cubicBezTo>
                <a:close/>
                <a:moveTo>
                  <a:pt x="f169" y="f170"/>
                </a:moveTo>
                <a:cubicBezTo>
                  <a:pt x="f171" y="f172"/>
                  <a:pt x="f173" y="f174"/>
                  <a:pt x="f175" y="f176"/>
                </a:cubicBezTo>
                <a:lnTo>
                  <a:pt x="f177" y="f178"/>
                </a:lnTo>
                <a:cubicBezTo>
                  <a:pt x="f179" y="f180"/>
                  <a:pt x="f181" y="f182"/>
                  <a:pt x="f183" y="f184"/>
                </a:cubicBezTo>
                <a:lnTo>
                  <a:pt x="f185" y="f186"/>
                </a:ln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cubicBezTo>
                  <a:pt x="f195" y="f196"/>
                  <a:pt x="f197" y="f198"/>
                  <a:pt x="f199" y="f200"/>
                </a:cubicBezTo>
                <a:lnTo>
                  <a:pt x="f201" y="f202"/>
                </a:lnTo>
                <a:cubicBezTo>
                  <a:pt x="f203" y="f204"/>
                  <a:pt x="f205" y="f206"/>
                  <a:pt x="f169" y="f170"/>
                </a:cubicBezTo>
                <a:close/>
                <a:moveTo>
                  <a:pt x="f207" y="f170"/>
                </a:moveTo>
                <a:cubicBezTo>
                  <a:pt x="f208" y="f206"/>
                  <a:pt x="f209" y="f204"/>
                  <a:pt x="f210" y="f202"/>
                </a:cubicBezTo>
                <a:lnTo>
                  <a:pt x="f211" y="f200"/>
                </a:lnTo>
                <a:cubicBezTo>
                  <a:pt x="f212" y="f198"/>
                  <a:pt x="f213" y="f196"/>
                  <a:pt x="f214" y="f194"/>
                </a:cubicBezTo>
                <a:lnTo>
                  <a:pt x="f215" y="f192"/>
                </a:lnTo>
                <a:cubicBezTo>
                  <a:pt x="f216" y="f190"/>
                  <a:pt x="f217" y="f188"/>
                  <a:pt x="f218" y="f186"/>
                </a:cubicBezTo>
                <a:lnTo>
                  <a:pt x="f219" y="f184"/>
                </a:lnTo>
                <a:cubicBezTo>
                  <a:pt x="f220" y="f182"/>
                  <a:pt x="f221" y="f180"/>
                  <a:pt x="f222" y="f178"/>
                </a:cubicBezTo>
                <a:lnTo>
                  <a:pt x="f223" y="f176"/>
                </a:lnTo>
                <a:cubicBezTo>
                  <a:pt x="f224" y="f174"/>
                  <a:pt x="f225" y="f172"/>
                  <a:pt x="f207" y="f170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0" name="Teardrop 17">
            <a:extLst>
              <a:ext uri="{FF2B5EF4-FFF2-40B4-BE49-F238E27FC236}">
                <a16:creationId xmlns:a16="http://schemas.microsoft.com/office/drawing/2014/main" id="{B3669414-E6F7-4C95-949F-CC24D72E9FF6}"/>
              </a:ext>
            </a:extLst>
          </p:cNvPr>
          <p:cNvSpPr/>
          <p:nvPr/>
        </p:nvSpPr>
        <p:spPr>
          <a:xfrm rot="18900010">
            <a:off x="580616" y="1197092"/>
            <a:ext cx="199476" cy="202612"/>
          </a:xfrm>
          <a:custGeom>
            <a:avLst/>
            <a:gdLst>
              <a:gd name="f0" fmla="val w"/>
              <a:gd name="f1" fmla="val h"/>
              <a:gd name="f2" fmla="val 0"/>
              <a:gd name="f3" fmla="val 2646489"/>
              <a:gd name="f4" fmla="val 2688071"/>
              <a:gd name="f5" fmla="val 306023"/>
              <a:gd name="f6" fmla="val 2382048"/>
              <a:gd name="f7" fmla="val 271732"/>
              <a:gd name="f8" fmla="val 2441625"/>
              <a:gd name="f9" fmla="val 254586"/>
              <a:gd name="f10" fmla="val 2501201"/>
              <a:gd name="f11" fmla="val 2560778"/>
              <a:gd name="f12" fmla="val 2631080"/>
              <a:gd name="f13" fmla="val 197595"/>
              <a:gd name="f14" fmla="val 127293"/>
              <a:gd name="f15" fmla="val 56991"/>
              <a:gd name="f16" fmla="val 2631081"/>
              <a:gd name="f17" fmla="val 2490477"/>
              <a:gd name="f18" fmla="val 2433485"/>
              <a:gd name="f19" fmla="val 186870"/>
              <a:gd name="f20" fmla="val 2433486"/>
              <a:gd name="f21" fmla="val 246446"/>
              <a:gd name="f22" fmla="val 2416340"/>
              <a:gd name="f23" fmla="val 812224"/>
              <a:gd name="f24" fmla="val 2334103"/>
              <a:gd name="f25" fmla="val 777933"/>
              <a:gd name="f26" fmla="val 2393681"/>
              <a:gd name="f27" fmla="val 760787"/>
              <a:gd name="f28" fmla="val 2453256"/>
              <a:gd name="f29" fmla="val 2512834"/>
              <a:gd name="f30" fmla="val 2583136"/>
              <a:gd name="f31" fmla="val 703796"/>
              <a:gd name="f32" fmla="val 2640127"/>
              <a:gd name="f33" fmla="val 633494"/>
              <a:gd name="f34" fmla="val 563192"/>
              <a:gd name="f35" fmla="val 506201"/>
              <a:gd name="f36" fmla="val 2442532"/>
              <a:gd name="f37" fmla="val 2385541"/>
              <a:gd name="f38" fmla="val 693071"/>
              <a:gd name="f39" fmla="val 2385540"/>
              <a:gd name="f40" fmla="val 752647"/>
              <a:gd name="f41" fmla="val 2368395"/>
              <a:gd name="f42" fmla="val 353968"/>
              <a:gd name="f43" fmla="val 1875848"/>
              <a:gd name="f44" fmla="val 319677"/>
              <a:gd name="f45" fmla="val 1935424"/>
              <a:gd name="f46" fmla="val 302531"/>
              <a:gd name="f47" fmla="val 1995001"/>
              <a:gd name="f48" fmla="val 302530"/>
              <a:gd name="f49" fmla="val 2054578"/>
              <a:gd name="f50" fmla="val 2124880"/>
              <a:gd name="f51" fmla="val 245539"/>
              <a:gd name="f52" fmla="val 2181871"/>
              <a:gd name="f53" fmla="val 175237"/>
              <a:gd name="f54" fmla="val 104935"/>
              <a:gd name="f55" fmla="val 47945"/>
              <a:gd name="f56" fmla="val 47944"/>
              <a:gd name="f57" fmla="val 1984276"/>
              <a:gd name="f58" fmla="val 1927285"/>
              <a:gd name="f59" fmla="val 234815"/>
              <a:gd name="f60" fmla="val 294391"/>
              <a:gd name="f61" fmla="val 1910139"/>
              <a:gd name="f62" fmla="val 401912"/>
              <a:gd name="f63" fmla="val 1369646"/>
              <a:gd name="f64" fmla="val 367621"/>
              <a:gd name="f65" fmla="val 1429223"/>
              <a:gd name="f66" fmla="val 350475"/>
              <a:gd name="f67" fmla="val 1488799"/>
              <a:gd name="f68" fmla="val 1548377"/>
              <a:gd name="f69" fmla="val 1618679"/>
              <a:gd name="f70" fmla="val 293484"/>
              <a:gd name="f71" fmla="val 1675670"/>
              <a:gd name="f72" fmla="val 223182"/>
              <a:gd name="f73" fmla="val 152880"/>
              <a:gd name="f74" fmla="val 95889"/>
              <a:gd name="f75" fmla="val 1478075"/>
              <a:gd name="f76" fmla="val 1421084"/>
              <a:gd name="f77" fmla="val 282759"/>
              <a:gd name="f78" fmla="val 342335"/>
              <a:gd name="f79" fmla="val 1403938"/>
              <a:gd name="f80" fmla="val 1318425"/>
              <a:gd name="f81" fmla="val 2286158"/>
              <a:gd name="f82" fmla="val 1284134"/>
              <a:gd name="f83" fmla="val 2345735"/>
              <a:gd name="f84" fmla="val 1266988"/>
              <a:gd name="f85" fmla="val 2405312"/>
              <a:gd name="f86" fmla="val 1266987"/>
              <a:gd name="f87" fmla="val 2464888"/>
              <a:gd name="f88" fmla="val 2535190"/>
              <a:gd name="f89" fmla="val 1209996"/>
              <a:gd name="f90" fmla="val 2592182"/>
              <a:gd name="f91" fmla="val 1139694"/>
              <a:gd name="f92" fmla="val 1069392"/>
              <a:gd name="f93" fmla="val 1012402"/>
              <a:gd name="f94" fmla="val 2535191"/>
              <a:gd name="f95" fmla="val 1012401"/>
              <a:gd name="f96" fmla="val 2394586"/>
              <a:gd name="f97" fmla="val 2337595"/>
              <a:gd name="f98" fmla="val 1199271"/>
              <a:gd name="f99" fmla="val 2337596"/>
              <a:gd name="f100" fmla="val 1258848"/>
              <a:gd name="f101" fmla="val 2320449"/>
              <a:gd name="f102" fmla="val 860169"/>
              <a:gd name="f103" fmla="val 1827902"/>
              <a:gd name="f104" fmla="val 825878"/>
              <a:gd name="f105" fmla="val 1887479"/>
              <a:gd name="f106" fmla="val 808731"/>
              <a:gd name="f107" fmla="val 1947056"/>
              <a:gd name="f108" fmla="val 2006633"/>
              <a:gd name="f109" fmla="val 2076935"/>
              <a:gd name="f110" fmla="val 751740"/>
              <a:gd name="f111" fmla="val 2133926"/>
              <a:gd name="f112" fmla="val 681438"/>
              <a:gd name="f113" fmla="val 611136"/>
              <a:gd name="f114" fmla="val 554146"/>
              <a:gd name="f115" fmla="val 554145"/>
              <a:gd name="f116" fmla="val 1936331"/>
              <a:gd name="f117" fmla="val 1879340"/>
              <a:gd name="f118" fmla="val 741015"/>
              <a:gd name="f119" fmla="val 800591"/>
              <a:gd name="f120" fmla="val 1862193"/>
              <a:gd name="f121" fmla="val 2096803"/>
              <a:gd name="f122" fmla="val 190871"/>
              <a:gd name="f123" fmla="val 2253382"/>
              <a:gd name="f124" fmla="val 347450"/>
              <a:gd name="f125" fmla="val 2314442"/>
              <a:gd name="f126" fmla="val 563378"/>
              <a:gd name="f127" fmla="val 2268166"/>
              <a:gd name="f128" fmla="val 764238"/>
              <a:gd name="f129" fmla="val 2361334"/>
              <a:gd name="f130" fmla="val 768461"/>
              <a:gd name="f131" fmla="val 2450817"/>
              <a:gd name="f132" fmla="val 809378"/>
              <a:gd name="f133" fmla="val 2521691"/>
              <a:gd name="f134" fmla="val 880252"/>
              <a:gd name="f135" fmla="val 2675615"/>
              <a:gd name="f136" fmla="val 1034176"/>
              <a:gd name="f137" fmla="val 2688247"/>
              <a:gd name="f138" fmla="val 1275888"/>
              <a:gd name="f139" fmla="val 2553508"/>
              <a:gd name="f140" fmla="val 1439575"/>
              <a:gd name="f141" fmla="val 2557767"/>
              <a:gd name="f142" fmla="val 1440633"/>
              <a:gd name="f143" fmla="val 2560483"/>
              <a:gd name="f144" fmla="val 1443301"/>
              <a:gd name="f145" fmla="val 2563181"/>
              <a:gd name="f146" fmla="val 1445999"/>
              <a:gd name="f147" fmla="val 2819847"/>
              <a:gd name="f148" fmla="val 1702665"/>
              <a:gd name="f149" fmla="val 2118808"/>
              <a:gd name="f150" fmla="val 2375474"/>
              <a:gd name="f151" fmla="val 2320841"/>
              <a:gd name="f152" fmla="val 2617815"/>
              <a:gd name="f153" fmla="val 1936328"/>
              <a:gd name="f154" fmla="val 2631341"/>
              <a:gd name="f155" fmla="val 1678325"/>
              <a:gd name="f156" fmla="val 2415804"/>
              <a:gd name="f157" fmla="val 1676180"/>
              <a:gd name="f158" fmla="val 2417949"/>
              <a:gd name="f159" fmla="val 1633705"/>
              <a:gd name="f160" fmla="val 2375475"/>
              <a:gd name="f161" fmla="val 366513"/>
              <a:gd name="f162" fmla="val 1108282"/>
              <a:gd name="f163" fmla="val 369979"/>
              <a:gd name="f164" fmla="val 1104815"/>
              <a:gd name="f165" fmla="val 349908"/>
              <a:gd name="f166" fmla="val 1089573"/>
              <a:gd name="f167" fmla="val 330850"/>
              <a:gd name="f168" fmla="val 1072619"/>
              <a:gd name="f169" fmla="val 312598"/>
              <a:gd name="f170" fmla="val 1054367"/>
              <a:gd name="f171" fmla="val 55932"/>
              <a:gd name="f172" fmla="val 797701"/>
              <a:gd name="f173" fmla="val 381558"/>
              <a:gd name="f174" fmla="val 124891"/>
              <a:gd name="f175" fmla="val 569264"/>
              <a:gd name="f176" fmla="val -131775"/>
              <a:gd name="f177" fmla="val 985408"/>
              <a:gd name="f178" fmla="val 1242074"/>
              <a:gd name="f179" fmla="val 1249606"/>
              <a:gd name="f180" fmla="val 136238"/>
              <a:gd name="f181" fmla="val 1499513"/>
              <a:gd name="f182" fmla="val -63604"/>
              <a:gd name="f183" fmla="val 1863845"/>
              <a:gd name="f184" fmla="val -42087"/>
              <a:gd name="f185" fmla="*/ f0 1 2646489"/>
              <a:gd name="f186" fmla="*/ f1 1 2688071"/>
              <a:gd name="f187" fmla="val f2"/>
              <a:gd name="f188" fmla="val f3"/>
              <a:gd name="f189" fmla="val f4"/>
              <a:gd name="f190" fmla="+- f189 0 f187"/>
              <a:gd name="f191" fmla="+- f188 0 f187"/>
              <a:gd name="f192" fmla="*/ f191 1 2646489"/>
              <a:gd name="f193" fmla="*/ f190 1 2688071"/>
              <a:gd name="f194" fmla="*/ f187 1 f192"/>
              <a:gd name="f195" fmla="*/ f188 1 f192"/>
              <a:gd name="f196" fmla="*/ f187 1 f193"/>
              <a:gd name="f197" fmla="*/ f189 1 f193"/>
              <a:gd name="f198" fmla="*/ f194 f185 1"/>
              <a:gd name="f199" fmla="*/ f195 f185 1"/>
              <a:gd name="f200" fmla="*/ f197 f186 1"/>
              <a:gd name="f201" fmla="*/ f196 f18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8" t="f201" r="f199" b="f200"/>
            <a:pathLst>
              <a:path w="2646489" h="2688071">
                <a:moveTo>
                  <a:pt x="f5" y="f6"/>
                </a:moveTo>
                <a:cubicBezTo>
                  <a:pt x="f7" y="f8"/>
                  <a:pt x="f9" y="f10"/>
                  <a:pt x="f9" y="f11"/>
                </a:cubicBezTo>
                <a:cubicBezTo>
                  <a:pt x="f9" y="f12"/>
                  <a:pt x="f13" y="f4"/>
                  <a:pt x="f14" y="f4"/>
                </a:cubicBezTo>
                <a:cubicBezTo>
                  <a:pt x="f15" y="f4"/>
                  <a:pt x="f2" y="f16"/>
                  <a:pt x="f2" y="f11"/>
                </a:cubicBezTo>
                <a:cubicBezTo>
                  <a:pt x="f2" y="f17"/>
                  <a:pt x="f15" y="f18"/>
                  <a:pt x="f14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cubicBezTo>
                  <a:pt x="f27" y="f30"/>
                  <a:pt x="f31" y="f32"/>
                  <a:pt x="f33" y="f32"/>
                </a:cubicBezTo>
                <a:cubicBezTo>
                  <a:pt x="f34" y="f32"/>
                  <a:pt x="f35" y="f30"/>
                  <a:pt x="f35" y="f29"/>
                </a:cubicBezTo>
                <a:cubicBezTo>
                  <a:pt x="f35" y="f36"/>
                  <a:pt x="f34" y="f37"/>
                  <a:pt x="f33" y="f37"/>
                </a:cubicBezTo>
                <a:cubicBezTo>
                  <a:pt x="f38" y="f39"/>
                  <a:pt x="f40" y="f41"/>
                  <a:pt x="f23" y="f24"/>
                </a:cubicBezTo>
                <a:close/>
                <a:moveTo>
                  <a:pt x="f42" y="f43"/>
                </a:moveTo>
                <a:cubicBezTo>
                  <a:pt x="f44" y="f45"/>
                  <a:pt x="f46" y="f47"/>
                  <a:pt x="f48" y="f49"/>
                </a:cubicBezTo>
                <a:cubicBezTo>
                  <a:pt x="f48" y="f50"/>
                  <a:pt x="f51" y="f52"/>
                  <a:pt x="f53" y="f52"/>
                </a:cubicBezTo>
                <a:cubicBezTo>
                  <a:pt x="f54" y="f52"/>
                  <a:pt x="f55" y="f50"/>
                  <a:pt x="f56" y="f49"/>
                </a:cubicBezTo>
                <a:cubicBezTo>
                  <a:pt x="f56" y="f57"/>
                  <a:pt x="f54" y="f58"/>
                  <a:pt x="f53" y="f58"/>
                </a:cubicBezTo>
                <a:cubicBezTo>
                  <a:pt x="f59" y="f58"/>
                  <a:pt x="f60" y="f61"/>
                  <a:pt x="f42" y="f43"/>
                </a:cubicBezTo>
                <a:close/>
                <a:moveTo>
                  <a:pt x="f62" y="f63"/>
                </a:moveTo>
                <a:cubicBezTo>
                  <a:pt x="f64" y="f65"/>
                  <a:pt x="f66" y="f67"/>
                  <a:pt x="f66" y="f68"/>
                </a:cubicBezTo>
                <a:cubicBezTo>
                  <a:pt x="f66" y="f69"/>
                  <a:pt x="f70" y="f71"/>
                  <a:pt x="f72" y="f71"/>
                </a:cubicBezTo>
                <a:cubicBezTo>
                  <a:pt x="f73" y="f71"/>
                  <a:pt x="f74" y="f69"/>
                  <a:pt x="f74" y="f68"/>
                </a:cubicBezTo>
                <a:cubicBezTo>
                  <a:pt x="f74" y="f75"/>
                  <a:pt x="f73" y="f76"/>
                  <a:pt x="f72" y="f76"/>
                </a:cubicBezTo>
                <a:cubicBezTo>
                  <a:pt x="f77" y="f76"/>
                  <a:pt x="f78" y="f79"/>
                  <a:pt x="f62" y="f63"/>
                </a:cubicBezTo>
                <a:close/>
                <a:moveTo>
                  <a:pt x="f80" y="f81"/>
                </a:moveTo>
                <a:cubicBezTo>
                  <a:pt x="f82" y="f83"/>
                  <a:pt x="f84" y="f85"/>
                  <a:pt x="f86" y="f87"/>
                </a:cubicBezTo>
                <a:cubicBezTo>
                  <a:pt x="f86" y="f88"/>
                  <a:pt x="f89" y="f90"/>
                  <a:pt x="f91" y="f90"/>
                </a:cubicBezTo>
                <a:cubicBezTo>
                  <a:pt x="f92" y="f90"/>
                  <a:pt x="f93" y="f94"/>
                  <a:pt x="f95" y="f87"/>
                </a:cubicBezTo>
                <a:cubicBezTo>
                  <a:pt x="f95" y="f96"/>
                  <a:pt x="f92" y="f97"/>
                  <a:pt x="f91" y="f97"/>
                </a:cubicBezTo>
                <a:cubicBezTo>
                  <a:pt x="f98" y="f99"/>
                  <a:pt x="f100" y="f101"/>
                  <a:pt x="f80" y="f81"/>
                </a:cubicBezTo>
                <a:close/>
                <a:moveTo>
                  <a:pt x="f102" y="f103"/>
                </a:moveTo>
                <a:cubicBezTo>
                  <a:pt x="f104" y="f105"/>
                  <a:pt x="f106" y="f107"/>
                  <a:pt x="f106" y="f108"/>
                </a:cubicBezTo>
                <a:cubicBezTo>
                  <a:pt x="f106" y="f109"/>
                  <a:pt x="f110" y="f111"/>
                  <a:pt x="f112" y="f111"/>
                </a:cubicBezTo>
                <a:cubicBezTo>
                  <a:pt x="f113" y="f111"/>
                  <a:pt x="f114" y="f109"/>
                  <a:pt x="f115" y="f108"/>
                </a:cubicBezTo>
                <a:cubicBezTo>
                  <a:pt x="f115" y="f116"/>
                  <a:pt x="f113" y="f117"/>
                  <a:pt x="f112" y="f117"/>
                </a:cubicBezTo>
                <a:cubicBezTo>
                  <a:pt x="f118" y="f117"/>
                  <a:pt x="f119" y="f120"/>
                  <a:pt x="f102" y="f103"/>
                </a:cubicBezTo>
                <a:close/>
                <a:moveTo>
                  <a:pt x="f121" y="f122"/>
                </a:move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7" y="f149"/>
                  <a:pt x="f145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64"/>
                </a:ln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1" y="f173"/>
                  <a:pt x="f169" y="f174"/>
                </a:cubicBezTo>
                <a:cubicBezTo>
                  <a:pt x="f175" y="f176"/>
                  <a:pt x="f177" y="f176"/>
                  <a:pt x="f178" y="f174"/>
                </a:cubicBezTo>
                <a:lnTo>
                  <a:pt x="f179" y="f180"/>
                </a:lnTo>
                <a:cubicBezTo>
                  <a:pt x="f181" y="f182"/>
                  <a:pt x="f183" y="f184"/>
                  <a:pt x="f121" y="f12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id="{73C4B17C-561E-4925-93F6-C4B8E33D0AE2}"/>
              </a:ext>
            </a:extLst>
          </p:cNvPr>
          <p:cNvSpPr/>
          <p:nvPr/>
        </p:nvSpPr>
        <p:spPr>
          <a:xfrm>
            <a:off x="6306141" y="3261161"/>
            <a:ext cx="260201" cy="261737"/>
          </a:xfrm>
          <a:custGeom>
            <a:avLst/>
            <a:gdLst>
              <a:gd name="f0" fmla="val w"/>
              <a:gd name="f1" fmla="val h"/>
              <a:gd name="f2" fmla="val 0"/>
              <a:gd name="f3" fmla="val 3220951"/>
              <a:gd name="f4" fmla="val 3240001"/>
              <a:gd name="f5" fmla="val 1308278"/>
              <a:gd name="f6" fmla="val 1367793"/>
              <a:gd name="f7" fmla="val 1529714"/>
              <a:gd name="f8" fmla="val 1725574"/>
              <a:gd name="f9" fmla="val 1477302"/>
              <a:gd name="f10" fmla="val 1834882"/>
              <a:gd name="f11" fmla="val 1652053"/>
              <a:gd name="f12" fmla="val 1903747"/>
              <a:gd name="f13" fmla="val 1589160"/>
              <a:gd name="f14" fmla="val 1995954"/>
              <a:gd name="f15" fmla="val 1554818"/>
              <a:gd name="f16" fmla="val 2096186"/>
              <a:gd name="f17" fmla="val 2313867"/>
              <a:gd name="f18" fmla="val 2493715"/>
              <a:gd name="f19" fmla="val 1716803"/>
              <a:gd name="f20" fmla="val 2514185"/>
              <a:gd name="f21" fmla="val 1927821"/>
              <a:gd name="f22" fmla="val 2517944"/>
              <a:gd name="f23" fmla="val 1925558"/>
              <a:gd name="f24" fmla="val 2521751"/>
              <a:gd name="f25" fmla="val 1925524"/>
              <a:gd name="f26" fmla="val 2525567"/>
              <a:gd name="f27" fmla="val 2888547"/>
              <a:gd name="f28" fmla="val 3182805"/>
              <a:gd name="f29" fmla="val 2219782"/>
              <a:gd name="f30" fmla="val 2582762"/>
              <a:gd name="f31" fmla="val 2925484"/>
              <a:gd name="f32" fmla="val 2920478"/>
              <a:gd name="f33" fmla="val 3206940"/>
              <a:gd name="f34" fmla="val 2585635"/>
              <a:gd name="f35" fmla="val 3236968"/>
              <a:gd name="f36" fmla="val 733485"/>
              <a:gd name="f37" fmla="val 3235099"/>
              <a:gd name="f38" fmla="val 708515"/>
              <a:gd name="f39" fmla="val 3238513"/>
              <a:gd name="f40" fmla="val 683051"/>
              <a:gd name="f41" fmla="val 657239"/>
              <a:gd name="f42" fmla="val 294258"/>
              <a:gd name="f43" fmla="val 2945743"/>
              <a:gd name="f44" fmla="val 670588"/>
              <a:gd name="f45" fmla="val 1928221"/>
              <a:gd name="f46" fmla="val 705989"/>
              <a:gd name="f47" fmla="val 1610200"/>
              <a:gd name="f48" fmla="val 978825"/>
              <a:gd name="f49" fmla="val 1589786"/>
              <a:gd name="f50" fmla="val 1520182"/>
              <a:gd name="f51" fmla="val 453314"/>
              <a:gd name="f52" fmla="val 1668069"/>
              <a:gd name="f53" fmla="val 912942"/>
              <a:gd name="f54" fmla="val 1988957"/>
              <a:gd name="f55" fmla="val 1240613"/>
              <a:gd name="f56" fmla="val 2309845"/>
              <a:gd name="f57" fmla="val 1568285"/>
              <a:gd name="f58" fmla="val 2766281"/>
              <a:gd name="f59" fmla="val 1725754"/>
              <a:gd name="f60" fmla="val 1665645"/>
              <a:gd name="f61" fmla="val 3108976"/>
              <a:gd name="f62" fmla="val 1775302"/>
              <a:gd name="f63" fmla="val 2980523"/>
              <a:gd name="f64" fmla="val 1857805"/>
              <a:gd name="f65" fmla="val 2843553"/>
              <a:gd name="f66" fmla="val 1912752"/>
              <a:gd name="f67" fmla="val 2756367"/>
              <a:gd name="f68" fmla="val 1866073"/>
              <a:gd name="f69" fmla="val 2656598"/>
              <a:gd name="f70" fmla="val 1841175"/>
              <a:gd name="f71" fmla="val 2551012"/>
              <a:gd name="f72" fmla="val 2547197"/>
              <a:gd name="f73" fmla="val 1841176"/>
              <a:gd name="f74" fmla="val 2543390"/>
              <a:gd name="f75" fmla="val 1841210"/>
              <a:gd name="f76" fmla="val 2539631"/>
              <a:gd name="f77" fmla="val 1843473"/>
              <a:gd name="f78" fmla="val 2519161"/>
              <a:gd name="f79" fmla="val 1632454"/>
              <a:gd name="f80" fmla="val 2339312"/>
              <a:gd name="f81" fmla="val 1470470"/>
              <a:gd name="f82" fmla="val 2121631"/>
              <a:gd name="f83" fmla="val 2021400"/>
              <a:gd name="f84" fmla="val 1929192"/>
              <a:gd name="f85" fmla="val 1504812"/>
              <a:gd name="f86" fmla="val 1860327"/>
              <a:gd name="f87" fmla="val 1567705"/>
              <a:gd name="f88" fmla="val 1751020"/>
              <a:gd name="f89" fmla="val 1392954"/>
              <a:gd name="f90" fmla="val 1555160"/>
              <a:gd name="f91" fmla="val 1283445"/>
              <a:gd name="f92" fmla="val 1333723"/>
              <a:gd name="f93" fmla="val 1331160"/>
              <a:gd name="f94" fmla="val 1283679"/>
              <a:gd name="f95" fmla="val 1150898"/>
              <a:gd name="f96" fmla="val 856385"/>
              <a:gd name="f97" fmla="val 1238290"/>
              <a:gd name="f98" fmla="val 344219"/>
              <a:gd name="f99" fmla="*/ f0 1 3220951"/>
              <a:gd name="f100" fmla="*/ f1 1 3240001"/>
              <a:gd name="f101" fmla="val f2"/>
              <a:gd name="f102" fmla="val f3"/>
              <a:gd name="f103" fmla="val f4"/>
              <a:gd name="f104" fmla="+- f103 0 f101"/>
              <a:gd name="f105" fmla="+- f102 0 f101"/>
              <a:gd name="f106" fmla="*/ f105 1 3220951"/>
              <a:gd name="f107" fmla="*/ f104 1 3240001"/>
              <a:gd name="f108" fmla="*/ f101 1 f106"/>
              <a:gd name="f109" fmla="*/ f102 1 f106"/>
              <a:gd name="f110" fmla="*/ f101 1 f107"/>
              <a:gd name="f111" fmla="*/ f103 1 f107"/>
              <a:gd name="f112" fmla="*/ f108 f99 1"/>
              <a:gd name="f113" fmla="*/ f109 f99 1"/>
              <a:gd name="f114" fmla="*/ f111 f100 1"/>
              <a:gd name="f115" fmla="*/ f110 f10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5" r="f113" b="f114"/>
            <a:pathLst>
              <a:path w="3220951" h="3240001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2" y="f13"/>
                  <a:pt x="f14" y="f15"/>
                  <a:pt x="f16" y="f15"/>
                </a:cubicBezTo>
                <a:cubicBezTo>
                  <a:pt x="f17" y="f15"/>
                  <a:pt x="f18" y="f19"/>
                  <a:pt x="f20" y="f21"/>
                </a:cubicBezTo>
                <a:cubicBezTo>
                  <a:pt x="f22" y="f23"/>
                  <a:pt x="f24" y="f25"/>
                  <a:pt x="f26" y="f25"/>
                </a:cubicBezTo>
                <a:cubicBezTo>
                  <a:pt x="f27" y="f25"/>
                  <a:pt x="f28" y="f29"/>
                  <a:pt x="f28" y="f30"/>
                </a:cubicBezTo>
                <a:cubicBezTo>
                  <a:pt x="f28" y="f31"/>
                  <a:pt x="f32" y="f33"/>
                  <a:pt x="f34" y="f35"/>
                </a:cubicBezTo>
                <a:lnTo>
                  <a:pt x="f34" y="f4"/>
                </a:lnTo>
                <a:lnTo>
                  <a:pt x="f26" y="f4"/>
                </a:lnTo>
                <a:lnTo>
                  <a:pt x="f36" y="f4"/>
                </a:lnTo>
                <a:lnTo>
                  <a:pt x="f36" y="f37"/>
                </a:lnTo>
                <a:cubicBezTo>
                  <a:pt x="f38" y="f39"/>
                  <a:pt x="f40" y="f4"/>
                  <a:pt x="f41" y="f4"/>
                </a:cubicBezTo>
                <a:cubicBezTo>
                  <a:pt x="f42" y="f4"/>
                  <a:pt x="f2" y="f43"/>
                  <a:pt x="f2" y="f30"/>
                </a:cubicBezTo>
                <a:cubicBezTo>
                  <a:pt x="f2" y="f29"/>
                  <a:pt x="f42" y="f25"/>
                  <a:pt x="f41" y="f25"/>
                </a:cubicBezTo>
                <a:lnTo>
                  <a:pt x="f44" y="f45"/>
                </a:lnTo>
                <a:cubicBezTo>
                  <a:pt x="f46" y="f47"/>
                  <a:pt x="f48" y="f6"/>
                  <a:pt x="f5" y="f6"/>
                </a:cubicBezTo>
                <a:close/>
                <a:moveTo>
                  <a:pt x="f49" y="f2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0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1"/>
                </a:cubicBezTo>
                <a:cubicBezTo>
                  <a:pt x="f83" y="f81"/>
                  <a:pt x="f84" y="f85"/>
                  <a:pt x="f86" y="f87"/>
                </a:cubicBezTo>
                <a:cubicBezTo>
                  <a:pt x="f88" y="f89"/>
                  <a:pt x="f90" y="f91"/>
                  <a:pt x="f92" y="f91"/>
                </a:cubicBezTo>
                <a:lnTo>
                  <a:pt x="f93" y="f94"/>
                </a:lnTo>
                <a:cubicBezTo>
                  <a:pt x="f95" y="f96"/>
                  <a:pt x="f97" y="f98"/>
                  <a:pt x="f49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9">
            <a:extLst>
              <a:ext uri="{FF2B5EF4-FFF2-40B4-BE49-F238E27FC236}">
                <a16:creationId xmlns:a16="http://schemas.microsoft.com/office/drawing/2014/main" id="{D27AF534-ED78-4915-AC17-C870B11AF7AE}"/>
              </a:ext>
            </a:extLst>
          </p:cNvPr>
          <p:cNvSpPr txBox="1"/>
          <p:nvPr/>
        </p:nvSpPr>
        <p:spPr>
          <a:xfrm>
            <a:off x="615985" y="446986"/>
            <a:ext cx="3098069" cy="64633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1" compatLnSpc="1">
            <a:sp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600" kern="0" dirty="0">
                <a:solidFill>
                  <a:srgbClr val="0486B5"/>
                </a:solidFill>
                <a:latin typeface="Arial"/>
                <a:ea typeface="Arial"/>
                <a:cs typeface="B Nazanin" panose="00000400000000000000" pitchFamily="2" charset="-78"/>
              </a:rPr>
              <a:t>سبک دستور کار</a:t>
            </a:r>
            <a:endParaRPr lang="en-US" sz="3600" b="0" i="0" u="none" strike="noStrike" kern="0" cap="none" spc="0" baseline="0" dirty="0">
              <a:solidFill>
                <a:srgbClr val="0486B5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075F7CA6-B9C6-43AE-8393-B183B7A20A6B}"/>
              </a:ext>
            </a:extLst>
          </p:cNvPr>
          <p:cNvGrpSpPr/>
          <p:nvPr/>
        </p:nvGrpSpPr>
        <p:grpSpPr>
          <a:xfrm>
            <a:off x="3946952" y="2986088"/>
            <a:ext cx="5197048" cy="1187431"/>
            <a:chOff x="3946952" y="2986088"/>
            <a:chExt cx="5197048" cy="1187431"/>
          </a:xfrm>
        </p:grpSpPr>
        <p:sp>
          <p:nvSpPr>
            <p:cNvPr id="4" name="TextBox 5">
              <a:extLst>
                <a:ext uri="{FF2B5EF4-FFF2-40B4-BE49-F238E27FC236}">
                  <a16:creationId xmlns:a16="http://schemas.microsoft.com/office/drawing/2014/main" id="{AB8918D6-1393-4E4E-BC0D-7FDCF8FB5677}"/>
                </a:ext>
              </a:extLst>
            </p:cNvPr>
            <p:cNvSpPr txBox="1"/>
            <p:nvPr/>
          </p:nvSpPr>
          <p:spPr>
            <a:xfrm>
              <a:off x="3946952" y="2998628"/>
              <a:ext cx="741889" cy="5539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0" rIns="0" bIns="0" anchor="ctr" anchorCtr="1" compatLnSpc="1">
              <a:sp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600" b="1" i="0" u="none" strike="noStrike" kern="0" cap="none" spc="0" baseline="0">
                  <a:solidFill>
                    <a:srgbClr val="75BDA7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03</a:t>
              </a:r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71F2DF17-92EC-4946-9FAA-BE7DEA833A24}"/>
                </a:ext>
              </a:extLst>
            </p:cNvPr>
            <p:cNvSpPr txBox="1"/>
            <p:nvPr/>
          </p:nvSpPr>
          <p:spPr>
            <a:xfrm>
              <a:off x="4229646" y="3273273"/>
              <a:ext cx="4512216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زیرنویس ارائه خود را وارد کنید</a:t>
              </a:r>
            </a:p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</a:t>
              </a:r>
              <a:endParaRPr lang="en-US" sz="1200" b="0" i="0" u="none" strike="noStrike" kern="0" cap="none" spc="0" baseline="0" dirty="0">
                <a:solidFill>
                  <a:srgbClr val="262626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F2B14AE8-0D85-423C-8FC4-FF939961C8EF}"/>
                </a:ext>
              </a:extLst>
            </p:cNvPr>
            <p:cNvSpPr txBox="1"/>
            <p:nvPr/>
          </p:nvSpPr>
          <p:spPr>
            <a:xfrm>
              <a:off x="4631775" y="2986088"/>
              <a:ext cx="4512225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75BDA7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2400" b="1" i="0" u="none" strike="noStrike" kern="0" cap="none" spc="0" baseline="0" dirty="0">
                <a:solidFill>
                  <a:srgbClr val="75BDA7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8">
            <a:extLst>
              <a:ext uri="{FF2B5EF4-FFF2-40B4-BE49-F238E27FC236}">
                <a16:creationId xmlns:a16="http://schemas.microsoft.com/office/drawing/2014/main" id="{19E6A66E-3F18-4F85-85BD-5FAAFC66C889}"/>
              </a:ext>
            </a:extLst>
          </p:cNvPr>
          <p:cNvGrpSpPr/>
          <p:nvPr/>
        </p:nvGrpSpPr>
        <p:grpSpPr>
          <a:xfrm>
            <a:off x="3946952" y="561323"/>
            <a:ext cx="5254124" cy="1406707"/>
            <a:chOff x="3946952" y="561323"/>
            <a:chExt cx="5254124" cy="1406707"/>
          </a:xfrm>
        </p:grpSpPr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5D954D8C-C24E-4BC9-ADD9-B336303F980C}"/>
                </a:ext>
              </a:extLst>
            </p:cNvPr>
            <p:cNvSpPr txBox="1"/>
            <p:nvPr/>
          </p:nvSpPr>
          <p:spPr>
            <a:xfrm>
              <a:off x="3946952" y="1056872"/>
              <a:ext cx="741889" cy="5539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0" rIns="0" bIns="0" anchor="ctr" anchorCtr="1" compatLnSpc="1">
              <a:sp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600" b="1" i="0" u="none" strike="noStrike" kern="0" cap="none" spc="0" baseline="0">
                  <a:solidFill>
                    <a:srgbClr val="3494BA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9B1611AA-0C41-451F-84ED-D929BD6DE323}"/>
                </a:ext>
              </a:extLst>
            </p:cNvPr>
            <p:cNvSpPr txBox="1"/>
            <p:nvPr/>
          </p:nvSpPr>
          <p:spPr>
            <a:xfrm>
              <a:off x="4260154" y="1067784"/>
              <a:ext cx="4512216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زیرنویس ارائه خود را وارد کنید</a:t>
              </a:r>
            </a:p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</a:t>
              </a:r>
              <a:endParaRPr lang="en-US" sz="1200" b="0" i="0" u="none" strike="noStrike" kern="0" cap="none" spc="0" baseline="0" dirty="0">
                <a:solidFill>
                  <a:srgbClr val="262626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TextBox 11">
              <a:extLst>
                <a:ext uri="{FF2B5EF4-FFF2-40B4-BE49-F238E27FC236}">
                  <a16:creationId xmlns:a16="http://schemas.microsoft.com/office/drawing/2014/main" id="{2020F537-933A-4729-84D9-2AE69695761E}"/>
                </a:ext>
              </a:extLst>
            </p:cNvPr>
            <p:cNvSpPr txBox="1"/>
            <p:nvPr/>
          </p:nvSpPr>
          <p:spPr>
            <a:xfrm>
              <a:off x="4688851" y="561323"/>
              <a:ext cx="4512225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3494BA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2400" b="1" i="0" u="none" strike="noStrike" kern="0" cap="none" spc="0" baseline="0" dirty="0">
                <a:solidFill>
                  <a:srgbClr val="3494BA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2">
            <a:extLst>
              <a:ext uri="{FF2B5EF4-FFF2-40B4-BE49-F238E27FC236}">
                <a16:creationId xmlns:a16="http://schemas.microsoft.com/office/drawing/2014/main" id="{B98883B7-250B-49A5-8F16-27A688BFC6B2}"/>
              </a:ext>
            </a:extLst>
          </p:cNvPr>
          <p:cNvGrpSpPr/>
          <p:nvPr/>
        </p:nvGrpSpPr>
        <p:grpSpPr>
          <a:xfrm>
            <a:off x="3946952" y="1867198"/>
            <a:ext cx="5197048" cy="1246671"/>
            <a:chOff x="3946952" y="1867198"/>
            <a:chExt cx="5197048" cy="1246671"/>
          </a:xfrm>
        </p:grpSpPr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60609A4F-B0F4-43E9-A2A3-6477E588B3F1}"/>
                </a:ext>
              </a:extLst>
            </p:cNvPr>
            <p:cNvSpPr txBox="1"/>
            <p:nvPr/>
          </p:nvSpPr>
          <p:spPr>
            <a:xfrm>
              <a:off x="3946952" y="2027745"/>
              <a:ext cx="741889" cy="5539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0" rIns="0" bIns="0" anchor="ctr" anchorCtr="1" compatLnSpc="1">
              <a:sp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600" b="1" i="0" u="none" strike="noStrike" kern="0" cap="none" spc="0" baseline="0">
                  <a:solidFill>
                    <a:srgbClr val="58B6C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90539239-D475-4897-95B6-CB4B16F41464}"/>
                </a:ext>
              </a:extLst>
            </p:cNvPr>
            <p:cNvSpPr txBox="1"/>
            <p:nvPr/>
          </p:nvSpPr>
          <p:spPr>
            <a:xfrm>
              <a:off x="4231950" y="2213623"/>
              <a:ext cx="4512216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زیرنویس ارائه خود را وارد کنید</a:t>
              </a:r>
            </a:p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</a:t>
              </a:r>
              <a:endParaRPr lang="en-US" sz="1200" b="0" i="0" u="none" strike="noStrike" kern="0" cap="none" spc="0" baseline="0" dirty="0">
                <a:solidFill>
                  <a:srgbClr val="262626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id="{67B879CB-0476-49ED-9351-31C348D59A59}"/>
                </a:ext>
              </a:extLst>
            </p:cNvPr>
            <p:cNvSpPr txBox="1"/>
            <p:nvPr/>
          </p:nvSpPr>
          <p:spPr>
            <a:xfrm>
              <a:off x="4631775" y="1867198"/>
              <a:ext cx="4512225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58B6C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2400" b="1" i="0" u="none" strike="noStrike" kern="0" cap="none" spc="0" baseline="0" dirty="0">
                <a:solidFill>
                  <a:srgbClr val="58B6C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6">
            <a:extLst>
              <a:ext uri="{FF2B5EF4-FFF2-40B4-BE49-F238E27FC236}">
                <a16:creationId xmlns:a16="http://schemas.microsoft.com/office/drawing/2014/main" id="{23191D33-4097-4F4C-95DF-E9F5B0C06282}"/>
              </a:ext>
            </a:extLst>
          </p:cNvPr>
          <p:cNvGrpSpPr/>
          <p:nvPr/>
        </p:nvGrpSpPr>
        <p:grpSpPr>
          <a:xfrm>
            <a:off x="3946952" y="3969501"/>
            <a:ext cx="5254124" cy="1208991"/>
            <a:chOff x="3946952" y="3969501"/>
            <a:chExt cx="5254124" cy="1208991"/>
          </a:xfrm>
        </p:grpSpPr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4247EB6F-485C-4D99-A304-EF5C77C7E40F}"/>
                </a:ext>
              </a:extLst>
            </p:cNvPr>
            <p:cNvSpPr txBox="1"/>
            <p:nvPr/>
          </p:nvSpPr>
          <p:spPr>
            <a:xfrm>
              <a:off x="3946952" y="3969501"/>
              <a:ext cx="741889" cy="5539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0" rIns="0" bIns="0" anchor="ctr" anchorCtr="1" compatLnSpc="1">
              <a:sp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600" b="1" i="0" u="none" strike="noStrike" kern="0" cap="none" spc="0" baseline="0">
                  <a:solidFill>
                    <a:srgbClr val="7A8C8E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04</a:t>
              </a:r>
            </a:p>
          </p:txBody>
        </p:sp>
        <p:sp>
          <p:nvSpPr>
            <p:cNvPr id="17" name="TextBox 18">
              <a:extLst>
                <a:ext uri="{FF2B5EF4-FFF2-40B4-BE49-F238E27FC236}">
                  <a16:creationId xmlns:a16="http://schemas.microsoft.com/office/drawing/2014/main" id="{40A71939-1E8E-4B1A-B098-05D5D8393312}"/>
                </a:ext>
              </a:extLst>
            </p:cNvPr>
            <p:cNvSpPr txBox="1"/>
            <p:nvPr/>
          </p:nvSpPr>
          <p:spPr>
            <a:xfrm>
              <a:off x="4228775" y="4278246"/>
              <a:ext cx="4512216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زیرنویس ارائه خود را وارد کنید</a:t>
              </a:r>
            </a:p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</a:t>
              </a:r>
              <a:endParaRPr lang="en-US" sz="1200" b="0" i="0" u="none" strike="noStrike" kern="0" cap="none" spc="0" baseline="0" dirty="0">
                <a:solidFill>
                  <a:srgbClr val="262626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TextBox 20">
              <a:extLst>
                <a:ext uri="{FF2B5EF4-FFF2-40B4-BE49-F238E27FC236}">
                  <a16:creationId xmlns:a16="http://schemas.microsoft.com/office/drawing/2014/main" id="{929A4592-D841-4865-A5B9-BF2163B49D49}"/>
                </a:ext>
              </a:extLst>
            </p:cNvPr>
            <p:cNvSpPr txBox="1"/>
            <p:nvPr/>
          </p:nvSpPr>
          <p:spPr>
            <a:xfrm>
              <a:off x="4688851" y="4015668"/>
              <a:ext cx="4512225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7A8C8E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2400" b="1" i="0" u="none" strike="noStrike" kern="0" cap="none" spc="0" baseline="0" dirty="0">
                <a:solidFill>
                  <a:srgbClr val="7A8C8E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4">
            <a:extLst>
              <a:ext uri="{FF2B5EF4-FFF2-40B4-BE49-F238E27FC236}">
                <a16:creationId xmlns:a16="http://schemas.microsoft.com/office/drawing/2014/main" id="{8248B219-83EA-4A4F-7C60-4D5E2F66CD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20725" y="1566863"/>
            <a:ext cx="2998788" cy="3589338"/>
            <a:chOff x="454" y="987"/>
            <a:chExt cx="1889" cy="2261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5A7894BC-B942-99FF-14F9-62DAF3CBC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" y="1797"/>
              <a:ext cx="620" cy="1451"/>
            </a:xfrm>
            <a:custGeom>
              <a:avLst/>
              <a:gdLst>
                <a:gd name="T0" fmla="*/ 4 w 222"/>
                <a:gd name="T1" fmla="*/ 108 h 520"/>
                <a:gd name="T2" fmla="*/ 8 w 222"/>
                <a:gd name="T3" fmla="*/ 64 h 520"/>
                <a:gd name="T4" fmla="*/ 58 w 222"/>
                <a:gd name="T5" fmla="*/ 2 h 520"/>
                <a:gd name="T6" fmla="*/ 69 w 222"/>
                <a:gd name="T7" fmla="*/ 9 h 520"/>
                <a:gd name="T8" fmla="*/ 73 w 222"/>
                <a:gd name="T9" fmla="*/ 22 h 520"/>
                <a:gd name="T10" fmla="*/ 84 w 222"/>
                <a:gd name="T11" fmla="*/ 54 h 520"/>
                <a:gd name="T12" fmla="*/ 99 w 222"/>
                <a:gd name="T13" fmla="*/ 165 h 520"/>
                <a:gd name="T14" fmla="*/ 102 w 222"/>
                <a:gd name="T15" fmla="*/ 206 h 520"/>
                <a:gd name="T16" fmla="*/ 106 w 222"/>
                <a:gd name="T17" fmla="*/ 214 h 520"/>
                <a:gd name="T18" fmla="*/ 110 w 222"/>
                <a:gd name="T19" fmla="*/ 200 h 520"/>
                <a:gd name="T20" fmla="*/ 115 w 222"/>
                <a:gd name="T21" fmla="*/ 76 h 520"/>
                <a:gd name="T22" fmla="*/ 119 w 222"/>
                <a:gd name="T23" fmla="*/ 55 h 520"/>
                <a:gd name="T24" fmla="*/ 122 w 222"/>
                <a:gd name="T25" fmla="*/ 52 h 520"/>
                <a:gd name="T26" fmla="*/ 130 w 222"/>
                <a:gd name="T27" fmla="*/ 62 h 520"/>
                <a:gd name="T28" fmla="*/ 152 w 222"/>
                <a:gd name="T29" fmla="*/ 114 h 520"/>
                <a:gd name="T30" fmla="*/ 179 w 222"/>
                <a:gd name="T31" fmla="*/ 143 h 520"/>
                <a:gd name="T32" fmla="*/ 188 w 222"/>
                <a:gd name="T33" fmla="*/ 153 h 520"/>
                <a:gd name="T34" fmla="*/ 192 w 222"/>
                <a:gd name="T35" fmla="*/ 209 h 520"/>
                <a:gd name="T36" fmla="*/ 178 w 222"/>
                <a:gd name="T37" fmla="*/ 217 h 520"/>
                <a:gd name="T38" fmla="*/ 168 w 222"/>
                <a:gd name="T39" fmla="*/ 231 h 520"/>
                <a:gd name="T40" fmla="*/ 168 w 222"/>
                <a:gd name="T41" fmla="*/ 238 h 520"/>
                <a:gd name="T42" fmla="*/ 188 w 222"/>
                <a:gd name="T43" fmla="*/ 254 h 520"/>
                <a:gd name="T44" fmla="*/ 197 w 222"/>
                <a:gd name="T45" fmla="*/ 257 h 520"/>
                <a:gd name="T46" fmla="*/ 203 w 222"/>
                <a:gd name="T47" fmla="*/ 307 h 520"/>
                <a:gd name="T48" fmla="*/ 221 w 222"/>
                <a:gd name="T49" fmla="*/ 506 h 520"/>
                <a:gd name="T50" fmla="*/ 218 w 222"/>
                <a:gd name="T51" fmla="*/ 520 h 520"/>
                <a:gd name="T52" fmla="*/ 116 w 222"/>
                <a:gd name="T53" fmla="*/ 520 h 520"/>
                <a:gd name="T54" fmla="*/ 112 w 222"/>
                <a:gd name="T55" fmla="*/ 506 h 520"/>
                <a:gd name="T56" fmla="*/ 112 w 222"/>
                <a:gd name="T57" fmla="*/ 442 h 520"/>
                <a:gd name="T58" fmla="*/ 110 w 222"/>
                <a:gd name="T59" fmla="*/ 291 h 520"/>
                <a:gd name="T60" fmla="*/ 100 w 222"/>
                <a:gd name="T61" fmla="*/ 275 h 520"/>
                <a:gd name="T62" fmla="*/ 83 w 222"/>
                <a:gd name="T63" fmla="*/ 274 h 520"/>
                <a:gd name="T64" fmla="*/ 3 w 222"/>
                <a:gd name="T65" fmla="*/ 187 h 520"/>
                <a:gd name="T66" fmla="*/ 4 w 222"/>
                <a:gd name="T67" fmla="*/ 10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2" h="520">
                  <a:moveTo>
                    <a:pt x="4" y="108"/>
                  </a:moveTo>
                  <a:cubicBezTo>
                    <a:pt x="5" y="93"/>
                    <a:pt x="6" y="79"/>
                    <a:pt x="8" y="64"/>
                  </a:cubicBezTo>
                  <a:cubicBezTo>
                    <a:pt x="12" y="34"/>
                    <a:pt x="29" y="13"/>
                    <a:pt x="58" y="2"/>
                  </a:cubicBezTo>
                  <a:cubicBezTo>
                    <a:pt x="64" y="0"/>
                    <a:pt x="67" y="5"/>
                    <a:pt x="69" y="9"/>
                  </a:cubicBezTo>
                  <a:cubicBezTo>
                    <a:pt x="71" y="13"/>
                    <a:pt x="71" y="18"/>
                    <a:pt x="73" y="22"/>
                  </a:cubicBezTo>
                  <a:cubicBezTo>
                    <a:pt x="77" y="32"/>
                    <a:pt x="80" y="43"/>
                    <a:pt x="84" y="54"/>
                  </a:cubicBezTo>
                  <a:cubicBezTo>
                    <a:pt x="93" y="91"/>
                    <a:pt x="97" y="128"/>
                    <a:pt x="99" y="165"/>
                  </a:cubicBezTo>
                  <a:cubicBezTo>
                    <a:pt x="100" y="179"/>
                    <a:pt x="103" y="192"/>
                    <a:pt x="102" y="206"/>
                  </a:cubicBezTo>
                  <a:cubicBezTo>
                    <a:pt x="102" y="209"/>
                    <a:pt x="103" y="212"/>
                    <a:pt x="106" y="214"/>
                  </a:cubicBezTo>
                  <a:cubicBezTo>
                    <a:pt x="111" y="210"/>
                    <a:pt x="110" y="204"/>
                    <a:pt x="110" y="200"/>
                  </a:cubicBezTo>
                  <a:cubicBezTo>
                    <a:pt x="109" y="158"/>
                    <a:pt x="110" y="117"/>
                    <a:pt x="115" y="76"/>
                  </a:cubicBezTo>
                  <a:cubicBezTo>
                    <a:pt x="116" y="68"/>
                    <a:pt x="116" y="61"/>
                    <a:pt x="119" y="55"/>
                  </a:cubicBezTo>
                  <a:cubicBezTo>
                    <a:pt x="120" y="53"/>
                    <a:pt x="120" y="52"/>
                    <a:pt x="122" y="52"/>
                  </a:cubicBezTo>
                  <a:cubicBezTo>
                    <a:pt x="129" y="51"/>
                    <a:pt x="129" y="57"/>
                    <a:pt x="130" y="62"/>
                  </a:cubicBezTo>
                  <a:cubicBezTo>
                    <a:pt x="136" y="80"/>
                    <a:pt x="141" y="98"/>
                    <a:pt x="152" y="114"/>
                  </a:cubicBezTo>
                  <a:cubicBezTo>
                    <a:pt x="159" y="125"/>
                    <a:pt x="168" y="135"/>
                    <a:pt x="179" y="143"/>
                  </a:cubicBezTo>
                  <a:cubicBezTo>
                    <a:pt x="182" y="146"/>
                    <a:pt x="186" y="148"/>
                    <a:pt x="188" y="153"/>
                  </a:cubicBezTo>
                  <a:cubicBezTo>
                    <a:pt x="191" y="172"/>
                    <a:pt x="195" y="190"/>
                    <a:pt x="192" y="209"/>
                  </a:cubicBezTo>
                  <a:cubicBezTo>
                    <a:pt x="190" y="216"/>
                    <a:pt x="183" y="216"/>
                    <a:pt x="178" y="217"/>
                  </a:cubicBezTo>
                  <a:cubicBezTo>
                    <a:pt x="168" y="218"/>
                    <a:pt x="165" y="222"/>
                    <a:pt x="168" y="231"/>
                  </a:cubicBezTo>
                  <a:cubicBezTo>
                    <a:pt x="168" y="233"/>
                    <a:pt x="168" y="235"/>
                    <a:pt x="168" y="238"/>
                  </a:cubicBezTo>
                  <a:cubicBezTo>
                    <a:pt x="171" y="251"/>
                    <a:pt x="169" y="257"/>
                    <a:pt x="188" y="254"/>
                  </a:cubicBezTo>
                  <a:cubicBezTo>
                    <a:pt x="191" y="254"/>
                    <a:pt x="194" y="254"/>
                    <a:pt x="197" y="257"/>
                  </a:cubicBezTo>
                  <a:cubicBezTo>
                    <a:pt x="202" y="273"/>
                    <a:pt x="202" y="291"/>
                    <a:pt x="203" y="307"/>
                  </a:cubicBezTo>
                  <a:cubicBezTo>
                    <a:pt x="209" y="374"/>
                    <a:pt x="215" y="440"/>
                    <a:pt x="221" y="506"/>
                  </a:cubicBezTo>
                  <a:cubicBezTo>
                    <a:pt x="221" y="511"/>
                    <a:pt x="222" y="516"/>
                    <a:pt x="218" y="520"/>
                  </a:cubicBezTo>
                  <a:cubicBezTo>
                    <a:pt x="184" y="520"/>
                    <a:pt x="150" y="520"/>
                    <a:pt x="116" y="520"/>
                  </a:cubicBezTo>
                  <a:cubicBezTo>
                    <a:pt x="112" y="516"/>
                    <a:pt x="112" y="511"/>
                    <a:pt x="112" y="506"/>
                  </a:cubicBezTo>
                  <a:cubicBezTo>
                    <a:pt x="112" y="485"/>
                    <a:pt x="112" y="464"/>
                    <a:pt x="112" y="442"/>
                  </a:cubicBezTo>
                  <a:cubicBezTo>
                    <a:pt x="113" y="392"/>
                    <a:pt x="108" y="341"/>
                    <a:pt x="110" y="291"/>
                  </a:cubicBezTo>
                  <a:cubicBezTo>
                    <a:pt x="110" y="284"/>
                    <a:pt x="110" y="276"/>
                    <a:pt x="100" y="275"/>
                  </a:cubicBezTo>
                  <a:cubicBezTo>
                    <a:pt x="94" y="274"/>
                    <a:pt x="89" y="275"/>
                    <a:pt x="83" y="274"/>
                  </a:cubicBezTo>
                  <a:cubicBezTo>
                    <a:pt x="34" y="267"/>
                    <a:pt x="11" y="242"/>
                    <a:pt x="3" y="187"/>
                  </a:cubicBezTo>
                  <a:cubicBezTo>
                    <a:pt x="0" y="161"/>
                    <a:pt x="3" y="134"/>
                    <a:pt x="4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CC7701C7-8C03-FD01-39A3-5CB732EC4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3" y="2709"/>
              <a:ext cx="821" cy="539"/>
            </a:xfrm>
            <a:custGeom>
              <a:avLst/>
              <a:gdLst>
                <a:gd name="T0" fmla="*/ 156 w 294"/>
                <a:gd name="T1" fmla="*/ 193 h 193"/>
                <a:gd name="T2" fmla="*/ 3 w 294"/>
                <a:gd name="T3" fmla="*/ 193 h 193"/>
                <a:gd name="T4" fmla="*/ 0 w 294"/>
                <a:gd name="T5" fmla="*/ 180 h 193"/>
                <a:gd name="T6" fmla="*/ 0 w 294"/>
                <a:gd name="T7" fmla="*/ 17 h 193"/>
                <a:gd name="T8" fmla="*/ 1 w 294"/>
                <a:gd name="T9" fmla="*/ 7 h 193"/>
                <a:gd name="T10" fmla="*/ 4 w 294"/>
                <a:gd name="T11" fmla="*/ 3 h 193"/>
                <a:gd name="T12" fmla="*/ 23 w 294"/>
                <a:gd name="T13" fmla="*/ 1 h 193"/>
                <a:gd name="T14" fmla="*/ 273 w 294"/>
                <a:gd name="T15" fmla="*/ 1 h 193"/>
                <a:gd name="T16" fmla="*/ 292 w 294"/>
                <a:gd name="T17" fmla="*/ 4 h 193"/>
                <a:gd name="T18" fmla="*/ 293 w 294"/>
                <a:gd name="T19" fmla="*/ 8 h 193"/>
                <a:gd name="T20" fmla="*/ 279 w 294"/>
                <a:gd name="T21" fmla="*/ 12 h 193"/>
                <a:gd name="T22" fmla="*/ 202 w 294"/>
                <a:gd name="T23" fmla="*/ 11 h 193"/>
                <a:gd name="T24" fmla="*/ 103 w 294"/>
                <a:gd name="T25" fmla="*/ 11 h 193"/>
                <a:gd name="T26" fmla="*/ 94 w 294"/>
                <a:gd name="T27" fmla="*/ 24 h 193"/>
                <a:gd name="T28" fmla="*/ 153 w 294"/>
                <a:gd name="T29" fmla="*/ 175 h 193"/>
                <a:gd name="T30" fmla="*/ 156 w 294"/>
                <a:gd name="T31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193">
                  <a:moveTo>
                    <a:pt x="156" y="193"/>
                  </a:moveTo>
                  <a:cubicBezTo>
                    <a:pt x="105" y="193"/>
                    <a:pt x="54" y="193"/>
                    <a:pt x="3" y="193"/>
                  </a:cubicBezTo>
                  <a:cubicBezTo>
                    <a:pt x="0" y="190"/>
                    <a:pt x="0" y="185"/>
                    <a:pt x="0" y="180"/>
                  </a:cubicBezTo>
                  <a:cubicBezTo>
                    <a:pt x="0" y="126"/>
                    <a:pt x="0" y="71"/>
                    <a:pt x="0" y="17"/>
                  </a:cubicBezTo>
                  <a:cubicBezTo>
                    <a:pt x="0" y="14"/>
                    <a:pt x="0" y="10"/>
                    <a:pt x="1" y="7"/>
                  </a:cubicBezTo>
                  <a:cubicBezTo>
                    <a:pt x="2" y="6"/>
                    <a:pt x="3" y="4"/>
                    <a:pt x="4" y="3"/>
                  </a:cubicBezTo>
                  <a:cubicBezTo>
                    <a:pt x="10" y="1"/>
                    <a:pt x="17" y="1"/>
                    <a:pt x="23" y="1"/>
                  </a:cubicBezTo>
                  <a:cubicBezTo>
                    <a:pt x="106" y="1"/>
                    <a:pt x="190" y="1"/>
                    <a:pt x="273" y="1"/>
                  </a:cubicBezTo>
                  <a:cubicBezTo>
                    <a:pt x="280" y="1"/>
                    <a:pt x="286" y="0"/>
                    <a:pt x="292" y="4"/>
                  </a:cubicBezTo>
                  <a:cubicBezTo>
                    <a:pt x="293" y="5"/>
                    <a:pt x="294" y="6"/>
                    <a:pt x="293" y="8"/>
                  </a:cubicBezTo>
                  <a:cubicBezTo>
                    <a:pt x="289" y="12"/>
                    <a:pt x="284" y="12"/>
                    <a:pt x="279" y="12"/>
                  </a:cubicBezTo>
                  <a:cubicBezTo>
                    <a:pt x="253" y="12"/>
                    <a:pt x="227" y="12"/>
                    <a:pt x="202" y="11"/>
                  </a:cubicBezTo>
                  <a:cubicBezTo>
                    <a:pt x="169" y="11"/>
                    <a:pt x="136" y="11"/>
                    <a:pt x="103" y="11"/>
                  </a:cubicBezTo>
                  <a:cubicBezTo>
                    <a:pt x="90" y="11"/>
                    <a:pt x="90" y="12"/>
                    <a:pt x="94" y="24"/>
                  </a:cubicBezTo>
                  <a:cubicBezTo>
                    <a:pt x="114" y="75"/>
                    <a:pt x="134" y="125"/>
                    <a:pt x="153" y="175"/>
                  </a:cubicBezTo>
                  <a:cubicBezTo>
                    <a:pt x="155" y="181"/>
                    <a:pt x="160" y="187"/>
                    <a:pt x="156" y="193"/>
                  </a:cubicBezTo>
                  <a:close/>
                </a:path>
              </a:pathLst>
            </a:custGeom>
            <a:solidFill>
              <a:srgbClr val="D0E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F0905606-1F28-554F-6967-8D38FFAAC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2732"/>
              <a:ext cx="526" cy="516"/>
            </a:xfrm>
            <a:custGeom>
              <a:avLst/>
              <a:gdLst>
                <a:gd name="T0" fmla="*/ 71 w 188"/>
                <a:gd name="T1" fmla="*/ 185 h 185"/>
                <a:gd name="T2" fmla="*/ 20 w 188"/>
                <a:gd name="T3" fmla="*/ 53 h 185"/>
                <a:gd name="T4" fmla="*/ 0 w 188"/>
                <a:gd name="T5" fmla="*/ 0 h 185"/>
                <a:gd name="T6" fmla="*/ 113 w 188"/>
                <a:gd name="T7" fmla="*/ 0 h 185"/>
                <a:gd name="T8" fmla="*/ 122 w 188"/>
                <a:gd name="T9" fmla="*/ 12 h 185"/>
                <a:gd name="T10" fmla="*/ 184 w 188"/>
                <a:gd name="T11" fmla="*/ 173 h 185"/>
                <a:gd name="T12" fmla="*/ 185 w 188"/>
                <a:gd name="T13" fmla="*/ 185 h 185"/>
                <a:gd name="T14" fmla="*/ 71 w 188"/>
                <a:gd name="T15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85">
                  <a:moveTo>
                    <a:pt x="71" y="185"/>
                  </a:moveTo>
                  <a:cubicBezTo>
                    <a:pt x="54" y="141"/>
                    <a:pt x="37" y="97"/>
                    <a:pt x="20" y="53"/>
                  </a:cubicBezTo>
                  <a:cubicBezTo>
                    <a:pt x="13" y="36"/>
                    <a:pt x="7" y="19"/>
                    <a:pt x="0" y="0"/>
                  </a:cubicBezTo>
                  <a:cubicBezTo>
                    <a:pt x="39" y="0"/>
                    <a:pt x="76" y="0"/>
                    <a:pt x="113" y="0"/>
                  </a:cubicBezTo>
                  <a:cubicBezTo>
                    <a:pt x="118" y="3"/>
                    <a:pt x="120" y="7"/>
                    <a:pt x="122" y="12"/>
                  </a:cubicBezTo>
                  <a:cubicBezTo>
                    <a:pt x="142" y="66"/>
                    <a:pt x="164" y="119"/>
                    <a:pt x="184" y="173"/>
                  </a:cubicBezTo>
                  <a:cubicBezTo>
                    <a:pt x="186" y="177"/>
                    <a:pt x="188" y="181"/>
                    <a:pt x="185" y="185"/>
                  </a:cubicBezTo>
                  <a:cubicBezTo>
                    <a:pt x="147" y="185"/>
                    <a:pt x="109" y="185"/>
                    <a:pt x="71" y="1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15745EEB-E993-DA8A-48EE-EF1AE6215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" y="2570"/>
              <a:ext cx="318" cy="678"/>
            </a:xfrm>
            <a:custGeom>
              <a:avLst/>
              <a:gdLst>
                <a:gd name="T0" fmla="*/ 97 w 114"/>
                <a:gd name="T1" fmla="*/ 243 h 243"/>
                <a:gd name="T2" fmla="*/ 3 w 114"/>
                <a:gd name="T3" fmla="*/ 243 h 243"/>
                <a:gd name="T4" fmla="*/ 1 w 114"/>
                <a:gd name="T5" fmla="*/ 232 h 243"/>
                <a:gd name="T6" fmla="*/ 20 w 114"/>
                <a:gd name="T7" fmla="*/ 42 h 243"/>
                <a:gd name="T8" fmla="*/ 22 w 114"/>
                <a:gd name="T9" fmla="*/ 39 h 243"/>
                <a:gd name="T10" fmla="*/ 49 w 114"/>
                <a:gd name="T11" fmla="*/ 35 h 243"/>
                <a:gd name="T12" fmla="*/ 67 w 114"/>
                <a:gd name="T13" fmla="*/ 38 h 243"/>
                <a:gd name="T14" fmla="*/ 39 w 114"/>
                <a:gd name="T15" fmla="*/ 25 h 243"/>
                <a:gd name="T16" fmla="*/ 39 w 114"/>
                <a:gd name="T17" fmla="*/ 16 h 243"/>
                <a:gd name="T18" fmla="*/ 48 w 114"/>
                <a:gd name="T19" fmla="*/ 9 h 243"/>
                <a:gd name="T20" fmla="*/ 103 w 114"/>
                <a:gd name="T21" fmla="*/ 0 h 243"/>
                <a:gd name="T22" fmla="*/ 111 w 114"/>
                <a:gd name="T23" fmla="*/ 2 h 243"/>
                <a:gd name="T24" fmla="*/ 114 w 114"/>
                <a:gd name="T25" fmla="*/ 14 h 243"/>
                <a:gd name="T26" fmla="*/ 107 w 114"/>
                <a:gd name="T27" fmla="*/ 111 h 243"/>
                <a:gd name="T28" fmla="*/ 103 w 114"/>
                <a:gd name="T29" fmla="*/ 165 h 243"/>
                <a:gd name="T30" fmla="*/ 101 w 114"/>
                <a:gd name="T31" fmla="*/ 233 h 243"/>
                <a:gd name="T32" fmla="*/ 97 w 114"/>
                <a:gd name="T33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243">
                  <a:moveTo>
                    <a:pt x="97" y="243"/>
                  </a:moveTo>
                  <a:cubicBezTo>
                    <a:pt x="66" y="243"/>
                    <a:pt x="34" y="243"/>
                    <a:pt x="3" y="243"/>
                  </a:cubicBezTo>
                  <a:cubicBezTo>
                    <a:pt x="0" y="240"/>
                    <a:pt x="1" y="236"/>
                    <a:pt x="1" y="232"/>
                  </a:cubicBezTo>
                  <a:cubicBezTo>
                    <a:pt x="7" y="169"/>
                    <a:pt x="14" y="106"/>
                    <a:pt x="20" y="42"/>
                  </a:cubicBezTo>
                  <a:cubicBezTo>
                    <a:pt x="20" y="41"/>
                    <a:pt x="21" y="40"/>
                    <a:pt x="22" y="39"/>
                  </a:cubicBezTo>
                  <a:cubicBezTo>
                    <a:pt x="30" y="31"/>
                    <a:pt x="40" y="34"/>
                    <a:pt x="49" y="35"/>
                  </a:cubicBezTo>
                  <a:cubicBezTo>
                    <a:pt x="56" y="35"/>
                    <a:pt x="62" y="37"/>
                    <a:pt x="67" y="38"/>
                  </a:cubicBezTo>
                  <a:cubicBezTo>
                    <a:pt x="58" y="35"/>
                    <a:pt x="45" y="37"/>
                    <a:pt x="39" y="25"/>
                  </a:cubicBezTo>
                  <a:cubicBezTo>
                    <a:pt x="38" y="22"/>
                    <a:pt x="38" y="19"/>
                    <a:pt x="39" y="16"/>
                  </a:cubicBezTo>
                  <a:cubicBezTo>
                    <a:pt x="40" y="11"/>
                    <a:pt x="43" y="9"/>
                    <a:pt x="48" y="9"/>
                  </a:cubicBezTo>
                  <a:cubicBezTo>
                    <a:pt x="66" y="8"/>
                    <a:pt x="85" y="5"/>
                    <a:pt x="103" y="0"/>
                  </a:cubicBezTo>
                  <a:cubicBezTo>
                    <a:pt x="106" y="0"/>
                    <a:pt x="109" y="0"/>
                    <a:pt x="111" y="2"/>
                  </a:cubicBezTo>
                  <a:cubicBezTo>
                    <a:pt x="113" y="6"/>
                    <a:pt x="114" y="10"/>
                    <a:pt x="114" y="14"/>
                  </a:cubicBezTo>
                  <a:cubicBezTo>
                    <a:pt x="111" y="46"/>
                    <a:pt x="111" y="79"/>
                    <a:pt x="107" y="111"/>
                  </a:cubicBezTo>
                  <a:cubicBezTo>
                    <a:pt x="105" y="129"/>
                    <a:pt x="108" y="147"/>
                    <a:pt x="103" y="165"/>
                  </a:cubicBezTo>
                  <a:cubicBezTo>
                    <a:pt x="105" y="188"/>
                    <a:pt x="100" y="210"/>
                    <a:pt x="101" y="233"/>
                  </a:cubicBezTo>
                  <a:cubicBezTo>
                    <a:pt x="101" y="237"/>
                    <a:pt x="100" y="240"/>
                    <a:pt x="97" y="2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3C689467-4EB8-453F-F04D-4A7F7B042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6" y="2732"/>
              <a:ext cx="280" cy="516"/>
            </a:xfrm>
            <a:custGeom>
              <a:avLst/>
              <a:gdLst>
                <a:gd name="T0" fmla="*/ 72 w 100"/>
                <a:gd name="T1" fmla="*/ 185 h 185"/>
                <a:gd name="T2" fmla="*/ 14 w 100"/>
                <a:gd name="T3" fmla="*/ 35 h 185"/>
                <a:gd name="T4" fmla="*/ 0 w 100"/>
                <a:gd name="T5" fmla="*/ 0 h 185"/>
                <a:gd name="T6" fmla="*/ 95 w 100"/>
                <a:gd name="T7" fmla="*/ 0 h 185"/>
                <a:gd name="T8" fmla="*/ 99 w 100"/>
                <a:gd name="T9" fmla="*/ 16 h 185"/>
                <a:gd name="T10" fmla="*/ 99 w 100"/>
                <a:gd name="T11" fmla="*/ 168 h 185"/>
                <a:gd name="T12" fmla="*/ 95 w 100"/>
                <a:gd name="T13" fmla="*/ 185 h 185"/>
                <a:gd name="T14" fmla="*/ 72 w 100"/>
                <a:gd name="T15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85">
                  <a:moveTo>
                    <a:pt x="72" y="185"/>
                  </a:moveTo>
                  <a:cubicBezTo>
                    <a:pt x="53" y="135"/>
                    <a:pt x="33" y="85"/>
                    <a:pt x="14" y="35"/>
                  </a:cubicBezTo>
                  <a:cubicBezTo>
                    <a:pt x="9" y="24"/>
                    <a:pt x="5" y="12"/>
                    <a:pt x="0" y="0"/>
                  </a:cubicBezTo>
                  <a:cubicBezTo>
                    <a:pt x="32" y="0"/>
                    <a:pt x="63" y="0"/>
                    <a:pt x="95" y="0"/>
                  </a:cubicBezTo>
                  <a:cubicBezTo>
                    <a:pt x="100" y="4"/>
                    <a:pt x="99" y="10"/>
                    <a:pt x="99" y="16"/>
                  </a:cubicBezTo>
                  <a:cubicBezTo>
                    <a:pt x="99" y="67"/>
                    <a:pt x="99" y="118"/>
                    <a:pt x="99" y="168"/>
                  </a:cubicBezTo>
                  <a:cubicBezTo>
                    <a:pt x="99" y="174"/>
                    <a:pt x="99" y="180"/>
                    <a:pt x="95" y="185"/>
                  </a:cubicBezTo>
                  <a:cubicBezTo>
                    <a:pt x="87" y="185"/>
                    <a:pt x="80" y="185"/>
                    <a:pt x="72" y="185"/>
                  </a:cubicBezTo>
                  <a:close/>
                </a:path>
              </a:pathLst>
            </a:custGeom>
            <a:solidFill>
              <a:srgbClr val="D0E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4A47B112-BC6D-FC87-F864-723C1A103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" y="2659"/>
              <a:ext cx="137" cy="589"/>
            </a:xfrm>
            <a:custGeom>
              <a:avLst/>
              <a:gdLst>
                <a:gd name="T0" fmla="*/ 49 w 49"/>
                <a:gd name="T1" fmla="*/ 6 h 211"/>
                <a:gd name="T2" fmla="*/ 39 w 49"/>
                <a:gd name="T3" fmla="*/ 107 h 211"/>
                <a:gd name="T4" fmla="*/ 31 w 49"/>
                <a:gd name="T5" fmla="*/ 191 h 211"/>
                <a:gd name="T6" fmla="*/ 28 w 49"/>
                <a:gd name="T7" fmla="*/ 211 h 211"/>
                <a:gd name="T8" fmla="*/ 0 w 49"/>
                <a:gd name="T9" fmla="*/ 211 h 211"/>
                <a:gd name="T10" fmla="*/ 14 w 49"/>
                <a:gd name="T11" fmla="*/ 74 h 211"/>
                <a:gd name="T12" fmla="*/ 21 w 49"/>
                <a:gd name="T13" fmla="*/ 6 h 211"/>
                <a:gd name="T14" fmla="*/ 43 w 49"/>
                <a:gd name="T15" fmla="*/ 2 h 211"/>
                <a:gd name="T16" fmla="*/ 49 w 49"/>
                <a:gd name="T17" fmla="*/ 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11">
                  <a:moveTo>
                    <a:pt x="49" y="6"/>
                  </a:moveTo>
                  <a:cubicBezTo>
                    <a:pt x="47" y="40"/>
                    <a:pt x="42" y="74"/>
                    <a:pt x="39" y="107"/>
                  </a:cubicBezTo>
                  <a:cubicBezTo>
                    <a:pt x="36" y="135"/>
                    <a:pt x="33" y="163"/>
                    <a:pt x="31" y="191"/>
                  </a:cubicBezTo>
                  <a:cubicBezTo>
                    <a:pt x="30" y="198"/>
                    <a:pt x="28" y="205"/>
                    <a:pt x="28" y="211"/>
                  </a:cubicBezTo>
                  <a:cubicBezTo>
                    <a:pt x="19" y="211"/>
                    <a:pt x="9" y="211"/>
                    <a:pt x="0" y="211"/>
                  </a:cubicBezTo>
                  <a:cubicBezTo>
                    <a:pt x="5" y="165"/>
                    <a:pt x="9" y="120"/>
                    <a:pt x="14" y="74"/>
                  </a:cubicBezTo>
                  <a:cubicBezTo>
                    <a:pt x="16" y="51"/>
                    <a:pt x="19" y="28"/>
                    <a:pt x="21" y="6"/>
                  </a:cubicBezTo>
                  <a:cubicBezTo>
                    <a:pt x="28" y="0"/>
                    <a:pt x="35" y="2"/>
                    <a:pt x="43" y="2"/>
                  </a:cubicBezTo>
                  <a:cubicBezTo>
                    <a:pt x="45" y="3"/>
                    <a:pt x="47" y="4"/>
                    <a:pt x="49" y="6"/>
                  </a:cubicBezTo>
                  <a:close/>
                </a:path>
              </a:pathLst>
            </a:custGeom>
            <a:solidFill>
              <a:srgbClr val="DD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9385BEAD-7649-6AE2-0909-34F7A3745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" y="2511"/>
              <a:ext cx="75" cy="737"/>
            </a:xfrm>
            <a:custGeom>
              <a:avLst/>
              <a:gdLst>
                <a:gd name="T0" fmla="*/ 7 w 27"/>
                <a:gd name="T1" fmla="*/ 264 h 264"/>
                <a:gd name="T2" fmla="*/ 7 w 27"/>
                <a:gd name="T3" fmla="*/ 79 h 264"/>
                <a:gd name="T4" fmla="*/ 7 w 27"/>
                <a:gd name="T5" fmla="*/ 77 h 264"/>
                <a:gd name="T6" fmla="*/ 3 w 27"/>
                <a:gd name="T7" fmla="*/ 64 h 264"/>
                <a:gd name="T8" fmla="*/ 6 w 27"/>
                <a:gd name="T9" fmla="*/ 5 h 264"/>
                <a:gd name="T10" fmla="*/ 27 w 27"/>
                <a:gd name="T11" fmla="*/ 5 h 264"/>
                <a:gd name="T12" fmla="*/ 27 w 27"/>
                <a:gd name="T13" fmla="*/ 264 h 264"/>
                <a:gd name="T14" fmla="*/ 7 w 27"/>
                <a:gd name="T15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4">
                  <a:moveTo>
                    <a:pt x="7" y="264"/>
                  </a:moveTo>
                  <a:cubicBezTo>
                    <a:pt x="7" y="202"/>
                    <a:pt x="8" y="141"/>
                    <a:pt x="7" y="79"/>
                  </a:cubicBezTo>
                  <a:cubicBezTo>
                    <a:pt x="7" y="78"/>
                    <a:pt x="7" y="77"/>
                    <a:pt x="7" y="77"/>
                  </a:cubicBezTo>
                  <a:cubicBezTo>
                    <a:pt x="4" y="73"/>
                    <a:pt x="3" y="68"/>
                    <a:pt x="3" y="64"/>
                  </a:cubicBezTo>
                  <a:cubicBezTo>
                    <a:pt x="4" y="44"/>
                    <a:pt x="0" y="24"/>
                    <a:pt x="6" y="5"/>
                  </a:cubicBezTo>
                  <a:cubicBezTo>
                    <a:pt x="13" y="0"/>
                    <a:pt x="20" y="0"/>
                    <a:pt x="27" y="5"/>
                  </a:cubicBezTo>
                  <a:cubicBezTo>
                    <a:pt x="27" y="91"/>
                    <a:pt x="27" y="178"/>
                    <a:pt x="27" y="264"/>
                  </a:cubicBezTo>
                  <a:cubicBezTo>
                    <a:pt x="21" y="264"/>
                    <a:pt x="14" y="264"/>
                    <a:pt x="7" y="264"/>
                  </a:cubicBezTo>
                  <a:close/>
                </a:path>
              </a:pathLst>
            </a:custGeom>
            <a:solidFill>
              <a:srgbClr val="3D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F139DE8A-5F0F-8E70-C355-22BBC8623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" y="2511"/>
              <a:ext cx="76" cy="737"/>
            </a:xfrm>
            <a:custGeom>
              <a:avLst/>
              <a:gdLst>
                <a:gd name="T0" fmla="*/ 0 w 27"/>
                <a:gd name="T1" fmla="*/ 264 h 264"/>
                <a:gd name="T2" fmla="*/ 0 w 27"/>
                <a:gd name="T3" fmla="*/ 5 h 264"/>
                <a:gd name="T4" fmla="*/ 20 w 27"/>
                <a:gd name="T5" fmla="*/ 4 h 264"/>
                <a:gd name="T6" fmla="*/ 20 w 27"/>
                <a:gd name="T7" fmla="*/ 76 h 264"/>
                <a:gd name="T8" fmla="*/ 20 w 27"/>
                <a:gd name="T9" fmla="*/ 76 h 264"/>
                <a:gd name="T10" fmla="*/ 18 w 27"/>
                <a:gd name="T11" fmla="*/ 80 h 264"/>
                <a:gd name="T12" fmla="*/ 18 w 27"/>
                <a:gd name="T13" fmla="*/ 248 h 264"/>
                <a:gd name="T14" fmla="*/ 15 w 27"/>
                <a:gd name="T15" fmla="*/ 264 h 264"/>
                <a:gd name="T16" fmla="*/ 0 w 27"/>
                <a:gd name="T1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4">
                  <a:moveTo>
                    <a:pt x="0" y="264"/>
                  </a:moveTo>
                  <a:cubicBezTo>
                    <a:pt x="0" y="178"/>
                    <a:pt x="0" y="91"/>
                    <a:pt x="0" y="5"/>
                  </a:cubicBezTo>
                  <a:cubicBezTo>
                    <a:pt x="7" y="0"/>
                    <a:pt x="13" y="1"/>
                    <a:pt x="20" y="4"/>
                  </a:cubicBezTo>
                  <a:cubicBezTo>
                    <a:pt x="26" y="28"/>
                    <a:pt x="27" y="52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9" y="77"/>
                    <a:pt x="18" y="79"/>
                    <a:pt x="18" y="80"/>
                  </a:cubicBezTo>
                  <a:cubicBezTo>
                    <a:pt x="17" y="136"/>
                    <a:pt x="18" y="192"/>
                    <a:pt x="18" y="248"/>
                  </a:cubicBezTo>
                  <a:cubicBezTo>
                    <a:pt x="18" y="254"/>
                    <a:pt x="19" y="260"/>
                    <a:pt x="15" y="264"/>
                  </a:cubicBezTo>
                  <a:cubicBezTo>
                    <a:pt x="10" y="264"/>
                    <a:pt x="5" y="264"/>
                    <a:pt x="0" y="264"/>
                  </a:cubicBezTo>
                  <a:close/>
                </a:path>
              </a:pathLst>
            </a:custGeom>
            <a:solidFill>
              <a:srgbClr val="3C4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491D6FF0-4C3C-73C2-45CF-0DE172207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" y="3016"/>
              <a:ext cx="98" cy="232"/>
            </a:xfrm>
            <a:custGeom>
              <a:avLst/>
              <a:gdLst>
                <a:gd name="T0" fmla="*/ 1 w 35"/>
                <a:gd name="T1" fmla="*/ 83 h 83"/>
                <a:gd name="T2" fmla="*/ 5 w 35"/>
                <a:gd name="T3" fmla="*/ 3 h 83"/>
                <a:gd name="T4" fmla="*/ 33 w 35"/>
                <a:gd name="T5" fmla="*/ 4 h 83"/>
                <a:gd name="T6" fmla="*/ 34 w 35"/>
                <a:gd name="T7" fmla="*/ 83 h 83"/>
                <a:gd name="T8" fmla="*/ 1 w 35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83">
                  <a:moveTo>
                    <a:pt x="1" y="83"/>
                  </a:moveTo>
                  <a:cubicBezTo>
                    <a:pt x="0" y="57"/>
                    <a:pt x="3" y="30"/>
                    <a:pt x="5" y="3"/>
                  </a:cubicBezTo>
                  <a:cubicBezTo>
                    <a:pt x="14" y="0"/>
                    <a:pt x="24" y="0"/>
                    <a:pt x="33" y="4"/>
                  </a:cubicBezTo>
                  <a:cubicBezTo>
                    <a:pt x="35" y="30"/>
                    <a:pt x="35" y="57"/>
                    <a:pt x="34" y="83"/>
                  </a:cubicBezTo>
                  <a:cubicBezTo>
                    <a:pt x="23" y="83"/>
                    <a:pt x="12" y="83"/>
                    <a:pt x="1" y="83"/>
                  </a:cubicBezTo>
                  <a:close/>
                </a:path>
              </a:pathLst>
            </a:custGeom>
            <a:solidFill>
              <a:srgbClr val="AE62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3BBFAD3A-E311-3D86-EDD8-18C012853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" y="2723"/>
              <a:ext cx="11" cy="525"/>
            </a:xfrm>
            <a:custGeom>
              <a:avLst/>
              <a:gdLst>
                <a:gd name="T0" fmla="*/ 2 w 4"/>
                <a:gd name="T1" fmla="*/ 0 h 188"/>
                <a:gd name="T2" fmla="*/ 4 w 4"/>
                <a:gd name="T3" fmla="*/ 0 h 188"/>
                <a:gd name="T4" fmla="*/ 4 w 4"/>
                <a:gd name="T5" fmla="*/ 188 h 188"/>
                <a:gd name="T6" fmla="*/ 2 w 4"/>
                <a:gd name="T7" fmla="*/ 188 h 188"/>
                <a:gd name="T8" fmla="*/ 0 w 4"/>
                <a:gd name="T9" fmla="*/ 180 h 188"/>
                <a:gd name="T10" fmla="*/ 0 w 4"/>
                <a:gd name="T11" fmla="*/ 9 h 188"/>
                <a:gd name="T12" fmla="*/ 2 w 4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88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4" y="63"/>
                    <a:pt x="4" y="126"/>
                    <a:pt x="4" y="188"/>
                  </a:cubicBezTo>
                  <a:cubicBezTo>
                    <a:pt x="3" y="188"/>
                    <a:pt x="2" y="188"/>
                    <a:pt x="2" y="188"/>
                  </a:cubicBezTo>
                  <a:cubicBezTo>
                    <a:pt x="0" y="186"/>
                    <a:pt x="0" y="183"/>
                    <a:pt x="0" y="180"/>
                  </a:cubicBezTo>
                  <a:cubicBezTo>
                    <a:pt x="0" y="123"/>
                    <a:pt x="0" y="66"/>
                    <a:pt x="0" y="9"/>
                  </a:cubicBezTo>
                  <a:cubicBezTo>
                    <a:pt x="0" y="6"/>
                    <a:pt x="0" y="3"/>
                    <a:pt x="2" y="0"/>
                  </a:cubicBezTo>
                  <a:close/>
                </a:path>
              </a:pathLst>
            </a:custGeom>
            <a:solidFill>
              <a:srgbClr val="47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6095B606-ECFC-FC37-43D6-F9861922E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" y="2723"/>
              <a:ext cx="14" cy="525"/>
            </a:xfrm>
            <a:custGeom>
              <a:avLst/>
              <a:gdLst>
                <a:gd name="T0" fmla="*/ 5 w 5"/>
                <a:gd name="T1" fmla="*/ 0 h 188"/>
                <a:gd name="T2" fmla="*/ 5 w 5"/>
                <a:gd name="T3" fmla="*/ 188 h 188"/>
                <a:gd name="T4" fmla="*/ 2 w 5"/>
                <a:gd name="T5" fmla="*/ 188 h 188"/>
                <a:gd name="T6" fmla="*/ 2 w 5"/>
                <a:gd name="T7" fmla="*/ 15 h 188"/>
                <a:gd name="T8" fmla="*/ 5 w 5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88">
                  <a:moveTo>
                    <a:pt x="5" y="0"/>
                  </a:moveTo>
                  <a:cubicBezTo>
                    <a:pt x="5" y="63"/>
                    <a:pt x="5" y="126"/>
                    <a:pt x="5" y="188"/>
                  </a:cubicBezTo>
                  <a:cubicBezTo>
                    <a:pt x="4" y="188"/>
                    <a:pt x="3" y="188"/>
                    <a:pt x="2" y="188"/>
                  </a:cubicBezTo>
                  <a:cubicBezTo>
                    <a:pt x="2" y="130"/>
                    <a:pt x="2" y="73"/>
                    <a:pt x="2" y="15"/>
                  </a:cubicBezTo>
                  <a:cubicBezTo>
                    <a:pt x="2" y="10"/>
                    <a:pt x="0" y="4"/>
                    <a:pt x="5" y="0"/>
                  </a:cubicBezTo>
                  <a:close/>
                </a:path>
              </a:pathLst>
            </a:custGeom>
            <a:solidFill>
              <a:srgbClr val="2D3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7EC850CA-6D64-3052-A2EC-FE55D64B9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1426"/>
              <a:ext cx="503" cy="993"/>
            </a:xfrm>
            <a:custGeom>
              <a:avLst/>
              <a:gdLst>
                <a:gd name="T0" fmla="*/ 116 w 180"/>
                <a:gd name="T1" fmla="*/ 12 h 356"/>
                <a:gd name="T2" fmla="*/ 156 w 180"/>
                <a:gd name="T3" fmla="*/ 82 h 356"/>
                <a:gd name="T4" fmla="*/ 160 w 180"/>
                <a:gd name="T5" fmla="*/ 105 h 356"/>
                <a:gd name="T6" fmla="*/ 150 w 180"/>
                <a:gd name="T7" fmla="*/ 129 h 356"/>
                <a:gd name="T8" fmla="*/ 136 w 180"/>
                <a:gd name="T9" fmla="*/ 138 h 356"/>
                <a:gd name="T10" fmla="*/ 92 w 180"/>
                <a:gd name="T11" fmla="*/ 168 h 356"/>
                <a:gd name="T12" fmla="*/ 134 w 180"/>
                <a:gd name="T13" fmla="*/ 209 h 356"/>
                <a:gd name="T14" fmla="*/ 178 w 180"/>
                <a:gd name="T15" fmla="*/ 305 h 356"/>
                <a:gd name="T16" fmla="*/ 180 w 180"/>
                <a:gd name="T17" fmla="*/ 347 h 356"/>
                <a:gd name="T18" fmla="*/ 175 w 180"/>
                <a:gd name="T19" fmla="*/ 353 h 356"/>
                <a:gd name="T20" fmla="*/ 171 w 180"/>
                <a:gd name="T21" fmla="*/ 341 h 356"/>
                <a:gd name="T22" fmla="*/ 169 w 180"/>
                <a:gd name="T23" fmla="*/ 355 h 356"/>
                <a:gd name="T24" fmla="*/ 154 w 180"/>
                <a:gd name="T25" fmla="*/ 342 h 356"/>
                <a:gd name="T26" fmla="*/ 144 w 180"/>
                <a:gd name="T27" fmla="*/ 337 h 356"/>
                <a:gd name="T28" fmla="*/ 143 w 180"/>
                <a:gd name="T29" fmla="*/ 330 h 356"/>
                <a:gd name="T30" fmla="*/ 140 w 180"/>
                <a:gd name="T31" fmla="*/ 282 h 356"/>
                <a:gd name="T32" fmla="*/ 136 w 180"/>
                <a:gd name="T33" fmla="*/ 308 h 356"/>
                <a:gd name="T34" fmla="*/ 18 w 180"/>
                <a:gd name="T35" fmla="*/ 304 h 356"/>
                <a:gd name="T36" fmla="*/ 15 w 180"/>
                <a:gd name="T37" fmla="*/ 292 h 356"/>
                <a:gd name="T38" fmla="*/ 42 w 180"/>
                <a:gd name="T39" fmla="*/ 225 h 356"/>
                <a:gd name="T40" fmla="*/ 38 w 180"/>
                <a:gd name="T41" fmla="*/ 185 h 356"/>
                <a:gd name="T42" fmla="*/ 60 w 180"/>
                <a:gd name="T43" fmla="*/ 168 h 356"/>
                <a:gd name="T44" fmla="*/ 2 w 180"/>
                <a:gd name="T45" fmla="*/ 107 h 356"/>
                <a:gd name="T46" fmla="*/ 2 w 180"/>
                <a:gd name="T47" fmla="*/ 99 h 356"/>
                <a:gd name="T48" fmla="*/ 2 w 180"/>
                <a:gd name="T49" fmla="*/ 74 h 356"/>
                <a:gd name="T50" fmla="*/ 57 w 180"/>
                <a:gd name="T51" fmla="*/ 3 h 356"/>
                <a:gd name="T52" fmla="*/ 67 w 180"/>
                <a:gd name="T53" fmla="*/ 6 h 356"/>
                <a:gd name="T54" fmla="*/ 116 w 180"/>
                <a:gd name="T55" fmla="*/ 1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356">
                  <a:moveTo>
                    <a:pt x="116" y="12"/>
                  </a:moveTo>
                  <a:cubicBezTo>
                    <a:pt x="144" y="22"/>
                    <a:pt x="160" y="57"/>
                    <a:pt x="156" y="82"/>
                  </a:cubicBezTo>
                  <a:cubicBezTo>
                    <a:pt x="155" y="90"/>
                    <a:pt x="153" y="97"/>
                    <a:pt x="160" y="105"/>
                  </a:cubicBezTo>
                  <a:cubicBezTo>
                    <a:pt x="166" y="114"/>
                    <a:pt x="161" y="127"/>
                    <a:pt x="150" y="129"/>
                  </a:cubicBezTo>
                  <a:cubicBezTo>
                    <a:pt x="143" y="130"/>
                    <a:pt x="139" y="133"/>
                    <a:pt x="136" y="138"/>
                  </a:cubicBezTo>
                  <a:cubicBezTo>
                    <a:pt x="125" y="153"/>
                    <a:pt x="110" y="162"/>
                    <a:pt x="92" y="168"/>
                  </a:cubicBezTo>
                  <a:cubicBezTo>
                    <a:pt x="114" y="174"/>
                    <a:pt x="124" y="191"/>
                    <a:pt x="134" y="209"/>
                  </a:cubicBezTo>
                  <a:cubicBezTo>
                    <a:pt x="153" y="239"/>
                    <a:pt x="172" y="269"/>
                    <a:pt x="178" y="305"/>
                  </a:cubicBezTo>
                  <a:cubicBezTo>
                    <a:pt x="180" y="319"/>
                    <a:pt x="179" y="333"/>
                    <a:pt x="180" y="347"/>
                  </a:cubicBezTo>
                  <a:cubicBezTo>
                    <a:pt x="180" y="350"/>
                    <a:pt x="179" y="353"/>
                    <a:pt x="175" y="353"/>
                  </a:cubicBezTo>
                  <a:cubicBezTo>
                    <a:pt x="171" y="349"/>
                    <a:pt x="173" y="344"/>
                    <a:pt x="171" y="341"/>
                  </a:cubicBezTo>
                  <a:cubicBezTo>
                    <a:pt x="171" y="345"/>
                    <a:pt x="174" y="351"/>
                    <a:pt x="169" y="355"/>
                  </a:cubicBezTo>
                  <a:cubicBezTo>
                    <a:pt x="160" y="356"/>
                    <a:pt x="152" y="355"/>
                    <a:pt x="154" y="342"/>
                  </a:cubicBezTo>
                  <a:cubicBezTo>
                    <a:pt x="154" y="334"/>
                    <a:pt x="147" y="339"/>
                    <a:pt x="144" y="337"/>
                  </a:cubicBezTo>
                  <a:cubicBezTo>
                    <a:pt x="142" y="335"/>
                    <a:pt x="142" y="332"/>
                    <a:pt x="143" y="330"/>
                  </a:cubicBezTo>
                  <a:cubicBezTo>
                    <a:pt x="154" y="313"/>
                    <a:pt x="143" y="298"/>
                    <a:pt x="140" y="282"/>
                  </a:cubicBezTo>
                  <a:cubicBezTo>
                    <a:pt x="141" y="291"/>
                    <a:pt x="147" y="300"/>
                    <a:pt x="136" y="308"/>
                  </a:cubicBezTo>
                  <a:cubicBezTo>
                    <a:pt x="97" y="310"/>
                    <a:pt x="57" y="310"/>
                    <a:pt x="18" y="304"/>
                  </a:cubicBezTo>
                  <a:cubicBezTo>
                    <a:pt x="14" y="301"/>
                    <a:pt x="14" y="296"/>
                    <a:pt x="15" y="292"/>
                  </a:cubicBezTo>
                  <a:cubicBezTo>
                    <a:pt x="26" y="270"/>
                    <a:pt x="33" y="248"/>
                    <a:pt x="42" y="225"/>
                  </a:cubicBezTo>
                  <a:cubicBezTo>
                    <a:pt x="53" y="207"/>
                    <a:pt x="53" y="199"/>
                    <a:pt x="38" y="185"/>
                  </a:cubicBezTo>
                  <a:cubicBezTo>
                    <a:pt x="43" y="177"/>
                    <a:pt x="52" y="175"/>
                    <a:pt x="60" y="168"/>
                  </a:cubicBezTo>
                  <a:cubicBezTo>
                    <a:pt x="28" y="159"/>
                    <a:pt x="7" y="140"/>
                    <a:pt x="2" y="107"/>
                  </a:cubicBezTo>
                  <a:cubicBezTo>
                    <a:pt x="0" y="104"/>
                    <a:pt x="0" y="101"/>
                    <a:pt x="2" y="99"/>
                  </a:cubicBezTo>
                  <a:cubicBezTo>
                    <a:pt x="12" y="86"/>
                    <a:pt x="12" y="86"/>
                    <a:pt x="2" y="74"/>
                  </a:cubicBezTo>
                  <a:cubicBezTo>
                    <a:pt x="7" y="39"/>
                    <a:pt x="23" y="14"/>
                    <a:pt x="57" y="3"/>
                  </a:cubicBezTo>
                  <a:cubicBezTo>
                    <a:pt x="62" y="0"/>
                    <a:pt x="64" y="4"/>
                    <a:pt x="67" y="6"/>
                  </a:cubicBezTo>
                  <a:cubicBezTo>
                    <a:pt x="83" y="15"/>
                    <a:pt x="99" y="17"/>
                    <a:pt x="116" y="12"/>
                  </a:cubicBezTo>
                  <a:close/>
                </a:path>
              </a:pathLst>
            </a:custGeom>
            <a:solidFill>
              <a:srgbClr val="F7B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7">
              <a:extLst>
                <a:ext uri="{FF2B5EF4-FFF2-40B4-BE49-F238E27FC236}">
                  <a16:creationId xmlns:a16="http://schemas.microsoft.com/office/drawing/2014/main" id="{87226741-DB55-4155-648D-CD0F9744B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987"/>
              <a:ext cx="799" cy="628"/>
            </a:xfrm>
            <a:custGeom>
              <a:avLst/>
              <a:gdLst>
                <a:gd name="T0" fmla="*/ 80 w 286"/>
                <a:gd name="T1" fmla="*/ 212 h 225"/>
                <a:gd name="T2" fmla="*/ 21 w 286"/>
                <a:gd name="T3" fmla="*/ 211 h 225"/>
                <a:gd name="T4" fmla="*/ 5 w 286"/>
                <a:gd name="T5" fmla="*/ 162 h 225"/>
                <a:gd name="T6" fmla="*/ 46 w 286"/>
                <a:gd name="T7" fmla="*/ 127 h 225"/>
                <a:gd name="T8" fmla="*/ 58 w 286"/>
                <a:gd name="T9" fmla="*/ 116 h 225"/>
                <a:gd name="T10" fmla="*/ 208 w 286"/>
                <a:gd name="T11" fmla="*/ 32 h 225"/>
                <a:gd name="T12" fmla="*/ 211 w 286"/>
                <a:gd name="T13" fmla="*/ 34 h 225"/>
                <a:gd name="T14" fmla="*/ 207 w 286"/>
                <a:gd name="T15" fmla="*/ 35 h 225"/>
                <a:gd name="T16" fmla="*/ 166 w 286"/>
                <a:gd name="T17" fmla="*/ 46 h 225"/>
                <a:gd name="T18" fmla="*/ 115 w 286"/>
                <a:gd name="T19" fmla="*/ 77 h 225"/>
                <a:gd name="T20" fmla="*/ 122 w 286"/>
                <a:gd name="T21" fmla="*/ 90 h 225"/>
                <a:gd name="T22" fmla="*/ 127 w 286"/>
                <a:gd name="T23" fmla="*/ 91 h 225"/>
                <a:gd name="T24" fmla="*/ 246 w 286"/>
                <a:gd name="T25" fmla="*/ 97 h 225"/>
                <a:gd name="T26" fmla="*/ 265 w 286"/>
                <a:gd name="T27" fmla="*/ 103 h 225"/>
                <a:gd name="T28" fmla="*/ 285 w 286"/>
                <a:gd name="T29" fmla="*/ 144 h 225"/>
                <a:gd name="T30" fmla="*/ 279 w 286"/>
                <a:gd name="T31" fmla="*/ 149 h 225"/>
                <a:gd name="T32" fmla="*/ 264 w 286"/>
                <a:gd name="T33" fmla="*/ 157 h 225"/>
                <a:gd name="T34" fmla="*/ 263 w 286"/>
                <a:gd name="T35" fmla="*/ 157 h 225"/>
                <a:gd name="T36" fmla="*/ 262 w 286"/>
                <a:gd name="T37" fmla="*/ 155 h 225"/>
                <a:gd name="T38" fmla="*/ 244 w 286"/>
                <a:gd name="T39" fmla="*/ 150 h 225"/>
                <a:gd name="T40" fmla="*/ 166 w 286"/>
                <a:gd name="T41" fmla="*/ 145 h 225"/>
                <a:gd name="T42" fmla="*/ 145 w 286"/>
                <a:gd name="T43" fmla="*/ 125 h 225"/>
                <a:gd name="T44" fmla="*/ 142 w 286"/>
                <a:gd name="T45" fmla="*/ 117 h 225"/>
                <a:gd name="T46" fmla="*/ 124 w 286"/>
                <a:gd name="T47" fmla="*/ 162 h 225"/>
                <a:gd name="T48" fmla="*/ 111 w 286"/>
                <a:gd name="T49" fmla="*/ 176 h 225"/>
                <a:gd name="T50" fmla="*/ 95 w 286"/>
                <a:gd name="T51" fmla="*/ 164 h 225"/>
                <a:gd name="T52" fmla="*/ 95 w 286"/>
                <a:gd name="T53" fmla="*/ 160 h 225"/>
                <a:gd name="T54" fmla="*/ 89 w 286"/>
                <a:gd name="T55" fmla="*/ 146 h 225"/>
                <a:gd name="T56" fmla="*/ 71 w 286"/>
                <a:gd name="T57" fmla="*/ 154 h 225"/>
                <a:gd name="T58" fmla="*/ 72 w 286"/>
                <a:gd name="T59" fmla="*/ 172 h 225"/>
                <a:gd name="T60" fmla="*/ 81 w 286"/>
                <a:gd name="T61" fmla="*/ 181 h 225"/>
                <a:gd name="T62" fmla="*/ 80 w 286"/>
                <a:gd name="T6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6" h="225">
                  <a:moveTo>
                    <a:pt x="80" y="212"/>
                  </a:moveTo>
                  <a:cubicBezTo>
                    <a:pt x="60" y="223"/>
                    <a:pt x="40" y="225"/>
                    <a:pt x="21" y="211"/>
                  </a:cubicBezTo>
                  <a:cubicBezTo>
                    <a:pt x="7" y="200"/>
                    <a:pt x="0" y="180"/>
                    <a:pt x="5" y="162"/>
                  </a:cubicBezTo>
                  <a:cubicBezTo>
                    <a:pt x="11" y="142"/>
                    <a:pt x="25" y="130"/>
                    <a:pt x="46" y="127"/>
                  </a:cubicBezTo>
                  <a:cubicBezTo>
                    <a:pt x="54" y="126"/>
                    <a:pt x="56" y="125"/>
                    <a:pt x="58" y="116"/>
                  </a:cubicBezTo>
                  <a:cubicBezTo>
                    <a:pt x="67" y="42"/>
                    <a:pt x="143" y="0"/>
                    <a:pt x="208" y="32"/>
                  </a:cubicBezTo>
                  <a:cubicBezTo>
                    <a:pt x="209" y="32"/>
                    <a:pt x="214" y="31"/>
                    <a:pt x="211" y="34"/>
                  </a:cubicBezTo>
                  <a:cubicBezTo>
                    <a:pt x="210" y="35"/>
                    <a:pt x="208" y="35"/>
                    <a:pt x="207" y="35"/>
                  </a:cubicBezTo>
                  <a:cubicBezTo>
                    <a:pt x="194" y="40"/>
                    <a:pt x="179" y="41"/>
                    <a:pt x="166" y="46"/>
                  </a:cubicBezTo>
                  <a:cubicBezTo>
                    <a:pt x="144" y="48"/>
                    <a:pt x="127" y="58"/>
                    <a:pt x="115" y="77"/>
                  </a:cubicBezTo>
                  <a:cubicBezTo>
                    <a:pt x="108" y="88"/>
                    <a:pt x="109" y="89"/>
                    <a:pt x="122" y="90"/>
                  </a:cubicBezTo>
                  <a:cubicBezTo>
                    <a:pt x="124" y="91"/>
                    <a:pt x="125" y="91"/>
                    <a:pt x="127" y="91"/>
                  </a:cubicBezTo>
                  <a:cubicBezTo>
                    <a:pt x="167" y="93"/>
                    <a:pt x="206" y="96"/>
                    <a:pt x="246" y="97"/>
                  </a:cubicBezTo>
                  <a:cubicBezTo>
                    <a:pt x="253" y="97"/>
                    <a:pt x="260" y="97"/>
                    <a:pt x="265" y="103"/>
                  </a:cubicBezTo>
                  <a:cubicBezTo>
                    <a:pt x="281" y="112"/>
                    <a:pt x="283" y="128"/>
                    <a:pt x="285" y="144"/>
                  </a:cubicBezTo>
                  <a:cubicBezTo>
                    <a:pt x="286" y="148"/>
                    <a:pt x="283" y="150"/>
                    <a:pt x="279" y="149"/>
                  </a:cubicBezTo>
                  <a:cubicBezTo>
                    <a:pt x="272" y="149"/>
                    <a:pt x="266" y="148"/>
                    <a:pt x="264" y="157"/>
                  </a:cubicBezTo>
                  <a:cubicBezTo>
                    <a:pt x="264" y="157"/>
                    <a:pt x="263" y="157"/>
                    <a:pt x="263" y="157"/>
                  </a:cubicBezTo>
                  <a:cubicBezTo>
                    <a:pt x="263" y="156"/>
                    <a:pt x="263" y="155"/>
                    <a:pt x="262" y="155"/>
                  </a:cubicBezTo>
                  <a:cubicBezTo>
                    <a:pt x="257" y="150"/>
                    <a:pt x="251" y="150"/>
                    <a:pt x="244" y="150"/>
                  </a:cubicBezTo>
                  <a:cubicBezTo>
                    <a:pt x="218" y="150"/>
                    <a:pt x="192" y="148"/>
                    <a:pt x="166" y="145"/>
                  </a:cubicBezTo>
                  <a:cubicBezTo>
                    <a:pt x="148" y="143"/>
                    <a:pt x="147" y="143"/>
                    <a:pt x="145" y="125"/>
                  </a:cubicBezTo>
                  <a:cubicBezTo>
                    <a:pt x="144" y="123"/>
                    <a:pt x="145" y="120"/>
                    <a:pt x="142" y="117"/>
                  </a:cubicBezTo>
                  <a:cubicBezTo>
                    <a:pt x="134" y="131"/>
                    <a:pt x="122" y="143"/>
                    <a:pt x="124" y="162"/>
                  </a:cubicBezTo>
                  <a:cubicBezTo>
                    <a:pt x="124" y="170"/>
                    <a:pt x="120" y="176"/>
                    <a:pt x="111" y="176"/>
                  </a:cubicBezTo>
                  <a:cubicBezTo>
                    <a:pt x="103" y="176"/>
                    <a:pt x="98" y="171"/>
                    <a:pt x="95" y="164"/>
                  </a:cubicBezTo>
                  <a:cubicBezTo>
                    <a:pt x="95" y="163"/>
                    <a:pt x="95" y="161"/>
                    <a:pt x="95" y="160"/>
                  </a:cubicBezTo>
                  <a:cubicBezTo>
                    <a:pt x="93" y="155"/>
                    <a:pt x="96" y="148"/>
                    <a:pt x="89" y="146"/>
                  </a:cubicBezTo>
                  <a:cubicBezTo>
                    <a:pt x="82" y="145"/>
                    <a:pt x="75" y="148"/>
                    <a:pt x="71" y="154"/>
                  </a:cubicBezTo>
                  <a:cubicBezTo>
                    <a:pt x="67" y="159"/>
                    <a:pt x="68" y="166"/>
                    <a:pt x="72" y="172"/>
                  </a:cubicBezTo>
                  <a:cubicBezTo>
                    <a:pt x="74" y="176"/>
                    <a:pt x="78" y="178"/>
                    <a:pt x="81" y="181"/>
                  </a:cubicBezTo>
                  <a:cubicBezTo>
                    <a:pt x="85" y="192"/>
                    <a:pt x="85" y="202"/>
                    <a:pt x="80" y="212"/>
                  </a:cubicBezTo>
                  <a:close/>
                </a:path>
              </a:pathLst>
            </a:custGeom>
            <a:solidFill>
              <a:srgbClr val="312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AFEC2920-E314-1986-6607-E3D546E93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" y="1289"/>
              <a:ext cx="559" cy="483"/>
            </a:xfrm>
            <a:custGeom>
              <a:avLst/>
              <a:gdLst>
                <a:gd name="T0" fmla="*/ 16 w 200"/>
                <a:gd name="T1" fmla="*/ 75 h 173"/>
                <a:gd name="T2" fmla="*/ 2 w 200"/>
                <a:gd name="T3" fmla="*/ 50 h 173"/>
                <a:gd name="T4" fmla="*/ 26 w 200"/>
                <a:gd name="T5" fmla="*/ 34 h 173"/>
                <a:gd name="T6" fmla="*/ 35 w 200"/>
                <a:gd name="T7" fmla="*/ 42 h 173"/>
                <a:gd name="T8" fmla="*/ 34 w 200"/>
                <a:gd name="T9" fmla="*/ 53 h 173"/>
                <a:gd name="T10" fmla="*/ 46 w 200"/>
                <a:gd name="T11" fmla="*/ 65 h 173"/>
                <a:gd name="T12" fmla="*/ 58 w 200"/>
                <a:gd name="T13" fmla="*/ 53 h 173"/>
                <a:gd name="T14" fmla="*/ 83 w 200"/>
                <a:gd name="T15" fmla="*/ 0 h 173"/>
                <a:gd name="T16" fmla="*/ 86 w 200"/>
                <a:gd name="T17" fmla="*/ 24 h 173"/>
                <a:gd name="T18" fmla="*/ 97 w 200"/>
                <a:gd name="T19" fmla="*/ 34 h 173"/>
                <a:gd name="T20" fmla="*/ 188 w 200"/>
                <a:gd name="T21" fmla="*/ 39 h 173"/>
                <a:gd name="T22" fmla="*/ 199 w 200"/>
                <a:gd name="T23" fmla="*/ 47 h 173"/>
                <a:gd name="T24" fmla="*/ 193 w 200"/>
                <a:gd name="T25" fmla="*/ 84 h 173"/>
                <a:gd name="T26" fmla="*/ 182 w 200"/>
                <a:gd name="T27" fmla="*/ 125 h 173"/>
                <a:gd name="T28" fmla="*/ 173 w 200"/>
                <a:gd name="T29" fmla="*/ 142 h 173"/>
                <a:gd name="T30" fmla="*/ 94 w 200"/>
                <a:gd name="T31" fmla="*/ 171 h 173"/>
                <a:gd name="T32" fmla="*/ 58 w 200"/>
                <a:gd name="T33" fmla="*/ 157 h 173"/>
                <a:gd name="T34" fmla="*/ 23 w 200"/>
                <a:gd name="T35" fmla="*/ 114 h 173"/>
                <a:gd name="T36" fmla="*/ 22 w 200"/>
                <a:gd name="T37" fmla="*/ 70 h 173"/>
                <a:gd name="T38" fmla="*/ 25 w 200"/>
                <a:gd name="T39" fmla="*/ 57 h 173"/>
                <a:gd name="T40" fmla="*/ 22 w 200"/>
                <a:gd name="T41" fmla="*/ 50 h 173"/>
                <a:gd name="T42" fmla="*/ 18 w 200"/>
                <a:gd name="T43" fmla="*/ 57 h 173"/>
                <a:gd name="T44" fmla="*/ 21 w 200"/>
                <a:gd name="T45" fmla="*/ 67 h 173"/>
                <a:gd name="T46" fmla="*/ 16 w 200"/>
                <a:gd name="T47" fmla="*/ 7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173">
                  <a:moveTo>
                    <a:pt x="16" y="75"/>
                  </a:moveTo>
                  <a:cubicBezTo>
                    <a:pt x="4" y="71"/>
                    <a:pt x="0" y="62"/>
                    <a:pt x="2" y="50"/>
                  </a:cubicBezTo>
                  <a:cubicBezTo>
                    <a:pt x="4" y="40"/>
                    <a:pt x="13" y="34"/>
                    <a:pt x="26" y="34"/>
                  </a:cubicBezTo>
                  <a:cubicBezTo>
                    <a:pt x="32" y="33"/>
                    <a:pt x="35" y="35"/>
                    <a:pt x="35" y="42"/>
                  </a:cubicBezTo>
                  <a:cubicBezTo>
                    <a:pt x="34" y="46"/>
                    <a:pt x="34" y="50"/>
                    <a:pt x="34" y="53"/>
                  </a:cubicBezTo>
                  <a:cubicBezTo>
                    <a:pt x="35" y="61"/>
                    <a:pt x="39" y="65"/>
                    <a:pt x="46" y="65"/>
                  </a:cubicBezTo>
                  <a:cubicBezTo>
                    <a:pt x="54" y="65"/>
                    <a:pt x="59" y="61"/>
                    <a:pt x="58" y="53"/>
                  </a:cubicBezTo>
                  <a:cubicBezTo>
                    <a:pt x="55" y="30"/>
                    <a:pt x="73" y="17"/>
                    <a:pt x="83" y="0"/>
                  </a:cubicBezTo>
                  <a:cubicBezTo>
                    <a:pt x="84" y="8"/>
                    <a:pt x="85" y="16"/>
                    <a:pt x="86" y="24"/>
                  </a:cubicBezTo>
                  <a:cubicBezTo>
                    <a:pt x="87" y="31"/>
                    <a:pt x="90" y="34"/>
                    <a:pt x="97" y="34"/>
                  </a:cubicBezTo>
                  <a:cubicBezTo>
                    <a:pt x="127" y="35"/>
                    <a:pt x="158" y="37"/>
                    <a:pt x="188" y="39"/>
                  </a:cubicBezTo>
                  <a:cubicBezTo>
                    <a:pt x="193" y="40"/>
                    <a:pt x="200" y="37"/>
                    <a:pt x="199" y="47"/>
                  </a:cubicBezTo>
                  <a:cubicBezTo>
                    <a:pt x="197" y="59"/>
                    <a:pt x="194" y="71"/>
                    <a:pt x="193" y="84"/>
                  </a:cubicBezTo>
                  <a:cubicBezTo>
                    <a:pt x="192" y="98"/>
                    <a:pt x="188" y="112"/>
                    <a:pt x="182" y="125"/>
                  </a:cubicBezTo>
                  <a:cubicBezTo>
                    <a:pt x="179" y="131"/>
                    <a:pt x="177" y="137"/>
                    <a:pt x="173" y="142"/>
                  </a:cubicBezTo>
                  <a:cubicBezTo>
                    <a:pt x="151" y="164"/>
                    <a:pt x="125" y="173"/>
                    <a:pt x="94" y="171"/>
                  </a:cubicBezTo>
                  <a:cubicBezTo>
                    <a:pt x="81" y="169"/>
                    <a:pt x="70" y="162"/>
                    <a:pt x="58" y="157"/>
                  </a:cubicBezTo>
                  <a:cubicBezTo>
                    <a:pt x="43" y="145"/>
                    <a:pt x="29" y="133"/>
                    <a:pt x="23" y="114"/>
                  </a:cubicBezTo>
                  <a:cubicBezTo>
                    <a:pt x="19" y="99"/>
                    <a:pt x="21" y="85"/>
                    <a:pt x="22" y="70"/>
                  </a:cubicBezTo>
                  <a:cubicBezTo>
                    <a:pt x="22" y="65"/>
                    <a:pt x="25" y="61"/>
                    <a:pt x="25" y="57"/>
                  </a:cubicBezTo>
                  <a:cubicBezTo>
                    <a:pt x="26" y="54"/>
                    <a:pt x="26" y="50"/>
                    <a:pt x="22" y="50"/>
                  </a:cubicBezTo>
                  <a:cubicBezTo>
                    <a:pt x="18" y="50"/>
                    <a:pt x="18" y="54"/>
                    <a:pt x="18" y="57"/>
                  </a:cubicBezTo>
                  <a:cubicBezTo>
                    <a:pt x="18" y="60"/>
                    <a:pt x="21" y="63"/>
                    <a:pt x="21" y="67"/>
                  </a:cubicBezTo>
                  <a:cubicBezTo>
                    <a:pt x="21" y="71"/>
                    <a:pt x="20" y="73"/>
                    <a:pt x="16" y="75"/>
                  </a:cubicBezTo>
                  <a:close/>
                </a:path>
              </a:pathLst>
            </a:custGeom>
            <a:solidFill>
              <a:srgbClr val="F7B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9">
              <a:extLst>
                <a:ext uri="{FF2B5EF4-FFF2-40B4-BE49-F238E27FC236}">
                  <a16:creationId xmlns:a16="http://schemas.microsoft.com/office/drawing/2014/main" id="{E6EE1900-E719-6F31-F865-9CEE9B323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0" y="2268"/>
              <a:ext cx="1073" cy="271"/>
            </a:xfrm>
            <a:custGeom>
              <a:avLst/>
              <a:gdLst>
                <a:gd name="T0" fmla="*/ 258 w 384"/>
                <a:gd name="T1" fmla="*/ 29 h 97"/>
                <a:gd name="T2" fmla="*/ 258 w 384"/>
                <a:gd name="T3" fmla="*/ 35 h 97"/>
                <a:gd name="T4" fmla="*/ 247 w 384"/>
                <a:gd name="T5" fmla="*/ 58 h 97"/>
                <a:gd name="T6" fmla="*/ 351 w 384"/>
                <a:gd name="T7" fmla="*/ 58 h 97"/>
                <a:gd name="T8" fmla="*/ 367 w 384"/>
                <a:gd name="T9" fmla="*/ 58 h 97"/>
                <a:gd name="T10" fmla="*/ 383 w 384"/>
                <a:gd name="T11" fmla="*/ 74 h 97"/>
                <a:gd name="T12" fmla="*/ 368 w 384"/>
                <a:gd name="T13" fmla="*/ 91 h 97"/>
                <a:gd name="T14" fmla="*/ 357 w 384"/>
                <a:gd name="T15" fmla="*/ 92 h 97"/>
                <a:gd name="T16" fmla="*/ 337 w 384"/>
                <a:gd name="T17" fmla="*/ 92 h 97"/>
                <a:gd name="T18" fmla="*/ 320 w 384"/>
                <a:gd name="T19" fmla="*/ 96 h 97"/>
                <a:gd name="T20" fmla="*/ 64 w 384"/>
                <a:gd name="T21" fmla="*/ 96 h 97"/>
                <a:gd name="T22" fmla="*/ 47 w 384"/>
                <a:gd name="T23" fmla="*/ 92 h 97"/>
                <a:gd name="T24" fmla="*/ 27 w 384"/>
                <a:gd name="T25" fmla="*/ 92 h 97"/>
                <a:gd name="T26" fmla="*/ 18 w 384"/>
                <a:gd name="T27" fmla="*/ 91 h 97"/>
                <a:gd name="T28" fmla="*/ 1 w 384"/>
                <a:gd name="T29" fmla="*/ 74 h 97"/>
                <a:gd name="T30" fmla="*/ 19 w 384"/>
                <a:gd name="T31" fmla="*/ 58 h 97"/>
                <a:gd name="T32" fmla="*/ 63 w 384"/>
                <a:gd name="T33" fmla="*/ 58 h 97"/>
                <a:gd name="T34" fmla="*/ 70 w 384"/>
                <a:gd name="T35" fmla="*/ 55 h 97"/>
                <a:gd name="T36" fmla="*/ 120 w 384"/>
                <a:gd name="T37" fmla="*/ 55 h 97"/>
                <a:gd name="T38" fmla="*/ 146 w 384"/>
                <a:gd name="T39" fmla="*/ 54 h 97"/>
                <a:gd name="T40" fmla="*/ 170 w 384"/>
                <a:gd name="T41" fmla="*/ 42 h 97"/>
                <a:gd name="T42" fmla="*/ 205 w 384"/>
                <a:gd name="T43" fmla="*/ 47 h 97"/>
                <a:gd name="T44" fmla="*/ 223 w 384"/>
                <a:gd name="T45" fmla="*/ 52 h 97"/>
                <a:gd name="T46" fmla="*/ 233 w 384"/>
                <a:gd name="T47" fmla="*/ 41 h 97"/>
                <a:gd name="T48" fmla="*/ 227 w 384"/>
                <a:gd name="T49" fmla="*/ 30 h 97"/>
                <a:gd name="T50" fmla="*/ 155 w 384"/>
                <a:gd name="T51" fmla="*/ 21 h 97"/>
                <a:gd name="T52" fmla="*/ 139 w 384"/>
                <a:gd name="T53" fmla="*/ 26 h 97"/>
                <a:gd name="T54" fmla="*/ 125 w 384"/>
                <a:gd name="T55" fmla="*/ 17 h 97"/>
                <a:gd name="T56" fmla="*/ 132 w 384"/>
                <a:gd name="T57" fmla="*/ 10 h 97"/>
                <a:gd name="T58" fmla="*/ 125 w 384"/>
                <a:gd name="T59" fmla="*/ 4 h 97"/>
                <a:gd name="T60" fmla="*/ 131 w 384"/>
                <a:gd name="T61" fmla="*/ 0 h 97"/>
                <a:gd name="T62" fmla="*/ 253 w 384"/>
                <a:gd name="T63" fmla="*/ 3 h 97"/>
                <a:gd name="T64" fmla="*/ 257 w 384"/>
                <a:gd name="T65" fmla="*/ 5 h 97"/>
                <a:gd name="T66" fmla="*/ 240 w 384"/>
                <a:gd name="T67" fmla="*/ 13 h 97"/>
                <a:gd name="T68" fmla="*/ 260 w 384"/>
                <a:gd name="T69" fmla="*/ 19 h 97"/>
                <a:gd name="T70" fmla="*/ 258 w 384"/>
                <a:gd name="T71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4" h="97">
                  <a:moveTo>
                    <a:pt x="258" y="29"/>
                  </a:moveTo>
                  <a:cubicBezTo>
                    <a:pt x="258" y="31"/>
                    <a:pt x="258" y="33"/>
                    <a:pt x="258" y="35"/>
                  </a:cubicBezTo>
                  <a:cubicBezTo>
                    <a:pt x="257" y="43"/>
                    <a:pt x="255" y="50"/>
                    <a:pt x="247" y="58"/>
                  </a:cubicBezTo>
                  <a:cubicBezTo>
                    <a:pt x="283" y="58"/>
                    <a:pt x="317" y="58"/>
                    <a:pt x="351" y="58"/>
                  </a:cubicBezTo>
                  <a:cubicBezTo>
                    <a:pt x="356" y="58"/>
                    <a:pt x="362" y="58"/>
                    <a:pt x="367" y="58"/>
                  </a:cubicBezTo>
                  <a:cubicBezTo>
                    <a:pt x="377" y="59"/>
                    <a:pt x="383" y="64"/>
                    <a:pt x="383" y="74"/>
                  </a:cubicBezTo>
                  <a:cubicBezTo>
                    <a:pt x="384" y="84"/>
                    <a:pt x="378" y="89"/>
                    <a:pt x="368" y="91"/>
                  </a:cubicBezTo>
                  <a:cubicBezTo>
                    <a:pt x="365" y="91"/>
                    <a:pt x="361" y="92"/>
                    <a:pt x="357" y="92"/>
                  </a:cubicBezTo>
                  <a:cubicBezTo>
                    <a:pt x="350" y="92"/>
                    <a:pt x="344" y="92"/>
                    <a:pt x="337" y="92"/>
                  </a:cubicBezTo>
                  <a:cubicBezTo>
                    <a:pt x="332" y="96"/>
                    <a:pt x="326" y="96"/>
                    <a:pt x="320" y="96"/>
                  </a:cubicBezTo>
                  <a:cubicBezTo>
                    <a:pt x="235" y="96"/>
                    <a:pt x="149" y="96"/>
                    <a:pt x="64" y="96"/>
                  </a:cubicBezTo>
                  <a:cubicBezTo>
                    <a:pt x="58" y="96"/>
                    <a:pt x="52" y="97"/>
                    <a:pt x="47" y="92"/>
                  </a:cubicBezTo>
                  <a:cubicBezTo>
                    <a:pt x="40" y="91"/>
                    <a:pt x="34" y="91"/>
                    <a:pt x="27" y="92"/>
                  </a:cubicBezTo>
                  <a:cubicBezTo>
                    <a:pt x="24" y="92"/>
                    <a:pt x="21" y="91"/>
                    <a:pt x="18" y="91"/>
                  </a:cubicBezTo>
                  <a:cubicBezTo>
                    <a:pt x="7" y="90"/>
                    <a:pt x="0" y="84"/>
                    <a:pt x="1" y="74"/>
                  </a:cubicBezTo>
                  <a:cubicBezTo>
                    <a:pt x="2" y="63"/>
                    <a:pt x="8" y="58"/>
                    <a:pt x="19" y="58"/>
                  </a:cubicBezTo>
                  <a:cubicBezTo>
                    <a:pt x="33" y="58"/>
                    <a:pt x="48" y="58"/>
                    <a:pt x="63" y="58"/>
                  </a:cubicBezTo>
                  <a:cubicBezTo>
                    <a:pt x="65" y="55"/>
                    <a:pt x="67" y="55"/>
                    <a:pt x="70" y="55"/>
                  </a:cubicBezTo>
                  <a:cubicBezTo>
                    <a:pt x="87" y="55"/>
                    <a:pt x="103" y="55"/>
                    <a:pt x="120" y="55"/>
                  </a:cubicBezTo>
                  <a:cubicBezTo>
                    <a:pt x="129" y="55"/>
                    <a:pt x="138" y="57"/>
                    <a:pt x="146" y="54"/>
                  </a:cubicBezTo>
                  <a:cubicBezTo>
                    <a:pt x="155" y="51"/>
                    <a:pt x="162" y="46"/>
                    <a:pt x="170" y="42"/>
                  </a:cubicBezTo>
                  <a:cubicBezTo>
                    <a:pt x="183" y="37"/>
                    <a:pt x="195" y="35"/>
                    <a:pt x="205" y="47"/>
                  </a:cubicBezTo>
                  <a:cubicBezTo>
                    <a:pt x="210" y="52"/>
                    <a:pt x="216" y="54"/>
                    <a:pt x="223" y="52"/>
                  </a:cubicBezTo>
                  <a:cubicBezTo>
                    <a:pt x="228" y="50"/>
                    <a:pt x="232" y="47"/>
                    <a:pt x="233" y="41"/>
                  </a:cubicBezTo>
                  <a:cubicBezTo>
                    <a:pt x="234" y="36"/>
                    <a:pt x="231" y="32"/>
                    <a:pt x="227" y="30"/>
                  </a:cubicBezTo>
                  <a:cubicBezTo>
                    <a:pt x="204" y="18"/>
                    <a:pt x="181" y="4"/>
                    <a:pt x="155" y="21"/>
                  </a:cubicBezTo>
                  <a:cubicBezTo>
                    <a:pt x="150" y="24"/>
                    <a:pt x="145" y="27"/>
                    <a:pt x="139" y="26"/>
                  </a:cubicBezTo>
                  <a:cubicBezTo>
                    <a:pt x="134" y="24"/>
                    <a:pt x="128" y="23"/>
                    <a:pt x="125" y="17"/>
                  </a:cubicBezTo>
                  <a:cubicBezTo>
                    <a:pt x="126" y="13"/>
                    <a:pt x="131" y="14"/>
                    <a:pt x="132" y="10"/>
                  </a:cubicBezTo>
                  <a:cubicBezTo>
                    <a:pt x="130" y="7"/>
                    <a:pt x="126" y="8"/>
                    <a:pt x="125" y="4"/>
                  </a:cubicBezTo>
                  <a:cubicBezTo>
                    <a:pt x="126" y="1"/>
                    <a:pt x="128" y="0"/>
                    <a:pt x="131" y="0"/>
                  </a:cubicBezTo>
                  <a:cubicBezTo>
                    <a:pt x="171" y="2"/>
                    <a:pt x="212" y="4"/>
                    <a:pt x="253" y="3"/>
                  </a:cubicBezTo>
                  <a:cubicBezTo>
                    <a:pt x="255" y="2"/>
                    <a:pt x="256" y="3"/>
                    <a:pt x="257" y="5"/>
                  </a:cubicBezTo>
                  <a:cubicBezTo>
                    <a:pt x="252" y="10"/>
                    <a:pt x="252" y="10"/>
                    <a:pt x="240" y="13"/>
                  </a:cubicBezTo>
                  <a:cubicBezTo>
                    <a:pt x="246" y="17"/>
                    <a:pt x="255" y="13"/>
                    <a:pt x="260" y="19"/>
                  </a:cubicBezTo>
                  <a:cubicBezTo>
                    <a:pt x="261" y="22"/>
                    <a:pt x="260" y="25"/>
                    <a:pt x="258" y="2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42E1625F-04BA-C25B-EC3B-B8D8A169B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" y="1850"/>
              <a:ext cx="665" cy="407"/>
            </a:xfrm>
            <a:custGeom>
              <a:avLst/>
              <a:gdLst>
                <a:gd name="T0" fmla="*/ 34 w 238"/>
                <a:gd name="T1" fmla="*/ 6 h 146"/>
                <a:gd name="T2" fmla="*/ 94 w 238"/>
                <a:gd name="T3" fmla="*/ 74 h 146"/>
                <a:gd name="T4" fmla="*/ 163 w 238"/>
                <a:gd name="T5" fmla="*/ 75 h 146"/>
                <a:gd name="T6" fmla="*/ 189 w 238"/>
                <a:gd name="T7" fmla="*/ 51 h 146"/>
                <a:gd name="T8" fmla="*/ 200 w 238"/>
                <a:gd name="T9" fmla="*/ 50 h 146"/>
                <a:gd name="T10" fmla="*/ 234 w 238"/>
                <a:gd name="T11" fmla="*/ 81 h 146"/>
                <a:gd name="T12" fmla="*/ 231 w 238"/>
                <a:gd name="T13" fmla="*/ 96 h 146"/>
                <a:gd name="T14" fmla="*/ 220 w 238"/>
                <a:gd name="T15" fmla="*/ 110 h 146"/>
                <a:gd name="T16" fmla="*/ 121 w 238"/>
                <a:gd name="T17" fmla="*/ 145 h 146"/>
                <a:gd name="T18" fmla="*/ 87 w 238"/>
                <a:gd name="T19" fmla="*/ 137 h 146"/>
                <a:gd name="T20" fmla="*/ 56 w 238"/>
                <a:gd name="T21" fmla="*/ 80 h 146"/>
                <a:gd name="T22" fmla="*/ 59 w 238"/>
                <a:gd name="T23" fmla="*/ 115 h 146"/>
                <a:gd name="T24" fmla="*/ 54 w 238"/>
                <a:gd name="T25" fmla="*/ 121 h 146"/>
                <a:gd name="T26" fmla="*/ 22 w 238"/>
                <a:gd name="T27" fmla="*/ 88 h 146"/>
                <a:gd name="T28" fmla="*/ 1 w 238"/>
                <a:gd name="T29" fmla="*/ 28 h 146"/>
                <a:gd name="T30" fmla="*/ 2 w 238"/>
                <a:gd name="T31" fmla="*/ 16 h 146"/>
                <a:gd name="T32" fmla="*/ 10 w 238"/>
                <a:gd name="T33" fmla="*/ 10 h 146"/>
                <a:gd name="T34" fmla="*/ 34 w 238"/>
                <a:gd name="T35" fmla="*/ 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146">
                  <a:moveTo>
                    <a:pt x="34" y="6"/>
                  </a:moveTo>
                  <a:cubicBezTo>
                    <a:pt x="52" y="30"/>
                    <a:pt x="72" y="53"/>
                    <a:pt x="94" y="74"/>
                  </a:cubicBezTo>
                  <a:cubicBezTo>
                    <a:pt x="123" y="101"/>
                    <a:pt x="133" y="101"/>
                    <a:pt x="163" y="75"/>
                  </a:cubicBezTo>
                  <a:cubicBezTo>
                    <a:pt x="172" y="68"/>
                    <a:pt x="181" y="60"/>
                    <a:pt x="189" y="51"/>
                  </a:cubicBezTo>
                  <a:cubicBezTo>
                    <a:pt x="193" y="48"/>
                    <a:pt x="196" y="46"/>
                    <a:pt x="200" y="50"/>
                  </a:cubicBezTo>
                  <a:cubicBezTo>
                    <a:pt x="214" y="57"/>
                    <a:pt x="223" y="71"/>
                    <a:pt x="234" y="81"/>
                  </a:cubicBezTo>
                  <a:cubicBezTo>
                    <a:pt x="238" y="87"/>
                    <a:pt x="235" y="92"/>
                    <a:pt x="231" y="96"/>
                  </a:cubicBezTo>
                  <a:cubicBezTo>
                    <a:pt x="227" y="100"/>
                    <a:pt x="223" y="105"/>
                    <a:pt x="220" y="110"/>
                  </a:cubicBezTo>
                  <a:cubicBezTo>
                    <a:pt x="193" y="139"/>
                    <a:pt x="158" y="146"/>
                    <a:pt x="121" y="145"/>
                  </a:cubicBezTo>
                  <a:cubicBezTo>
                    <a:pt x="109" y="145"/>
                    <a:pt x="97" y="145"/>
                    <a:pt x="87" y="137"/>
                  </a:cubicBezTo>
                  <a:cubicBezTo>
                    <a:pt x="78" y="117"/>
                    <a:pt x="65" y="99"/>
                    <a:pt x="56" y="80"/>
                  </a:cubicBezTo>
                  <a:cubicBezTo>
                    <a:pt x="58" y="91"/>
                    <a:pt x="57" y="103"/>
                    <a:pt x="59" y="115"/>
                  </a:cubicBezTo>
                  <a:cubicBezTo>
                    <a:pt x="59" y="118"/>
                    <a:pt x="58" y="121"/>
                    <a:pt x="54" y="121"/>
                  </a:cubicBezTo>
                  <a:cubicBezTo>
                    <a:pt x="38" y="115"/>
                    <a:pt x="30" y="101"/>
                    <a:pt x="22" y="88"/>
                  </a:cubicBezTo>
                  <a:cubicBezTo>
                    <a:pt x="11" y="69"/>
                    <a:pt x="5" y="49"/>
                    <a:pt x="1" y="28"/>
                  </a:cubicBezTo>
                  <a:cubicBezTo>
                    <a:pt x="0" y="24"/>
                    <a:pt x="0" y="20"/>
                    <a:pt x="2" y="16"/>
                  </a:cubicBezTo>
                  <a:cubicBezTo>
                    <a:pt x="4" y="13"/>
                    <a:pt x="7" y="12"/>
                    <a:pt x="10" y="10"/>
                  </a:cubicBezTo>
                  <a:cubicBezTo>
                    <a:pt x="18" y="7"/>
                    <a:pt x="24" y="0"/>
                    <a:pt x="3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A9270127-FAA2-DE6B-19AF-B6E3E48D6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" y="1082"/>
              <a:ext cx="402" cy="193"/>
            </a:xfrm>
            <a:custGeom>
              <a:avLst/>
              <a:gdLst>
                <a:gd name="T0" fmla="*/ 142 w 144"/>
                <a:gd name="T1" fmla="*/ 69 h 69"/>
                <a:gd name="T2" fmla="*/ 77 w 144"/>
                <a:gd name="T3" fmla="*/ 65 h 69"/>
                <a:gd name="T4" fmla="*/ 0 w 144"/>
                <a:gd name="T5" fmla="*/ 59 h 69"/>
                <a:gd name="T6" fmla="*/ 41 w 144"/>
                <a:gd name="T7" fmla="*/ 11 h 69"/>
                <a:gd name="T8" fmla="*/ 84 w 144"/>
                <a:gd name="T9" fmla="*/ 1 h 69"/>
                <a:gd name="T10" fmla="*/ 100 w 144"/>
                <a:gd name="T11" fmla="*/ 5 h 69"/>
                <a:gd name="T12" fmla="*/ 142 w 144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69">
                  <a:moveTo>
                    <a:pt x="142" y="69"/>
                  </a:moveTo>
                  <a:cubicBezTo>
                    <a:pt x="121" y="66"/>
                    <a:pt x="99" y="67"/>
                    <a:pt x="77" y="65"/>
                  </a:cubicBezTo>
                  <a:cubicBezTo>
                    <a:pt x="51" y="63"/>
                    <a:pt x="26" y="64"/>
                    <a:pt x="0" y="59"/>
                  </a:cubicBezTo>
                  <a:cubicBezTo>
                    <a:pt x="6" y="36"/>
                    <a:pt x="18" y="19"/>
                    <a:pt x="41" y="11"/>
                  </a:cubicBezTo>
                  <a:cubicBezTo>
                    <a:pt x="55" y="4"/>
                    <a:pt x="69" y="0"/>
                    <a:pt x="84" y="1"/>
                  </a:cubicBezTo>
                  <a:cubicBezTo>
                    <a:pt x="89" y="5"/>
                    <a:pt x="95" y="3"/>
                    <a:pt x="100" y="5"/>
                  </a:cubicBezTo>
                  <a:cubicBezTo>
                    <a:pt x="128" y="12"/>
                    <a:pt x="144" y="37"/>
                    <a:pt x="142" y="6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E2CED13C-8E0D-2125-7268-17227FF45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2" y="1892"/>
              <a:ext cx="257" cy="438"/>
            </a:xfrm>
            <a:custGeom>
              <a:avLst/>
              <a:gdLst>
                <a:gd name="T0" fmla="*/ 50 w 92"/>
                <a:gd name="T1" fmla="*/ 66 h 157"/>
                <a:gd name="T2" fmla="*/ 18 w 92"/>
                <a:gd name="T3" fmla="*/ 35 h 157"/>
                <a:gd name="T4" fmla="*/ 31 w 92"/>
                <a:gd name="T5" fmla="*/ 23 h 157"/>
                <a:gd name="T6" fmla="*/ 88 w 92"/>
                <a:gd name="T7" fmla="*/ 19 h 157"/>
                <a:gd name="T8" fmla="*/ 91 w 92"/>
                <a:gd name="T9" fmla="*/ 21 h 157"/>
                <a:gd name="T10" fmla="*/ 92 w 92"/>
                <a:gd name="T11" fmla="*/ 24 h 157"/>
                <a:gd name="T12" fmla="*/ 86 w 92"/>
                <a:gd name="T13" fmla="*/ 35 h 157"/>
                <a:gd name="T14" fmla="*/ 83 w 92"/>
                <a:gd name="T15" fmla="*/ 36 h 157"/>
                <a:gd name="T16" fmla="*/ 75 w 92"/>
                <a:gd name="T17" fmla="*/ 35 h 157"/>
                <a:gd name="T18" fmla="*/ 84 w 92"/>
                <a:gd name="T19" fmla="*/ 38 h 157"/>
                <a:gd name="T20" fmla="*/ 86 w 92"/>
                <a:gd name="T21" fmla="*/ 40 h 157"/>
                <a:gd name="T22" fmla="*/ 88 w 92"/>
                <a:gd name="T23" fmla="*/ 52 h 157"/>
                <a:gd name="T24" fmla="*/ 82 w 92"/>
                <a:gd name="T25" fmla="*/ 72 h 157"/>
                <a:gd name="T26" fmla="*/ 73 w 92"/>
                <a:gd name="T27" fmla="*/ 118 h 157"/>
                <a:gd name="T28" fmla="*/ 46 w 92"/>
                <a:gd name="T29" fmla="*/ 144 h 157"/>
                <a:gd name="T30" fmla="*/ 9 w 92"/>
                <a:gd name="T31" fmla="*/ 153 h 157"/>
                <a:gd name="T32" fmla="*/ 5 w 92"/>
                <a:gd name="T33" fmla="*/ 152 h 157"/>
                <a:gd name="T34" fmla="*/ 4 w 92"/>
                <a:gd name="T35" fmla="*/ 135 h 157"/>
                <a:gd name="T36" fmla="*/ 2 w 92"/>
                <a:gd name="T37" fmla="*/ 126 h 157"/>
                <a:gd name="T38" fmla="*/ 8 w 92"/>
                <a:gd name="T39" fmla="*/ 121 h 157"/>
                <a:gd name="T40" fmla="*/ 69 w 92"/>
                <a:gd name="T41" fmla="*/ 63 h 157"/>
                <a:gd name="T42" fmla="*/ 65 w 92"/>
                <a:gd name="T43" fmla="*/ 59 h 157"/>
                <a:gd name="T44" fmla="*/ 50 w 92"/>
                <a:gd name="T45" fmla="*/ 6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157">
                  <a:moveTo>
                    <a:pt x="50" y="66"/>
                  </a:moveTo>
                  <a:cubicBezTo>
                    <a:pt x="38" y="57"/>
                    <a:pt x="28" y="46"/>
                    <a:pt x="18" y="35"/>
                  </a:cubicBezTo>
                  <a:cubicBezTo>
                    <a:pt x="22" y="31"/>
                    <a:pt x="27" y="28"/>
                    <a:pt x="31" y="23"/>
                  </a:cubicBezTo>
                  <a:cubicBezTo>
                    <a:pt x="49" y="0"/>
                    <a:pt x="63" y="6"/>
                    <a:pt x="88" y="19"/>
                  </a:cubicBezTo>
                  <a:cubicBezTo>
                    <a:pt x="89" y="20"/>
                    <a:pt x="90" y="21"/>
                    <a:pt x="91" y="21"/>
                  </a:cubicBezTo>
                  <a:cubicBezTo>
                    <a:pt x="92" y="22"/>
                    <a:pt x="92" y="23"/>
                    <a:pt x="92" y="24"/>
                  </a:cubicBezTo>
                  <a:cubicBezTo>
                    <a:pt x="90" y="28"/>
                    <a:pt x="89" y="32"/>
                    <a:pt x="86" y="35"/>
                  </a:cubicBezTo>
                  <a:cubicBezTo>
                    <a:pt x="85" y="35"/>
                    <a:pt x="84" y="36"/>
                    <a:pt x="83" y="36"/>
                  </a:cubicBezTo>
                  <a:cubicBezTo>
                    <a:pt x="80" y="35"/>
                    <a:pt x="78" y="35"/>
                    <a:pt x="75" y="35"/>
                  </a:cubicBezTo>
                  <a:cubicBezTo>
                    <a:pt x="79" y="35"/>
                    <a:pt x="82" y="35"/>
                    <a:pt x="84" y="38"/>
                  </a:cubicBezTo>
                  <a:cubicBezTo>
                    <a:pt x="85" y="38"/>
                    <a:pt x="86" y="39"/>
                    <a:pt x="86" y="40"/>
                  </a:cubicBezTo>
                  <a:cubicBezTo>
                    <a:pt x="88" y="44"/>
                    <a:pt x="92" y="48"/>
                    <a:pt x="88" y="52"/>
                  </a:cubicBezTo>
                  <a:cubicBezTo>
                    <a:pt x="80" y="57"/>
                    <a:pt x="82" y="65"/>
                    <a:pt x="82" y="72"/>
                  </a:cubicBezTo>
                  <a:cubicBezTo>
                    <a:pt x="80" y="88"/>
                    <a:pt x="81" y="103"/>
                    <a:pt x="73" y="118"/>
                  </a:cubicBezTo>
                  <a:cubicBezTo>
                    <a:pt x="67" y="129"/>
                    <a:pt x="56" y="136"/>
                    <a:pt x="46" y="144"/>
                  </a:cubicBezTo>
                  <a:cubicBezTo>
                    <a:pt x="33" y="145"/>
                    <a:pt x="23" y="157"/>
                    <a:pt x="9" y="153"/>
                  </a:cubicBezTo>
                  <a:cubicBezTo>
                    <a:pt x="8" y="153"/>
                    <a:pt x="6" y="152"/>
                    <a:pt x="5" y="152"/>
                  </a:cubicBezTo>
                  <a:cubicBezTo>
                    <a:pt x="0" y="147"/>
                    <a:pt x="9" y="140"/>
                    <a:pt x="4" y="135"/>
                  </a:cubicBezTo>
                  <a:cubicBezTo>
                    <a:pt x="3" y="132"/>
                    <a:pt x="3" y="129"/>
                    <a:pt x="2" y="126"/>
                  </a:cubicBezTo>
                  <a:cubicBezTo>
                    <a:pt x="3" y="123"/>
                    <a:pt x="5" y="122"/>
                    <a:pt x="8" y="121"/>
                  </a:cubicBezTo>
                  <a:cubicBezTo>
                    <a:pt x="40" y="114"/>
                    <a:pt x="53" y="87"/>
                    <a:pt x="69" y="63"/>
                  </a:cubicBezTo>
                  <a:cubicBezTo>
                    <a:pt x="72" y="58"/>
                    <a:pt x="69" y="57"/>
                    <a:pt x="65" y="59"/>
                  </a:cubicBezTo>
                  <a:cubicBezTo>
                    <a:pt x="59" y="60"/>
                    <a:pt x="56" y="66"/>
                    <a:pt x="50" y="66"/>
                  </a:cubicBezTo>
                  <a:close/>
                </a:path>
              </a:pathLst>
            </a:custGeom>
            <a:solidFill>
              <a:srgbClr val="F7B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A25BFB43-31CB-4A95-B969-099D1674F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" y="2098"/>
              <a:ext cx="316" cy="519"/>
            </a:xfrm>
            <a:custGeom>
              <a:avLst/>
              <a:gdLst>
                <a:gd name="T0" fmla="*/ 108 w 113"/>
                <a:gd name="T1" fmla="*/ 171 h 186"/>
                <a:gd name="T2" fmla="*/ 49 w 113"/>
                <a:gd name="T3" fmla="*/ 181 h 186"/>
                <a:gd name="T4" fmla="*/ 40 w 113"/>
                <a:gd name="T5" fmla="*/ 186 h 186"/>
                <a:gd name="T6" fmla="*/ 32 w 113"/>
                <a:gd name="T7" fmla="*/ 167 h 186"/>
                <a:gd name="T8" fmla="*/ 31 w 113"/>
                <a:gd name="T9" fmla="*/ 152 h 186"/>
                <a:gd name="T10" fmla="*/ 25 w 113"/>
                <a:gd name="T11" fmla="*/ 148 h 186"/>
                <a:gd name="T12" fmla="*/ 24 w 113"/>
                <a:gd name="T13" fmla="*/ 153 h 186"/>
                <a:gd name="T14" fmla="*/ 21 w 113"/>
                <a:gd name="T15" fmla="*/ 164 h 186"/>
                <a:gd name="T16" fmla="*/ 0 w 113"/>
                <a:gd name="T17" fmla="*/ 165 h 186"/>
                <a:gd name="T18" fmla="*/ 8 w 113"/>
                <a:gd name="T19" fmla="*/ 75 h 186"/>
                <a:gd name="T20" fmla="*/ 17 w 113"/>
                <a:gd name="T21" fmla="*/ 0 h 186"/>
                <a:gd name="T22" fmla="*/ 20 w 113"/>
                <a:gd name="T23" fmla="*/ 75 h 186"/>
                <a:gd name="T24" fmla="*/ 30 w 113"/>
                <a:gd name="T25" fmla="*/ 116 h 186"/>
                <a:gd name="T26" fmla="*/ 103 w 113"/>
                <a:gd name="T27" fmla="*/ 163 h 186"/>
                <a:gd name="T28" fmla="*/ 112 w 113"/>
                <a:gd name="T29" fmla="*/ 163 h 186"/>
                <a:gd name="T30" fmla="*/ 108 w 113"/>
                <a:gd name="T31" fmla="*/ 17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186">
                  <a:moveTo>
                    <a:pt x="108" y="171"/>
                  </a:moveTo>
                  <a:cubicBezTo>
                    <a:pt x="89" y="177"/>
                    <a:pt x="69" y="181"/>
                    <a:pt x="49" y="181"/>
                  </a:cubicBezTo>
                  <a:cubicBezTo>
                    <a:pt x="45" y="181"/>
                    <a:pt x="41" y="181"/>
                    <a:pt x="40" y="186"/>
                  </a:cubicBezTo>
                  <a:cubicBezTo>
                    <a:pt x="31" y="182"/>
                    <a:pt x="34" y="174"/>
                    <a:pt x="32" y="167"/>
                  </a:cubicBezTo>
                  <a:cubicBezTo>
                    <a:pt x="31" y="162"/>
                    <a:pt x="32" y="157"/>
                    <a:pt x="31" y="152"/>
                  </a:cubicBezTo>
                  <a:cubicBezTo>
                    <a:pt x="29" y="150"/>
                    <a:pt x="29" y="147"/>
                    <a:pt x="25" y="148"/>
                  </a:cubicBezTo>
                  <a:cubicBezTo>
                    <a:pt x="23" y="148"/>
                    <a:pt x="24" y="151"/>
                    <a:pt x="24" y="153"/>
                  </a:cubicBezTo>
                  <a:cubicBezTo>
                    <a:pt x="24" y="157"/>
                    <a:pt x="26" y="161"/>
                    <a:pt x="21" y="164"/>
                  </a:cubicBezTo>
                  <a:cubicBezTo>
                    <a:pt x="14" y="164"/>
                    <a:pt x="7" y="168"/>
                    <a:pt x="0" y="165"/>
                  </a:cubicBezTo>
                  <a:cubicBezTo>
                    <a:pt x="3" y="135"/>
                    <a:pt x="5" y="105"/>
                    <a:pt x="8" y="75"/>
                  </a:cubicBezTo>
                  <a:cubicBezTo>
                    <a:pt x="11" y="50"/>
                    <a:pt x="14" y="25"/>
                    <a:pt x="17" y="0"/>
                  </a:cubicBezTo>
                  <a:cubicBezTo>
                    <a:pt x="18" y="25"/>
                    <a:pt x="16" y="50"/>
                    <a:pt x="20" y="75"/>
                  </a:cubicBezTo>
                  <a:cubicBezTo>
                    <a:pt x="22" y="89"/>
                    <a:pt x="24" y="103"/>
                    <a:pt x="30" y="116"/>
                  </a:cubicBezTo>
                  <a:cubicBezTo>
                    <a:pt x="43" y="150"/>
                    <a:pt x="71" y="160"/>
                    <a:pt x="103" y="163"/>
                  </a:cubicBezTo>
                  <a:cubicBezTo>
                    <a:pt x="106" y="163"/>
                    <a:pt x="109" y="163"/>
                    <a:pt x="112" y="163"/>
                  </a:cubicBezTo>
                  <a:cubicBezTo>
                    <a:pt x="113" y="167"/>
                    <a:pt x="112" y="169"/>
                    <a:pt x="108" y="171"/>
                  </a:cubicBezTo>
                  <a:close/>
                </a:path>
              </a:pathLst>
            </a:custGeom>
            <a:solidFill>
              <a:srgbClr val="DCD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03AE7B38-5B07-ADEB-AFFD-B09448BF5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" y="1339"/>
              <a:ext cx="198" cy="140"/>
            </a:xfrm>
            <a:custGeom>
              <a:avLst/>
              <a:gdLst>
                <a:gd name="T0" fmla="*/ 68 w 71"/>
                <a:gd name="T1" fmla="*/ 43 h 50"/>
                <a:gd name="T2" fmla="*/ 63 w 71"/>
                <a:gd name="T3" fmla="*/ 49 h 50"/>
                <a:gd name="T4" fmla="*/ 9 w 71"/>
                <a:gd name="T5" fmla="*/ 34 h 50"/>
                <a:gd name="T6" fmla="*/ 10 w 71"/>
                <a:gd name="T7" fmla="*/ 8 h 50"/>
                <a:gd name="T8" fmla="*/ 35 w 71"/>
                <a:gd name="T9" fmla="*/ 12 h 50"/>
                <a:gd name="T10" fmla="*/ 43 w 71"/>
                <a:gd name="T11" fmla="*/ 15 h 50"/>
                <a:gd name="T12" fmla="*/ 64 w 71"/>
                <a:gd name="T13" fmla="*/ 30 h 50"/>
                <a:gd name="T14" fmla="*/ 68 w 71"/>
                <a:gd name="T15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0">
                  <a:moveTo>
                    <a:pt x="68" y="43"/>
                  </a:moveTo>
                  <a:cubicBezTo>
                    <a:pt x="71" y="49"/>
                    <a:pt x="67" y="49"/>
                    <a:pt x="63" y="49"/>
                  </a:cubicBezTo>
                  <a:cubicBezTo>
                    <a:pt x="44" y="50"/>
                    <a:pt x="25" y="48"/>
                    <a:pt x="9" y="34"/>
                  </a:cubicBezTo>
                  <a:cubicBezTo>
                    <a:pt x="8" y="25"/>
                    <a:pt x="0" y="17"/>
                    <a:pt x="10" y="8"/>
                  </a:cubicBezTo>
                  <a:cubicBezTo>
                    <a:pt x="19" y="0"/>
                    <a:pt x="30" y="1"/>
                    <a:pt x="35" y="12"/>
                  </a:cubicBezTo>
                  <a:cubicBezTo>
                    <a:pt x="37" y="17"/>
                    <a:pt x="38" y="17"/>
                    <a:pt x="43" y="15"/>
                  </a:cubicBezTo>
                  <a:cubicBezTo>
                    <a:pt x="57" y="9"/>
                    <a:pt x="66" y="15"/>
                    <a:pt x="64" y="30"/>
                  </a:cubicBezTo>
                  <a:cubicBezTo>
                    <a:pt x="63" y="35"/>
                    <a:pt x="64" y="40"/>
                    <a:pt x="68" y="43"/>
                  </a:cubicBezTo>
                  <a:close/>
                </a:path>
              </a:pathLst>
            </a:custGeom>
            <a:solidFill>
              <a:srgbClr val="EE7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5">
              <a:extLst>
                <a:ext uri="{FF2B5EF4-FFF2-40B4-BE49-F238E27FC236}">
                  <a16:creationId xmlns:a16="http://schemas.microsoft.com/office/drawing/2014/main" id="{1E4D5C84-3ED6-A36C-AFF8-FC7F3FDC8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" y="1467"/>
              <a:ext cx="89" cy="358"/>
            </a:xfrm>
            <a:custGeom>
              <a:avLst/>
              <a:gdLst>
                <a:gd name="T0" fmla="*/ 8 w 32"/>
                <a:gd name="T1" fmla="*/ 1 h 128"/>
                <a:gd name="T2" fmla="*/ 10 w 32"/>
                <a:gd name="T3" fmla="*/ 51 h 128"/>
                <a:gd name="T4" fmla="*/ 29 w 32"/>
                <a:gd name="T5" fmla="*/ 116 h 128"/>
                <a:gd name="T6" fmla="*/ 29 w 32"/>
                <a:gd name="T7" fmla="*/ 128 h 128"/>
                <a:gd name="T8" fmla="*/ 19 w 32"/>
                <a:gd name="T9" fmla="*/ 120 h 128"/>
                <a:gd name="T10" fmla="*/ 1 w 32"/>
                <a:gd name="T11" fmla="*/ 40 h 128"/>
                <a:gd name="T12" fmla="*/ 0 w 32"/>
                <a:gd name="T13" fmla="*/ 11 h 128"/>
                <a:gd name="T14" fmla="*/ 3 w 32"/>
                <a:gd name="T15" fmla="*/ 1 h 128"/>
                <a:gd name="T16" fmla="*/ 8 w 32"/>
                <a:gd name="T17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28">
                  <a:moveTo>
                    <a:pt x="8" y="1"/>
                  </a:moveTo>
                  <a:cubicBezTo>
                    <a:pt x="10" y="18"/>
                    <a:pt x="7" y="35"/>
                    <a:pt x="10" y="51"/>
                  </a:cubicBezTo>
                  <a:cubicBezTo>
                    <a:pt x="11" y="74"/>
                    <a:pt x="14" y="97"/>
                    <a:pt x="29" y="116"/>
                  </a:cubicBezTo>
                  <a:cubicBezTo>
                    <a:pt x="31" y="120"/>
                    <a:pt x="32" y="124"/>
                    <a:pt x="29" y="128"/>
                  </a:cubicBezTo>
                  <a:cubicBezTo>
                    <a:pt x="25" y="125"/>
                    <a:pt x="22" y="122"/>
                    <a:pt x="19" y="120"/>
                  </a:cubicBezTo>
                  <a:cubicBezTo>
                    <a:pt x="2" y="96"/>
                    <a:pt x="1" y="68"/>
                    <a:pt x="1" y="40"/>
                  </a:cubicBezTo>
                  <a:cubicBezTo>
                    <a:pt x="2" y="31"/>
                    <a:pt x="3" y="21"/>
                    <a:pt x="0" y="11"/>
                  </a:cubicBezTo>
                  <a:cubicBezTo>
                    <a:pt x="1" y="8"/>
                    <a:pt x="2" y="5"/>
                    <a:pt x="3" y="1"/>
                  </a:cubicBezTo>
                  <a:cubicBezTo>
                    <a:pt x="5" y="0"/>
                    <a:pt x="7" y="1"/>
                    <a:pt x="8" y="1"/>
                  </a:cubicBezTo>
                  <a:close/>
                </a:path>
              </a:pathLst>
            </a:custGeom>
            <a:solidFill>
              <a:srgbClr val="AFD7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6">
              <a:extLst>
                <a:ext uri="{FF2B5EF4-FFF2-40B4-BE49-F238E27FC236}">
                  <a16:creationId xmlns:a16="http://schemas.microsoft.com/office/drawing/2014/main" id="{4AFF8469-8429-38ED-437D-849BB2170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" y="1638"/>
              <a:ext cx="221" cy="248"/>
            </a:xfrm>
            <a:custGeom>
              <a:avLst/>
              <a:gdLst>
                <a:gd name="T0" fmla="*/ 34 w 79"/>
                <a:gd name="T1" fmla="*/ 82 h 89"/>
                <a:gd name="T2" fmla="*/ 11 w 79"/>
                <a:gd name="T3" fmla="*/ 89 h 89"/>
                <a:gd name="T4" fmla="*/ 0 w 79"/>
                <a:gd name="T5" fmla="*/ 81 h 89"/>
                <a:gd name="T6" fmla="*/ 1 w 79"/>
                <a:gd name="T7" fmla="*/ 78 h 89"/>
                <a:gd name="T8" fmla="*/ 23 w 79"/>
                <a:gd name="T9" fmla="*/ 72 h 89"/>
                <a:gd name="T10" fmla="*/ 67 w 79"/>
                <a:gd name="T11" fmla="*/ 12 h 89"/>
                <a:gd name="T12" fmla="*/ 77 w 79"/>
                <a:gd name="T13" fmla="*/ 0 h 89"/>
                <a:gd name="T14" fmla="*/ 41 w 79"/>
                <a:gd name="T15" fmla="*/ 75 h 89"/>
                <a:gd name="T16" fmla="*/ 34 w 79"/>
                <a:gd name="T17" fmla="*/ 8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89">
                  <a:moveTo>
                    <a:pt x="34" y="82"/>
                  </a:moveTo>
                  <a:cubicBezTo>
                    <a:pt x="25" y="82"/>
                    <a:pt x="18" y="86"/>
                    <a:pt x="11" y="89"/>
                  </a:cubicBezTo>
                  <a:cubicBezTo>
                    <a:pt x="8" y="86"/>
                    <a:pt x="3" y="84"/>
                    <a:pt x="0" y="81"/>
                  </a:cubicBezTo>
                  <a:cubicBezTo>
                    <a:pt x="0" y="80"/>
                    <a:pt x="0" y="79"/>
                    <a:pt x="1" y="78"/>
                  </a:cubicBezTo>
                  <a:cubicBezTo>
                    <a:pt x="8" y="74"/>
                    <a:pt x="16" y="77"/>
                    <a:pt x="23" y="72"/>
                  </a:cubicBezTo>
                  <a:cubicBezTo>
                    <a:pt x="51" y="62"/>
                    <a:pt x="63" y="40"/>
                    <a:pt x="67" y="12"/>
                  </a:cubicBezTo>
                  <a:cubicBezTo>
                    <a:pt x="71" y="9"/>
                    <a:pt x="72" y="3"/>
                    <a:pt x="77" y="0"/>
                  </a:cubicBezTo>
                  <a:cubicBezTo>
                    <a:pt x="79" y="32"/>
                    <a:pt x="66" y="56"/>
                    <a:pt x="41" y="75"/>
                  </a:cubicBezTo>
                  <a:cubicBezTo>
                    <a:pt x="38" y="77"/>
                    <a:pt x="35" y="78"/>
                    <a:pt x="34" y="82"/>
                  </a:cubicBezTo>
                  <a:close/>
                </a:path>
              </a:pathLst>
            </a:custGeom>
            <a:solidFill>
              <a:srgbClr val="AED9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id="{E58DB8B3-E838-BEBC-AB39-5F2373115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" y="2542"/>
              <a:ext cx="134" cy="70"/>
            </a:xfrm>
            <a:custGeom>
              <a:avLst/>
              <a:gdLst>
                <a:gd name="T0" fmla="*/ 26 w 48"/>
                <a:gd name="T1" fmla="*/ 6 h 25"/>
                <a:gd name="T2" fmla="*/ 46 w 48"/>
                <a:gd name="T3" fmla="*/ 4 h 25"/>
                <a:gd name="T4" fmla="*/ 48 w 48"/>
                <a:gd name="T5" fmla="*/ 12 h 25"/>
                <a:gd name="T6" fmla="*/ 34 w 48"/>
                <a:gd name="T7" fmla="*/ 20 h 25"/>
                <a:gd name="T8" fmla="*/ 23 w 48"/>
                <a:gd name="T9" fmla="*/ 20 h 25"/>
                <a:gd name="T10" fmla="*/ 10 w 48"/>
                <a:gd name="T11" fmla="*/ 23 h 25"/>
                <a:gd name="T12" fmla="*/ 1 w 48"/>
                <a:gd name="T13" fmla="*/ 19 h 25"/>
                <a:gd name="T14" fmla="*/ 7 w 48"/>
                <a:gd name="T15" fmla="*/ 11 h 25"/>
                <a:gd name="T16" fmla="*/ 26 w 48"/>
                <a:gd name="T1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5">
                  <a:moveTo>
                    <a:pt x="26" y="6"/>
                  </a:moveTo>
                  <a:cubicBezTo>
                    <a:pt x="33" y="5"/>
                    <a:pt x="39" y="0"/>
                    <a:pt x="46" y="4"/>
                  </a:cubicBezTo>
                  <a:cubicBezTo>
                    <a:pt x="48" y="6"/>
                    <a:pt x="48" y="9"/>
                    <a:pt x="48" y="12"/>
                  </a:cubicBezTo>
                  <a:cubicBezTo>
                    <a:pt x="45" y="18"/>
                    <a:pt x="40" y="18"/>
                    <a:pt x="34" y="20"/>
                  </a:cubicBezTo>
                  <a:cubicBezTo>
                    <a:pt x="31" y="20"/>
                    <a:pt x="27" y="22"/>
                    <a:pt x="23" y="20"/>
                  </a:cubicBezTo>
                  <a:cubicBezTo>
                    <a:pt x="19" y="21"/>
                    <a:pt x="14" y="22"/>
                    <a:pt x="10" y="23"/>
                  </a:cubicBezTo>
                  <a:cubicBezTo>
                    <a:pt x="6" y="25"/>
                    <a:pt x="2" y="24"/>
                    <a:pt x="1" y="19"/>
                  </a:cubicBezTo>
                  <a:cubicBezTo>
                    <a:pt x="0" y="15"/>
                    <a:pt x="3" y="13"/>
                    <a:pt x="7" y="11"/>
                  </a:cubicBezTo>
                  <a:cubicBezTo>
                    <a:pt x="13" y="10"/>
                    <a:pt x="20" y="8"/>
                    <a:pt x="26" y="6"/>
                  </a:cubicBezTo>
                  <a:close/>
                </a:path>
              </a:pathLst>
            </a:custGeom>
            <a:solidFill>
              <a:srgbClr val="3D4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A81AD7D5-5E1E-67F9-D5F3-BD45730B5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" y="2589"/>
              <a:ext cx="73" cy="87"/>
            </a:xfrm>
            <a:custGeom>
              <a:avLst/>
              <a:gdLst>
                <a:gd name="T0" fmla="*/ 4 w 26"/>
                <a:gd name="T1" fmla="*/ 3 h 31"/>
                <a:gd name="T2" fmla="*/ 14 w 26"/>
                <a:gd name="T3" fmla="*/ 0 h 31"/>
                <a:gd name="T4" fmla="*/ 26 w 26"/>
                <a:gd name="T5" fmla="*/ 25 h 31"/>
                <a:gd name="T6" fmla="*/ 24 w 26"/>
                <a:gd name="T7" fmla="*/ 30 h 31"/>
                <a:gd name="T8" fmla="*/ 2 w 26"/>
                <a:gd name="T9" fmla="*/ 31 h 31"/>
                <a:gd name="T10" fmla="*/ 4 w 26"/>
                <a:gd name="T11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1">
                  <a:moveTo>
                    <a:pt x="4" y="3"/>
                  </a:moveTo>
                  <a:cubicBezTo>
                    <a:pt x="7" y="2"/>
                    <a:pt x="11" y="1"/>
                    <a:pt x="14" y="0"/>
                  </a:cubicBezTo>
                  <a:cubicBezTo>
                    <a:pt x="21" y="7"/>
                    <a:pt x="20" y="17"/>
                    <a:pt x="26" y="25"/>
                  </a:cubicBezTo>
                  <a:cubicBezTo>
                    <a:pt x="26" y="27"/>
                    <a:pt x="26" y="29"/>
                    <a:pt x="24" y="30"/>
                  </a:cubicBezTo>
                  <a:cubicBezTo>
                    <a:pt x="17" y="30"/>
                    <a:pt x="9" y="30"/>
                    <a:pt x="2" y="31"/>
                  </a:cubicBezTo>
                  <a:cubicBezTo>
                    <a:pt x="0" y="21"/>
                    <a:pt x="5" y="12"/>
                    <a:pt x="4" y="3"/>
                  </a:cubicBezTo>
                  <a:close/>
                </a:path>
              </a:pathLst>
            </a:custGeom>
            <a:solidFill>
              <a:srgbClr val="BA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id="{7E688D1C-7A37-1C1D-2202-1FCA6ED6A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" y="1942"/>
              <a:ext cx="54" cy="123"/>
            </a:xfrm>
            <a:custGeom>
              <a:avLst/>
              <a:gdLst>
                <a:gd name="T0" fmla="*/ 1 w 19"/>
                <a:gd name="T1" fmla="*/ 5 h 44"/>
                <a:gd name="T2" fmla="*/ 1 w 19"/>
                <a:gd name="T3" fmla="*/ 3 h 44"/>
                <a:gd name="T4" fmla="*/ 4 w 19"/>
                <a:gd name="T5" fmla="*/ 0 h 44"/>
                <a:gd name="T6" fmla="*/ 18 w 19"/>
                <a:gd name="T7" fmla="*/ 22 h 44"/>
                <a:gd name="T8" fmla="*/ 11 w 19"/>
                <a:gd name="T9" fmla="*/ 41 h 44"/>
                <a:gd name="T10" fmla="*/ 0 w 19"/>
                <a:gd name="T11" fmla="*/ 37 h 44"/>
                <a:gd name="T12" fmla="*/ 1 w 19"/>
                <a:gd name="T13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4">
                  <a:moveTo>
                    <a:pt x="1" y="5"/>
                  </a:moveTo>
                  <a:cubicBezTo>
                    <a:pt x="1" y="5"/>
                    <a:pt x="1" y="4"/>
                    <a:pt x="1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19" y="1"/>
                    <a:pt x="18" y="12"/>
                    <a:pt x="18" y="22"/>
                  </a:cubicBezTo>
                  <a:cubicBezTo>
                    <a:pt x="19" y="29"/>
                    <a:pt x="16" y="36"/>
                    <a:pt x="11" y="41"/>
                  </a:cubicBezTo>
                  <a:cubicBezTo>
                    <a:pt x="6" y="44"/>
                    <a:pt x="2" y="43"/>
                    <a:pt x="0" y="37"/>
                  </a:cubicBezTo>
                  <a:cubicBezTo>
                    <a:pt x="11" y="24"/>
                    <a:pt x="11" y="19"/>
                    <a:pt x="1" y="5"/>
                  </a:cubicBezTo>
                  <a:close/>
                </a:path>
              </a:pathLst>
            </a:custGeom>
            <a:solidFill>
              <a:srgbClr val="4E48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id="{311A7DE4-B69E-DFC5-5948-B8C8D13AB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3" y="1632"/>
              <a:ext cx="59" cy="92"/>
            </a:xfrm>
            <a:custGeom>
              <a:avLst/>
              <a:gdLst>
                <a:gd name="T0" fmla="*/ 4 w 21"/>
                <a:gd name="T1" fmla="*/ 0 h 33"/>
                <a:gd name="T2" fmla="*/ 6 w 21"/>
                <a:gd name="T3" fmla="*/ 26 h 33"/>
                <a:gd name="T4" fmla="*/ 4 w 21"/>
                <a:gd name="T5" fmla="*/ 33 h 33"/>
                <a:gd name="T6" fmla="*/ 4 w 21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4" y="0"/>
                  </a:moveTo>
                  <a:cubicBezTo>
                    <a:pt x="20" y="8"/>
                    <a:pt x="21" y="17"/>
                    <a:pt x="6" y="26"/>
                  </a:cubicBezTo>
                  <a:cubicBezTo>
                    <a:pt x="3" y="28"/>
                    <a:pt x="4" y="30"/>
                    <a:pt x="4" y="33"/>
                  </a:cubicBezTo>
                  <a:cubicBezTo>
                    <a:pt x="0" y="21"/>
                    <a:pt x="0" y="10"/>
                    <a:pt x="4" y="0"/>
                  </a:cubicBezTo>
                  <a:close/>
                </a:path>
              </a:pathLst>
            </a:custGeom>
            <a:solidFill>
              <a:srgbClr val="EEA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31">
              <a:extLst>
                <a:ext uri="{FF2B5EF4-FFF2-40B4-BE49-F238E27FC236}">
                  <a16:creationId xmlns:a16="http://schemas.microsoft.com/office/drawing/2014/main" id="{8672C110-881D-00D7-D733-484197732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" y="1881"/>
              <a:ext cx="112" cy="530"/>
            </a:xfrm>
            <a:custGeom>
              <a:avLst/>
              <a:gdLst>
                <a:gd name="T0" fmla="*/ 40 w 40"/>
                <a:gd name="T1" fmla="*/ 23 h 190"/>
                <a:gd name="T2" fmla="*/ 32 w 40"/>
                <a:gd name="T3" fmla="*/ 180 h 190"/>
                <a:gd name="T4" fmla="*/ 25 w 40"/>
                <a:gd name="T5" fmla="*/ 190 h 190"/>
                <a:gd name="T6" fmla="*/ 17 w 40"/>
                <a:gd name="T7" fmla="*/ 178 h 190"/>
                <a:gd name="T8" fmla="*/ 0 w 40"/>
                <a:gd name="T9" fmla="*/ 22 h 190"/>
                <a:gd name="T10" fmla="*/ 3 w 40"/>
                <a:gd name="T11" fmla="*/ 17 h 190"/>
                <a:gd name="T12" fmla="*/ 40 w 40"/>
                <a:gd name="T13" fmla="*/ 2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90">
                  <a:moveTo>
                    <a:pt x="40" y="23"/>
                  </a:moveTo>
                  <a:cubicBezTo>
                    <a:pt x="34" y="76"/>
                    <a:pt x="31" y="128"/>
                    <a:pt x="32" y="180"/>
                  </a:cubicBezTo>
                  <a:cubicBezTo>
                    <a:pt x="32" y="185"/>
                    <a:pt x="32" y="190"/>
                    <a:pt x="25" y="190"/>
                  </a:cubicBezTo>
                  <a:cubicBezTo>
                    <a:pt x="17" y="190"/>
                    <a:pt x="17" y="184"/>
                    <a:pt x="17" y="178"/>
                  </a:cubicBezTo>
                  <a:cubicBezTo>
                    <a:pt x="16" y="126"/>
                    <a:pt x="10" y="74"/>
                    <a:pt x="0" y="22"/>
                  </a:cubicBezTo>
                  <a:cubicBezTo>
                    <a:pt x="0" y="20"/>
                    <a:pt x="1" y="18"/>
                    <a:pt x="3" y="17"/>
                  </a:cubicBezTo>
                  <a:cubicBezTo>
                    <a:pt x="17" y="0"/>
                    <a:pt x="31" y="3"/>
                    <a:pt x="40" y="23"/>
                  </a:cubicBezTo>
                  <a:close/>
                </a:path>
              </a:pathLst>
            </a:custGeom>
            <a:solidFill>
              <a:srgbClr val="EC6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32">
              <a:extLst>
                <a:ext uri="{FF2B5EF4-FFF2-40B4-BE49-F238E27FC236}">
                  <a16:creationId xmlns:a16="http://schemas.microsoft.com/office/drawing/2014/main" id="{40CAA022-AF33-E437-A5E8-7E257A336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" y="2548"/>
              <a:ext cx="78" cy="480"/>
            </a:xfrm>
            <a:custGeom>
              <a:avLst/>
              <a:gdLst>
                <a:gd name="T0" fmla="*/ 8 w 28"/>
                <a:gd name="T1" fmla="*/ 10 h 172"/>
                <a:gd name="T2" fmla="*/ 12 w 28"/>
                <a:gd name="T3" fmla="*/ 2 h 172"/>
                <a:gd name="T4" fmla="*/ 27 w 28"/>
                <a:gd name="T5" fmla="*/ 17 h 172"/>
                <a:gd name="T6" fmla="*/ 28 w 28"/>
                <a:gd name="T7" fmla="*/ 172 h 172"/>
                <a:gd name="T8" fmla="*/ 0 w 28"/>
                <a:gd name="T9" fmla="*/ 171 h 172"/>
                <a:gd name="T10" fmla="*/ 8 w 28"/>
                <a:gd name="T11" fmla="*/ 28 h 172"/>
                <a:gd name="T12" fmla="*/ 8 w 28"/>
                <a:gd name="T13" fmla="*/ 1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72">
                  <a:moveTo>
                    <a:pt x="8" y="10"/>
                  </a:moveTo>
                  <a:cubicBezTo>
                    <a:pt x="10" y="7"/>
                    <a:pt x="11" y="5"/>
                    <a:pt x="12" y="2"/>
                  </a:cubicBezTo>
                  <a:cubicBezTo>
                    <a:pt x="24" y="0"/>
                    <a:pt x="27" y="5"/>
                    <a:pt x="27" y="17"/>
                  </a:cubicBezTo>
                  <a:cubicBezTo>
                    <a:pt x="27" y="69"/>
                    <a:pt x="28" y="120"/>
                    <a:pt x="28" y="172"/>
                  </a:cubicBezTo>
                  <a:cubicBezTo>
                    <a:pt x="19" y="172"/>
                    <a:pt x="9" y="172"/>
                    <a:pt x="0" y="171"/>
                  </a:cubicBezTo>
                  <a:cubicBezTo>
                    <a:pt x="3" y="124"/>
                    <a:pt x="5" y="76"/>
                    <a:pt x="8" y="28"/>
                  </a:cubicBezTo>
                  <a:cubicBezTo>
                    <a:pt x="9" y="22"/>
                    <a:pt x="8" y="16"/>
                    <a:pt x="8" y="10"/>
                  </a:cubicBezTo>
                  <a:close/>
                </a:path>
              </a:pathLst>
            </a:custGeom>
            <a:solidFill>
              <a:srgbClr val="EB6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3">
              <a:extLst>
                <a:ext uri="{FF2B5EF4-FFF2-40B4-BE49-F238E27FC236}">
                  <a16:creationId xmlns:a16="http://schemas.microsoft.com/office/drawing/2014/main" id="{831AC13E-BBD7-8721-D471-599C5C0EF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1886"/>
              <a:ext cx="741" cy="391"/>
            </a:xfrm>
            <a:custGeom>
              <a:avLst/>
              <a:gdLst>
                <a:gd name="T0" fmla="*/ 254 w 265"/>
                <a:gd name="T1" fmla="*/ 59 h 140"/>
                <a:gd name="T2" fmla="*/ 265 w 265"/>
                <a:gd name="T3" fmla="*/ 53 h 140"/>
                <a:gd name="T4" fmla="*/ 239 w 265"/>
                <a:gd name="T5" fmla="*/ 100 h 140"/>
                <a:gd name="T6" fmla="*/ 193 w 265"/>
                <a:gd name="T7" fmla="*/ 128 h 140"/>
                <a:gd name="T8" fmla="*/ 178 w 265"/>
                <a:gd name="T9" fmla="*/ 132 h 140"/>
                <a:gd name="T10" fmla="*/ 129 w 265"/>
                <a:gd name="T11" fmla="*/ 137 h 140"/>
                <a:gd name="T12" fmla="*/ 66 w 265"/>
                <a:gd name="T13" fmla="*/ 120 h 140"/>
                <a:gd name="T14" fmla="*/ 7 w 265"/>
                <a:gd name="T15" fmla="*/ 28 h 140"/>
                <a:gd name="T16" fmla="*/ 5 w 265"/>
                <a:gd name="T17" fmla="*/ 20 h 140"/>
                <a:gd name="T18" fmla="*/ 2 w 265"/>
                <a:gd name="T19" fmla="*/ 2 h 140"/>
                <a:gd name="T20" fmla="*/ 12 w 265"/>
                <a:gd name="T21" fmla="*/ 3 h 140"/>
                <a:gd name="T22" fmla="*/ 53 w 265"/>
                <a:gd name="T23" fmla="*/ 98 h 140"/>
                <a:gd name="T24" fmla="*/ 63 w 265"/>
                <a:gd name="T25" fmla="*/ 107 h 140"/>
                <a:gd name="T26" fmla="*/ 96 w 265"/>
                <a:gd name="T27" fmla="*/ 122 h 140"/>
                <a:gd name="T28" fmla="*/ 228 w 265"/>
                <a:gd name="T29" fmla="*/ 94 h 140"/>
                <a:gd name="T30" fmla="*/ 254 w 265"/>
                <a:gd name="T31" fmla="*/ 5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140">
                  <a:moveTo>
                    <a:pt x="254" y="59"/>
                  </a:moveTo>
                  <a:cubicBezTo>
                    <a:pt x="258" y="57"/>
                    <a:pt x="261" y="55"/>
                    <a:pt x="265" y="53"/>
                  </a:cubicBezTo>
                  <a:cubicBezTo>
                    <a:pt x="261" y="72"/>
                    <a:pt x="251" y="87"/>
                    <a:pt x="239" y="100"/>
                  </a:cubicBezTo>
                  <a:cubicBezTo>
                    <a:pt x="227" y="114"/>
                    <a:pt x="214" y="128"/>
                    <a:pt x="193" y="128"/>
                  </a:cubicBezTo>
                  <a:cubicBezTo>
                    <a:pt x="188" y="131"/>
                    <a:pt x="182" y="128"/>
                    <a:pt x="178" y="132"/>
                  </a:cubicBezTo>
                  <a:cubicBezTo>
                    <a:pt x="162" y="140"/>
                    <a:pt x="146" y="140"/>
                    <a:pt x="129" y="137"/>
                  </a:cubicBezTo>
                  <a:cubicBezTo>
                    <a:pt x="107" y="135"/>
                    <a:pt x="86" y="131"/>
                    <a:pt x="66" y="120"/>
                  </a:cubicBezTo>
                  <a:cubicBezTo>
                    <a:pt x="32" y="99"/>
                    <a:pt x="17" y="65"/>
                    <a:pt x="7" y="28"/>
                  </a:cubicBezTo>
                  <a:cubicBezTo>
                    <a:pt x="7" y="25"/>
                    <a:pt x="6" y="23"/>
                    <a:pt x="5" y="20"/>
                  </a:cubicBezTo>
                  <a:cubicBezTo>
                    <a:pt x="0" y="15"/>
                    <a:pt x="0" y="8"/>
                    <a:pt x="2" y="2"/>
                  </a:cubicBezTo>
                  <a:cubicBezTo>
                    <a:pt x="6" y="0"/>
                    <a:pt x="9" y="0"/>
                    <a:pt x="12" y="3"/>
                  </a:cubicBezTo>
                  <a:cubicBezTo>
                    <a:pt x="16" y="39"/>
                    <a:pt x="27" y="72"/>
                    <a:pt x="53" y="98"/>
                  </a:cubicBezTo>
                  <a:cubicBezTo>
                    <a:pt x="56" y="102"/>
                    <a:pt x="60" y="104"/>
                    <a:pt x="63" y="107"/>
                  </a:cubicBezTo>
                  <a:cubicBezTo>
                    <a:pt x="75" y="110"/>
                    <a:pt x="86" y="116"/>
                    <a:pt x="96" y="122"/>
                  </a:cubicBezTo>
                  <a:cubicBezTo>
                    <a:pt x="145" y="137"/>
                    <a:pt x="190" y="130"/>
                    <a:pt x="228" y="94"/>
                  </a:cubicBezTo>
                  <a:cubicBezTo>
                    <a:pt x="240" y="85"/>
                    <a:pt x="245" y="70"/>
                    <a:pt x="254" y="59"/>
                  </a:cubicBezTo>
                  <a:close/>
                </a:path>
              </a:pathLst>
            </a:custGeom>
            <a:solidFill>
              <a:srgbClr val="3D4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4">
              <a:extLst>
                <a:ext uri="{FF2B5EF4-FFF2-40B4-BE49-F238E27FC236}">
                  <a16:creationId xmlns:a16="http://schemas.microsoft.com/office/drawing/2014/main" id="{8A0166A2-D23B-0D3F-4E5D-3DC4612E0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" y="2372"/>
              <a:ext cx="221" cy="156"/>
            </a:xfrm>
            <a:custGeom>
              <a:avLst/>
              <a:gdLst>
                <a:gd name="T0" fmla="*/ 70 w 79"/>
                <a:gd name="T1" fmla="*/ 34 h 56"/>
                <a:gd name="T2" fmla="*/ 63 w 79"/>
                <a:gd name="T3" fmla="*/ 45 h 56"/>
                <a:gd name="T4" fmla="*/ 32 w 79"/>
                <a:gd name="T5" fmla="*/ 50 h 56"/>
                <a:gd name="T6" fmla="*/ 1 w 79"/>
                <a:gd name="T7" fmla="*/ 28 h 56"/>
                <a:gd name="T8" fmla="*/ 19 w 79"/>
                <a:gd name="T9" fmla="*/ 7 h 56"/>
                <a:gd name="T10" fmla="*/ 27 w 79"/>
                <a:gd name="T11" fmla="*/ 5 h 56"/>
                <a:gd name="T12" fmla="*/ 62 w 79"/>
                <a:gd name="T13" fmla="*/ 2 h 56"/>
                <a:gd name="T14" fmla="*/ 72 w 79"/>
                <a:gd name="T15" fmla="*/ 12 h 56"/>
                <a:gd name="T16" fmla="*/ 48 w 79"/>
                <a:gd name="T17" fmla="*/ 17 h 56"/>
                <a:gd name="T18" fmla="*/ 45 w 79"/>
                <a:gd name="T19" fmla="*/ 19 h 56"/>
                <a:gd name="T20" fmla="*/ 46 w 79"/>
                <a:gd name="T21" fmla="*/ 19 h 56"/>
                <a:gd name="T22" fmla="*/ 73 w 79"/>
                <a:gd name="T23" fmla="*/ 17 h 56"/>
                <a:gd name="T24" fmla="*/ 69 w 79"/>
                <a:gd name="T25" fmla="*/ 29 h 56"/>
                <a:gd name="T26" fmla="*/ 51 w 79"/>
                <a:gd name="T27" fmla="*/ 32 h 56"/>
                <a:gd name="T28" fmla="*/ 70 w 79"/>
                <a:gd name="T29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56">
                  <a:moveTo>
                    <a:pt x="70" y="34"/>
                  </a:moveTo>
                  <a:cubicBezTo>
                    <a:pt x="73" y="42"/>
                    <a:pt x="70" y="44"/>
                    <a:pt x="63" y="45"/>
                  </a:cubicBezTo>
                  <a:cubicBezTo>
                    <a:pt x="53" y="47"/>
                    <a:pt x="42" y="49"/>
                    <a:pt x="32" y="50"/>
                  </a:cubicBezTo>
                  <a:cubicBezTo>
                    <a:pt x="5" y="56"/>
                    <a:pt x="4" y="55"/>
                    <a:pt x="1" y="28"/>
                  </a:cubicBezTo>
                  <a:cubicBezTo>
                    <a:pt x="0" y="9"/>
                    <a:pt x="0" y="9"/>
                    <a:pt x="19" y="7"/>
                  </a:cubicBezTo>
                  <a:cubicBezTo>
                    <a:pt x="22" y="7"/>
                    <a:pt x="25" y="7"/>
                    <a:pt x="27" y="5"/>
                  </a:cubicBezTo>
                  <a:cubicBezTo>
                    <a:pt x="39" y="8"/>
                    <a:pt x="50" y="3"/>
                    <a:pt x="62" y="2"/>
                  </a:cubicBezTo>
                  <a:cubicBezTo>
                    <a:pt x="68" y="1"/>
                    <a:pt x="77" y="0"/>
                    <a:pt x="72" y="12"/>
                  </a:cubicBezTo>
                  <a:cubicBezTo>
                    <a:pt x="64" y="18"/>
                    <a:pt x="54" y="16"/>
                    <a:pt x="48" y="17"/>
                  </a:cubicBezTo>
                  <a:cubicBezTo>
                    <a:pt x="43" y="18"/>
                    <a:pt x="46" y="21"/>
                    <a:pt x="45" y="19"/>
                  </a:cubicBezTo>
                  <a:cubicBezTo>
                    <a:pt x="45" y="19"/>
                    <a:pt x="45" y="19"/>
                    <a:pt x="46" y="19"/>
                  </a:cubicBezTo>
                  <a:cubicBezTo>
                    <a:pt x="55" y="17"/>
                    <a:pt x="63" y="14"/>
                    <a:pt x="73" y="17"/>
                  </a:cubicBezTo>
                  <a:cubicBezTo>
                    <a:pt x="79" y="22"/>
                    <a:pt x="75" y="26"/>
                    <a:pt x="69" y="29"/>
                  </a:cubicBezTo>
                  <a:cubicBezTo>
                    <a:pt x="64" y="36"/>
                    <a:pt x="57" y="30"/>
                    <a:pt x="51" y="32"/>
                  </a:cubicBezTo>
                  <a:cubicBezTo>
                    <a:pt x="57" y="33"/>
                    <a:pt x="64" y="30"/>
                    <a:pt x="70" y="34"/>
                  </a:cubicBezTo>
                  <a:close/>
                </a:path>
              </a:pathLst>
            </a:custGeom>
            <a:solidFill>
              <a:srgbClr val="F6B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5">
              <a:extLst>
                <a:ext uri="{FF2B5EF4-FFF2-40B4-BE49-F238E27FC236}">
                  <a16:creationId xmlns:a16="http://schemas.microsoft.com/office/drawing/2014/main" id="{E61E2244-9858-3224-1852-73C3CBED6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" y="1825"/>
              <a:ext cx="151" cy="120"/>
            </a:xfrm>
            <a:custGeom>
              <a:avLst/>
              <a:gdLst>
                <a:gd name="T0" fmla="*/ 52 w 54"/>
                <a:gd name="T1" fmla="*/ 25 h 43"/>
                <a:gd name="T2" fmla="*/ 54 w 54"/>
                <a:gd name="T3" fmla="*/ 42 h 43"/>
                <a:gd name="T4" fmla="*/ 51 w 54"/>
                <a:gd name="T5" fmla="*/ 43 h 43"/>
                <a:gd name="T6" fmla="*/ 11 w 54"/>
                <a:gd name="T7" fmla="*/ 42 h 43"/>
                <a:gd name="T8" fmla="*/ 0 w 54"/>
                <a:gd name="T9" fmla="*/ 12 h 43"/>
                <a:gd name="T10" fmla="*/ 12 w 54"/>
                <a:gd name="T11" fmla="*/ 8 h 43"/>
                <a:gd name="T12" fmla="*/ 43 w 54"/>
                <a:gd name="T13" fmla="*/ 20 h 43"/>
                <a:gd name="T14" fmla="*/ 52 w 54"/>
                <a:gd name="T15" fmla="*/ 2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52" y="25"/>
                  </a:moveTo>
                  <a:cubicBezTo>
                    <a:pt x="53" y="30"/>
                    <a:pt x="53" y="36"/>
                    <a:pt x="54" y="42"/>
                  </a:cubicBezTo>
                  <a:cubicBezTo>
                    <a:pt x="53" y="42"/>
                    <a:pt x="52" y="43"/>
                    <a:pt x="51" y="43"/>
                  </a:cubicBezTo>
                  <a:cubicBezTo>
                    <a:pt x="32" y="26"/>
                    <a:pt x="32" y="26"/>
                    <a:pt x="11" y="42"/>
                  </a:cubicBezTo>
                  <a:cubicBezTo>
                    <a:pt x="7" y="32"/>
                    <a:pt x="4" y="22"/>
                    <a:pt x="0" y="12"/>
                  </a:cubicBezTo>
                  <a:cubicBezTo>
                    <a:pt x="1" y="0"/>
                    <a:pt x="7" y="5"/>
                    <a:pt x="12" y="8"/>
                  </a:cubicBezTo>
                  <a:cubicBezTo>
                    <a:pt x="22" y="13"/>
                    <a:pt x="33" y="16"/>
                    <a:pt x="43" y="20"/>
                  </a:cubicBezTo>
                  <a:cubicBezTo>
                    <a:pt x="47" y="21"/>
                    <a:pt x="50" y="22"/>
                    <a:pt x="52" y="25"/>
                  </a:cubicBezTo>
                  <a:close/>
                </a:path>
              </a:pathLst>
            </a:custGeom>
            <a:solidFill>
              <a:srgbClr val="F8D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6">
              <a:extLst>
                <a:ext uri="{FF2B5EF4-FFF2-40B4-BE49-F238E27FC236}">
                  <a16:creationId xmlns:a16="http://schemas.microsoft.com/office/drawing/2014/main" id="{2BD37DA9-20B2-2E6D-A5AE-FDBB70EA9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" y="1788"/>
              <a:ext cx="182" cy="98"/>
            </a:xfrm>
            <a:custGeom>
              <a:avLst/>
              <a:gdLst>
                <a:gd name="T0" fmla="*/ 48 w 65"/>
                <a:gd name="T1" fmla="*/ 35 h 35"/>
                <a:gd name="T2" fmla="*/ 16 w 65"/>
                <a:gd name="T3" fmla="*/ 24 h 35"/>
                <a:gd name="T4" fmla="*/ 5 w 65"/>
                <a:gd name="T5" fmla="*/ 25 h 35"/>
                <a:gd name="T6" fmla="*/ 3 w 65"/>
                <a:gd name="T7" fmla="*/ 13 h 35"/>
                <a:gd name="T8" fmla="*/ 0 w 65"/>
                <a:gd name="T9" fmla="*/ 2 h 35"/>
                <a:gd name="T10" fmla="*/ 5 w 65"/>
                <a:gd name="T11" fmla="*/ 1 h 35"/>
                <a:gd name="T12" fmla="*/ 17 w 65"/>
                <a:gd name="T13" fmla="*/ 11 h 35"/>
                <a:gd name="T14" fmla="*/ 44 w 65"/>
                <a:gd name="T15" fmla="*/ 22 h 35"/>
                <a:gd name="T16" fmla="*/ 63 w 65"/>
                <a:gd name="T17" fmla="*/ 22 h 35"/>
                <a:gd name="T18" fmla="*/ 64 w 65"/>
                <a:gd name="T19" fmla="*/ 25 h 35"/>
                <a:gd name="T20" fmla="*/ 64 w 65"/>
                <a:gd name="T21" fmla="*/ 27 h 35"/>
                <a:gd name="T22" fmla="*/ 48 w 65"/>
                <a:gd name="T2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35">
                  <a:moveTo>
                    <a:pt x="48" y="35"/>
                  </a:moveTo>
                  <a:cubicBezTo>
                    <a:pt x="37" y="34"/>
                    <a:pt x="26" y="30"/>
                    <a:pt x="16" y="24"/>
                  </a:cubicBezTo>
                  <a:cubicBezTo>
                    <a:pt x="12" y="22"/>
                    <a:pt x="8" y="16"/>
                    <a:pt x="5" y="25"/>
                  </a:cubicBezTo>
                  <a:cubicBezTo>
                    <a:pt x="1" y="21"/>
                    <a:pt x="4" y="17"/>
                    <a:pt x="3" y="13"/>
                  </a:cubicBezTo>
                  <a:cubicBezTo>
                    <a:pt x="3" y="9"/>
                    <a:pt x="2" y="5"/>
                    <a:pt x="0" y="2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9" y="4"/>
                    <a:pt x="12" y="9"/>
                    <a:pt x="17" y="11"/>
                  </a:cubicBezTo>
                  <a:cubicBezTo>
                    <a:pt x="25" y="17"/>
                    <a:pt x="33" y="23"/>
                    <a:pt x="44" y="22"/>
                  </a:cubicBezTo>
                  <a:cubicBezTo>
                    <a:pt x="51" y="22"/>
                    <a:pt x="57" y="21"/>
                    <a:pt x="63" y="22"/>
                  </a:cubicBezTo>
                  <a:cubicBezTo>
                    <a:pt x="64" y="22"/>
                    <a:pt x="65" y="23"/>
                    <a:pt x="64" y="25"/>
                  </a:cubicBezTo>
                  <a:cubicBezTo>
                    <a:pt x="64" y="26"/>
                    <a:pt x="64" y="27"/>
                    <a:pt x="64" y="27"/>
                  </a:cubicBezTo>
                  <a:cubicBezTo>
                    <a:pt x="59" y="31"/>
                    <a:pt x="52" y="30"/>
                    <a:pt x="48" y="35"/>
                  </a:cubicBezTo>
                  <a:close/>
                </a:path>
              </a:pathLst>
            </a:custGeom>
            <a:solidFill>
              <a:srgbClr val="CCDA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7">
              <a:extLst>
                <a:ext uri="{FF2B5EF4-FFF2-40B4-BE49-F238E27FC236}">
                  <a16:creationId xmlns:a16="http://schemas.microsoft.com/office/drawing/2014/main" id="{4B2CAE02-607C-E993-AF31-2C4771E33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" y="2285"/>
              <a:ext cx="246" cy="145"/>
            </a:xfrm>
            <a:custGeom>
              <a:avLst/>
              <a:gdLst>
                <a:gd name="T0" fmla="*/ 17 w 88"/>
                <a:gd name="T1" fmla="*/ 9 h 52"/>
                <a:gd name="T2" fmla="*/ 37 w 88"/>
                <a:gd name="T3" fmla="*/ 5 h 52"/>
                <a:gd name="T4" fmla="*/ 52 w 88"/>
                <a:gd name="T5" fmla="*/ 2 h 52"/>
                <a:gd name="T6" fmla="*/ 71 w 88"/>
                <a:gd name="T7" fmla="*/ 7 h 52"/>
                <a:gd name="T8" fmla="*/ 75 w 88"/>
                <a:gd name="T9" fmla="*/ 10 h 52"/>
                <a:gd name="T10" fmla="*/ 88 w 88"/>
                <a:gd name="T11" fmla="*/ 17 h 52"/>
                <a:gd name="T12" fmla="*/ 77 w 88"/>
                <a:gd name="T13" fmla="*/ 23 h 52"/>
                <a:gd name="T14" fmla="*/ 64 w 88"/>
                <a:gd name="T15" fmla="*/ 31 h 52"/>
                <a:gd name="T16" fmla="*/ 61 w 88"/>
                <a:gd name="T17" fmla="*/ 36 h 52"/>
                <a:gd name="T18" fmla="*/ 24 w 88"/>
                <a:gd name="T19" fmla="*/ 49 h 52"/>
                <a:gd name="T20" fmla="*/ 16 w 88"/>
                <a:gd name="T21" fmla="*/ 51 h 52"/>
                <a:gd name="T22" fmla="*/ 12 w 88"/>
                <a:gd name="T23" fmla="*/ 52 h 52"/>
                <a:gd name="T24" fmla="*/ 11 w 88"/>
                <a:gd name="T25" fmla="*/ 51 h 52"/>
                <a:gd name="T26" fmla="*/ 0 w 88"/>
                <a:gd name="T27" fmla="*/ 29 h 52"/>
                <a:gd name="T28" fmla="*/ 17 w 88"/>
                <a:gd name="T2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52">
                  <a:moveTo>
                    <a:pt x="17" y="9"/>
                  </a:moveTo>
                  <a:cubicBezTo>
                    <a:pt x="24" y="11"/>
                    <a:pt x="30" y="9"/>
                    <a:pt x="37" y="5"/>
                  </a:cubicBezTo>
                  <a:cubicBezTo>
                    <a:pt x="41" y="2"/>
                    <a:pt x="47" y="2"/>
                    <a:pt x="52" y="2"/>
                  </a:cubicBezTo>
                  <a:cubicBezTo>
                    <a:pt x="59" y="0"/>
                    <a:pt x="65" y="4"/>
                    <a:pt x="71" y="7"/>
                  </a:cubicBezTo>
                  <a:cubicBezTo>
                    <a:pt x="72" y="7"/>
                    <a:pt x="74" y="8"/>
                    <a:pt x="75" y="10"/>
                  </a:cubicBezTo>
                  <a:cubicBezTo>
                    <a:pt x="79" y="12"/>
                    <a:pt x="83" y="15"/>
                    <a:pt x="88" y="17"/>
                  </a:cubicBezTo>
                  <a:cubicBezTo>
                    <a:pt x="87" y="24"/>
                    <a:pt x="81" y="22"/>
                    <a:pt x="77" y="23"/>
                  </a:cubicBezTo>
                  <a:cubicBezTo>
                    <a:pt x="70" y="22"/>
                    <a:pt x="63" y="20"/>
                    <a:pt x="64" y="31"/>
                  </a:cubicBezTo>
                  <a:cubicBezTo>
                    <a:pt x="64" y="33"/>
                    <a:pt x="63" y="36"/>
                    <a:pt x="61" y="36"/>
                  </a:cubicBezTo>
                  <a:cubicBezTo>
                    <a:pt x="46" y="34"/>
                    <a:pt x="35" y="42"/>
                    <a:pt x="24" y="49"/>
                  </a:cubicBezTo>
                  <a:cubicBezTo>
                    <a:pt x="21" y="50"/>
                    <a:pt x="19" y="51"/>
                    <a:pt x="16" y="51"/>
                  </a:cubicBezTo>
                  <a:cubicBezTo>
                    <a:pt x="15" y="51"/>
                    <a:pt x="13" y="51"/>
                    <a:pt x="12" y="52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6" y="44"/>
                    <a:pt x="2" y="37"/>
                    <a:pt x="0" y="29"/>
                  </a:cubicBezTo>
                  <a:cubicBezTo>
                    <a:pt x="2" y="19"/>
                    <a:pt x="11" y="15"/>
                    <a:pt x="17" y="9"/>
                  </a:cubicBezTo>
                  <a:close/>
                </a:path>
              </a:pathLst>
            </a:custGeom>
            <a:solidFill>
              <a:srgbClr val="F29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A5497DA9-A808-EA88-D0C1-FB166D5D8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0" y="2338"/>
              <a:ext cx="103" cy="90"/>
            </a:xfrm>
            <a:custGeom>
              <a:avLst/>
              <a:gdLst>
                <a:gd name="T0" fmla="*/ 27 w 37"/>
                <a:gd name="T1" fmla="*/ 8 h 32"/>
                <a:gd name="T2" fmla="*/ 37 w 37"/>
                <a:gd name="T3" fmla="*/ 32 h 32"/>
                <a:gd name="T4" fmla="*/ 30 w 37"/>
                <a:gd name="T5" fmla="*/ 32 h 32"/>
                <a:gd name="T6" fmla="*/ 1 w 37"/>
                <a:gd name="T7" fmla="*/ 9 h 32"/>
                <a:gd name="T8" fmla="*/ 2 w 37"/>
                <a:gd name="T9" fmla="*/ 2 h 32"/>
                <a:gd name="T10" fmla="*/ 11 w 37"/>
                <a:gd name="T11" fmla="*/ 2 h 32"/>
                <a:gd name="T12" fmla="*/ 25 w 37"/>
                <a:gd name="T13" fmla="*/ 6 h 32"/>
                <a:gd name="T14" fmla="*/ 27 w 37"/>
                <a:gd name="T15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2">
                  <a:moveTo>
                    <a:pt x="27" y="8"/>
                  </a:moveTo>
                  <a:cubicBezTo>
                    <a:pt x="30" y="16"/>
                    <a:pt x="36" y="23"/>
                    <a:pt x="37" y="32"/>
                  </a:cubicBezTo>
                  <a:cubicBezTo>
                    <a:pt x="35" y="32"/>
                    <a:pt x="33" y="32"/>
                    <a:pt x="30" y="32"/>
                  </a:cubicBezTo>
                  <a:cubicBezTo>
                    <a:pt x="13" y="32"/>
                    <a:pt x="4" y="26"/>
                    <a:pt x="1" y="9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15" y="5"/>
                    <a:pt x="19" y="7"/>
                    <a:pt x="25" y="6"/>
                  </a:cubicBezTo>
                  <a:cubicBezTo>
                    <a:pt x="26" y="6"/>
                    <a:pt x="27" y="7"/>
                    <a:pt x="27" y="8"/>
                  </a:cubicBezTo>
                  <a:close/>
                </a:path>
              </a:pathLst>
            </a:custGeom>
            <a:solidFill>
              <a:srgbClr val="594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id="{2A01C772-7528-04AD-3976-CCE4F357F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" y="2268"/>
              <a:ext cx="59" cy="67"/>
            </a:xfrm>
            <a:custGeom>
              <a:avLst/>
              <a:gdLst>
                <a:gd name="T0" fmla="*/ 15 w 21"/>
                <a:gd name="T1" fmla="*/ 0 h 24"/>
                <a:gd name="T2" fmla="*/ 18 w 21"/>
                <a:gd name="T3" fmla="*/ 16 h 24"/>
                <a:gd name="T4" fmla="*/ 6 w 21"/>
                <a:gd name="T5" fmla="*/ 21 h 24"/>
                <a:gd name="T6" fmla="*/ 15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15" y="0"/>
                  </a:moveTo>
                  <a:cubicBezTo>
                    <a:pt x="21" y="4"/>
                    <a:pt x="14" y="11"/>
                    <a:pt x="18" y="16"/>
                  </a:cubicBezTo>
                  <a:cubicBezTo>
                    <a:pt x="16" y="22"/>
                    <a:pt x="12" y="24"/>
                    <a:pt x="6" y="21"/>
                  </a:cubicBezTo>
                  <a:cubicBezTo>
                    <a:pt x="0" y="10"/>
                    <a:pt x="2" y="3"/>
                    <a:pt x="15" y="0"/>
                  </a:cubicBezTo>
                  <a:close/>
                </a:path>
              </a:pathLst>
            </a:custGeom>
            <a:solidFill>
              <a:srgbClr val="DD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42E7F93A-A8C1-6658-4B7D-802019CC4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" y="2453"/>
              <a:ext cx="92" cy="19"/>
            </a:xfrm>
            <a:custGeom>
              <a:avLst/>
              <a:gdLst>
                <a:gd name="T0" fmla="*/ 33 w 33"/>
                <a:gd name="T1" fmla="*/ 5 h 7"/>
                <a:gd name="T2" fmla="*/ 0 w 33"/>
                <a:gd name="T3" fmla="*/ 7 h 7"/>
                <a:gd name="T4" fmla="*/ 32 w 33"/>
                <a:gd name="T5" fmla="*/ 0 h 7"/>
                <a:gd name="T6" fmla="*/ 33 w 33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">
                  <a:moveTo>
                    <a:pt x="33" y="5"/>
                  </a:moveTo>
                  <a:cubicBezTo>
                    <a:pt x="23" y="6"/>
                    <a:pt x="13" y="6"/>
                    <a:pt x="0" y="7"/>
                  </a:cubicBezTo>
                  <a:cubicBezTo>
                    <a:pt x="12" y="0"/>
                    <a:pt x="23" y="1"/>
                    <a:pt x="32" y="0"/>
                  </a:cubicBezTo>
                  <a:cubicBezTo>
                    <a:pt x="33" y="1"/>
                    <a:pt x="33" y="3"/>
                    <a:pt x="33" y="5"/>
                  </a:cubicBezTo>
                  <a:close/>
                </a:path>
              </a:pathLst>
            </a:custGeom>
            <a:solidFill>
              <a:srgbClr val="938C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41">
              <a:extLst>
                <a:ext uri="{FF2B5EF4-FFF2-40B4-BE49-F238E27FC236}">
                  <a16:creationId xmlns:a16="http://schemas.microsoft.com/office/drawing/2014/main" id="{7FD006B2-E993-4190-AB95-76DA8876B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" y="2405"/>
              <a:ext cx="95" cy="25"/>
            </a:xfrm>
            <a:custGeom>
              <a:avLst/>
              <a:gdLst>
                <a:gd name="T0" fmla="*/ 34 w 34"/>
                <a:gd name="T1" fmla="*/ 5 h 9"/>
                <a:gd name="T2" fmla="*/ 0 w 34"/>
                <a:gd name="T3" fmla="*/ 7 h 9"/>
                <a:gd name="T4" fmla="*/ 33 w 34"/>
                <a:gd name="T5" fmla="*/ 0 h 9"/>
                <a:gd name="T6" fmla="*/ 34 w 3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9">
                  <a:moveTo>
                    <a:pt x="34" y="5"/>
                  </a:moveTo>
                  <a:cubicBezTo>
                    <a:pt x="23" y="5"/>
                    <a:pt x="12" y="9"/>
                    <a:pt x="0" y="7"/>
                  </a:cubicBezTo>
                  <a:cubicBezTo>
                    <a:pt x="11" y="1"/>
                    <a:pt x="23" y="4"/>
                    <a:pt x="33" y="0"/>
                  </a:cubicBezTo>
                  <a:cubicBezTo>
                    <a:pt x="33" y="1"/>
                    <a:pt x="33" y="3"/>
                    <a:pt x="34" y="5"/>
                  </a:cubicBezTo>
                  <a:close/>
                </a:path>
              </a:pathLst>
            </a:custGeom>
            <a:solidFill>
              <a:srgbClr val="A28F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2">
              <a:extLst>
                <a:ext uri="{FF2B5EF4-FFF2-40B4-BE49-F238E27FC236}">
                  <a16:creationId xmlns:a16="http://schemas.microsoft.com/office/drawing/2014/main" id="{EDB53599-100C-2993-EC95-28F0365A5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" y="2522"/>
              <a:ext cx="811" cy="204"/>
            </a:xfrm>
            <a:custGeom>
              <a:avLst/>
              <a:gdLst>
                <a:gd name="T0" fmla="*/ 0 w 290"/>
                <a:gd name="T1" fmla="*/ 1 h 73"/>
                <a:gd name="T2" fmla="*/ 33 w 290"/>
                <a:gd name="T3" fmla="*/ 0 h 73"/>
                <a:gd name="T4" fmla="*/ 276 w 290"/>
                <a:gd name="T5" fmla="*/ 0 h 73"/>
                <a:gd name="T6" fmla="*/ 290 w 290"/>
                <a:gd name="T7" fmla="*/ 1 h 73"/>
                <a:gd name="T8" fmla="*/ 290 w 290"/>
                <a:gd name="T9" fmla="*/ 73 h 73"/>
                <a:gd name="T10" fmla="*/ 0 w 290"/>
                <a:gd name="T11" fmla="*/ 72 h 73"/>
                <a:gd name="T12" fmla="*/ 0 w 29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73">
                  <a:moveTo>
                    <a:pt x="0" y="1"/>
                  </a:moveTo>
                  <a:cubicBezTo>
                    <a:pt x="11" y="1"/>
                    <a:pt x="22" y="0"/>
                    <a:pt x="33" y="0"/>
                  </a:cubicBezTo>
                  <a:cubicBezTo>
                    <a:pt x="114" y="0"/>
                    <a:pt x="195" y="0"/>
                    <a:pt x="276" y="0"/>
                  </a:cubicBezTo>
                  <a:cubicBezTo>
                    <a:pt x="281" y="0"/>
                    <a:pt x="285" y="1"/>
                    <a:pt x="290" y="1"/>
                  </a:cubicBezTo>
                  <a:cubicBezTo>
                    <a:pt x="290" y="25"/>
                    <a:pt x="290" y="49"/>
                    <a:pt x="290" y="73"/>
                  </a:cubicBezTo>
                  <a:cubicBezTo>
                    <a:pt x="193" y="73"/>
                    <a:pt x="97" y="72"/>
                    <a:pt x="0" y="72"/>
                  </a:cubicBezTo>
                  <a:cubicBezTo>
                    <a:pt x="0" y="49"/>
                    <a:pt x="0" y="25"/>
                    <a:pt x="0" y="1"/>
                  </a:cubicBezTo>
                  <a:close/>
                </a:path>
              </a:pathLst>
            </a:custGeom>
            <a:solidFill>
              <a:srgbClr val="47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3">
              <a:extLst>
                <a:ext uri="{FF2B5EF4-FFF2-40B4-BE49-F238E27FC236}">
                  <a16:creationId xmlns:a16="http://schemas.microsoft.com/office/drawing/2014/main" id="{261E7B85-283C-5A09-CFD3-E4BC93D5E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" y="2637"/>
              <a:ext cx="159" cy="44"/>
            </a:xfrm>
            <a:custGeom>
              <a:avLst/>
              <a:gdLst>
                <a:gd name="T0" fmla="*/ 0 w 57"/>
                <a:gd name="T1" fmla="*/ 13 h 16"/>
                <a:gd name="T2" fmla="*/ 0 w 57"/>
                <a:gd name="T3" fmla="*/ 8 h 16"/>
                <a:gd name="T4" fmla="*/ 16 w 57"/>
                <a:gd name="T5" fmla="*/ 2 h 16"/>
                <a:gd name="T6" fmla="*/ 24 w 57"/>
                <a:gd name="T7" fmla="*/ 0 h 16"/>
                <a:gd name="T8" fmla="*/ 41 w 57"/>
                <a:gd name="T9" fmla="*/ 9 h 16"/>
                <a:gd name="T10" fmla="*/ 57 w 57"/>
                <a:gd name="T11" fmla="*/ 15 h 16"/>
                <a:gd name="T12" fmla="*/ 6 w 57"/>
                <a:gd name="T13" fmla="*/ 14 h 16"/>
                <a:gd name="T14" fmla="*/ 0 w 57"/>
                <a:gd name="T1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6">
                  <a:moveTo>
                    <a:pt x="0" y="13"/>
                  </a:moveTo>
                  <a:cubicBezTo>
                    <a:pt x="0" y="12"/>
                    <a:pt x="0" y="10"/>
                    <a:pt x="0" y="8"/>
                  </a:cubicBezTo>
                  <a:cubicBezTo>
                    <a:pt x="4" y="3"/>
                    <a:pt x="11" y="3"/>
                    <a:pt x="16" y="2"/>
                  </a:cubicBezTo>
                  <a:cubicBezTo>
                    <a:pt x="19" y="3"/>
                    <a:pt x="22" y="4"/>
                    <a:pt x="24" y="0"/>
                  </a:cubicBezTo>
                  <a:cubicBezTo>
                    <a:pt x="27" y="8"/>
                    <a:pt x="34" y="7"/>
                    <a:pt x="41" y="9"/>
                  </a:cubicBezTo>
                  <a:cubicBezTo>
                    <a:pt x="46" y="10"/>
                    <a:pt x="51" y="10"/>
                    <a:pt x="57" y="15"/>
                  </a:cubicBezTo>
                  <a:cubicBezTo>
                    <a:pt x="39" y="16"/>
                    <a:pt x="22" y="12"/>
                    <a:pt x="6" y="14"/>
                  </a:cubicBezTo>
                  <a:cubicBezTo>
                    <a:pt x="4" y="14"/>
                    <a:pt x="2" y="13"/>
                    <a:pt x="0" y="13"/>
                  </a:cubicBezTo>
                  <a:close/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4">
              <a:extLst>
                <a:ext uri="{FF2B5EF4-FFF2-40B4-BE49-F238E27FC236}">
                  <a16:creationId xmlns:a16="http://schemas.microsoft.com/office/drawing/2014/main" id="{7382D787-7528-9EC1-9EF4-A13299C17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" y="2550"/>
              <a:ext cx="50" cy="101"/>
            </a:xfrm>
            <a:custGeom>
              <a:avLst/>
              <a:gdLst>
                <a:gd name="T0" fmla="*/ 18 w 18"/>
                <a:gd name="T1" fmla="*/ 31 h 36"/>
                <a:gd name="T2" fmla="*/ 12 w 18"/>
                <a:gd name="T3" fmla="*/ 34 h 36"/>
                <a:gd name="T4" fmla="*/ 3 w 18"/>
                <a:gd name="T5" fmla="*/ 8 h 36"/>
                <a:gd name="T6" fmla="*/ 12 w 18"/>
                <a:gd name="T7" fmla="*/ 4 h 36"/>
                <a:gd name="T8" fmla="*/ 17 w 18"/>
                <a:gd name="T9" fmla="*/ 24 h 36"/>
                <a:gd name="T10" fmla="*/ 18 w 18"/>
                <a:gd name="T11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6">
                  <a:moveTo>
                    <a:pt x="18" y="31"/>
                  </a:moveTo>
                  <a:cubicBezTo>
                    <a:pt x="17" y="35"/>
                    <a:pt x="15" y="36"/>
                    <a:pt x="12" y="34"/>
                  </a:cubicBezTo>
                  <a:cubicBezTo>
                    <a:pt x="0" y="29"/>
                    <a:pt x="3" y="18"/>
                    <a:pt x="3" y="8"/>
                  </a:cubicBezTo>
                  <a:cubicBezTo>
                    <a:pt x="5" y="5"/>
                    <a:pt x="6" y="0"/>
                    <a:pt x="12" y="4"/>
                  </a:cubicBezTo>
                  <a:cubicBezTo>
                    <a:pt x="14" y="11"/>
                    <a:pt x="15" y="17"/>
                    <a:pt x="17" y="24"/>
                  </a:cubicBezTo>
                  <a:cubicBezTo>
                    <a:pt x="17" y="26"/>
                    <a:pt x="17" y="29"/>
                    <a:pt x="18" y="31"/>
                  </a:cubicBezTo>
                  <a:close/>
                </a:path>
              </a:pathLst>
            </a:custGeom>
            <a:solidFill>
              <a:srgbClr val="808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:a16="http://schemas.microsoft.com/office/drawing/2014/main" id="{0B415D46-5BE1-2D8E-65E1-5CBFAD5C8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2012"/>
              <a:ext cx="84" cy="223"/>
            </a:xfrm>
            <a:custGeom>
              <a:avLst/>
              <a:gdLst>
                <a:gd name="T0" fmla="*/ 20 w 30"/>
                <a:gd name="T1" fmla="*/ 12 h 80"/>
                <a:gd name="T2" fmla="*/ 30 w 30"/>
                <a:gd name="T3" fmla="*/ 16 h 80"/>
                <a:gd name="T4" fmla="*/ 8 w 30"/>
                <a:gd name="T5" fmla="*/ 73 h 80"/>
                <a:gd name="T6" fmla="*/ 3 w 30"/>
                <a:gd name="T7" fmla="*/ 80 h 80"/>
                <a:gd name="T8" fmla="*/ 0 w 30"/>
                <a:gd name="T9" fmla="*/ 74 h 80"/>
                <a:gd name="T10" fmla="*/ 7 w 30"/>
                <a:gd name="T11" fmla="*/ 32 h 80"/>
                <a:gd name="T12" fmla="*/ 10 w 30"/>
                <a:gd name="T13" fmla="*/ 10 h 80"/>
                <a:gd name="T14" fmla="*/ 17 w 30"/>
                <a:gd name="T15" fmla="*/ 8 h 80"/>
                <a:gd name="T16" fmla="*/ 20 w 30"/>
                <a:gd name="T17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0">
                  <a:moveTo>
                    <a:pt x="20" y="12"/>
                  </a:moveTo>
                  <a:cubicBezTo>
                    <a:pt x="22" y="16"/>
                    <a:pt x="26" y="17"/>
                    <a:pt x="30" y="16"/>
                  </a:cubicBezTo>
                  <a:cubicBezTo>
                    <a:pt x="23" y="35"/>
                    <a:pt x="15" y="54"/>
                    <a:pt x="8" y="73"/>
                  </a:cubicBezTo>
                  <a:cubicBezTo>
                    <a:pt x="7" y="76"/>
                    <a:pt x="7" y="79"/>
                    <a:pt x="3" y="80"/>
                  </a:cubicBezTo>
                  <a:cubicBezTo>
                    <a:pt x="0" y="79"/>
                    <a:pt x="0" y="76"/>
                    <a:pt x="0" y="74"/>
                  </a:cubicBezTo>
                  <a:cubicBezTo>
                    <a:pt x="6" y="61"/>
                    <a:pt x="6" y="46"/>
                    <a:pt x="7" y="32"/>
                  </a:cubicBezTo>
                  <a:cubicBezTo>
                    <a:pt x="8" y="25"/>
                    <a:pt x="9" y="17"/>
                    <a:pt x="10" y="10"/>
                  </a:cubicBezTo>
                  <a:cubicBezTo>
                    <a:pt x="11" y="0"/>
                    <a:pt x="14" y="8"/>
                    <a:pt x="17" y="8"/>
                  </a:cubicBezTo>
                  <a:cubicBezTo>
                    <a:pt x="19" y="8"/>
                    <a:pt x="20" y="10"/>
                    <a:pt x="20" y="12"/>
                  </a:cubicBezTo>
                  <a:close/>
                </a:path>
              </a:pathLst>
            </a:custGeom>
            <a:solidFill>
              <a:srgbClr val="F39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6">
              <a:extLst>
                <a:ext uri="{FF2B5EF4-FFF2-40B4-BE49-F238E27FC236}">
                  <a16:creationId xmlns:a16="http://schemas.microsoft.com/office/drawing/2014/main" id="{D76FBF94-F299-EC8F-F00A-953A6178E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0" y="1707"/>
              <a:ext cx="73" cy="79"/>
            </a:xfrm>
            <a:custGeom>
              <a:avLst/>
              <a:gdLst>
                <a:gd name="T0" fmla="*/ 0 w 26"/>
                <a:gd name="T1" fmla="*/ 15 h 28"/>
                <a:gd name="T2" fmla="*/ 12 w 26"/>
                <a:gd name="T3" fmla="*/ 1 h 28"/>
                <a:gd name="T4" fmla="*/ 26 w 26"/>
                <a:gd name="T5" fmla="*/ 13 h 28"/>
                <a:gd name="T6" fmla="*/ 13 w 26"/>
                <a:gd name="T7" fmla="*/ 28 h 28"/>
                <a:gd name="T8" fmla="*/ 0 w 26"/>
                <a:gd name="T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15"/>
                  </a:moveTo>
                  <a:cubicBezTo>
                    <a:pt x="0" y="5"/>
                    <a:pt x="4" y="1"/>
                    <a:pt x="12" y="1"/>
                  </a:cubicBezTo>
                  <a:cubicBezTo>
                    <a:pt x="21" y="0"/>
                    <a:pt x="25" y="4"/>
                    <a:pt x="26" y="13"/>
                  </a:cubicBezTo>
                  <a:cubicBezTo>
                    <a:pt x="26" y="22"/>
                    <a:pt x="20" y="27"/>
                    <a:pt x="13" y="28"/>
                  </a:cubicBezTo>
                  <a:cubicBezTo>
                    <a:pt x="4" y="28"/>
                    <a:pt x="1" y="22"/>
                    <a:pt x="0" y="15"/>
                  </a:cubicBezTo>
                  <a:close/>
                </a:path>
              </a:pathLst>
            </a:custGeom>
            <a:solidFill>
              <a:srgbClr val="F4A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:a16="http://schemas.microsoft.com/office/drawing/2014/main" id="{575FBD2D-DEB9-1271-856B-DAD9CFB64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" y="1710"/>
              <a:ext cx="123" cy="90"/>
            </a:xfrm>
            <a:custGeom>
              <a:avLst/>
              <a:gdLst>
                <a:gd name="T0" fmla="*/ 27 w 44"/>
                <a:gd name="T1" fmla="*/ 10 h 32"/>
                <a:gd name="T2" fmla="*/ 42 w 44"/>
                <a:gd name="T3" fmla="*/ 13 h 32"/>
                <a:gd name="T4" fmla="*/ 34 w 44"/>
                <a:gd name="T5" fmla="*/ 24 h 32"/>
                <a:gd name="T6" fmla="*/ 3 w 44"/>
                <a:gd name="T7" fmla="*/ 10 h 32"/>
                <a:gd name="T8" fmla="*/ 5 w 44"/>
                <a:gd name="T9" fmla="*/ 1 h 32"/>
                <a:gd name="T10" fmla="*/ 12 w 44"/>
                <a:gd name="T11" fmla="*/ 7 h 32"/>
                <a:gd name="T12" fmla="*/ 27 w 44"/>
                <a:gd name="T13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2">
                  <a:moveTo>
                    <a:pt x="27" y="10"/>
                  </a:moveTo>
                  <a:cubicBezTo>
                    <a:pt x="33" y="7"/>
                    <a:pt x="40" y="9"/>
                    <a:pt x="42" y="13"/>
                  </a:cubicBezTo>
                  <a:cubicBezTo>
                    <a:pt x="44" y="18"/>
                    <a:pt x="38" y="21"/>
                    <a:pt x="34" y="24"/>
                  </a:cubicBezTo>
                  <a:cubicBezTo>
                    <a:pt x="21" y="32"/>
                    <a:pt x="6" y="25"/>
                    <a:pt x="3" y="10"/>
                  </a:cubicBezTo>
                  <a:cubicBezTo>
                    <a:pt x="2" y="6"/>
                    <a:pt x="0" y="2"/>
                    <a:pt x="5" y="1"/>
                  </a:cubicBezTo>
                  <a:cubicBezTo>
                    <a:pt x="8" y="0"/>
                    <a:pt x="12" y="2"/>
                    <a:pt x="12" y="7"/>
                  </a:cubicBezTo>
                  <a:cubicBezTo>
                    <a:pt x="17" y="11"/>
                    <a:pt x="22" y="12"/>
                    <a:pt x="27" y="10"/>
                  </a:cubicBezTo>
                  <a:close/>
                </a:path>
              </a:pathLst>
            </a:custGeom>
            <a:solidFill>
              <a:srgbClr val="7C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8">
              <a:extLst>
                <a:ext uri="{FF2B5EF4-FFF2-40B4-BE49-F238E27FC236}">
                  <a16:creationId xmlns:a16="http://schemas.microsoft.com/office/drawing/2014/main" id="{B4CD8BC9-24C5-3D35-2518-A89AB87E90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9" y="1582"/>
              <a:ext cx="67" cy="47"/>
            </a:xfrm>
            <a:custGeom>
              <a:avLst/>
              <a:gdLst>
                <a:gd name="T0" fmla="*/ 24 w 24"/>
                <a:gd name="T1" fmla="*/ 17 h 17"/>
                <a:gd name="T2" fmla="*/ 0 w 24"/>
                <a:gd name="T3" fmla="*/ 11 h 17"/>
                <a:gd name="T4" fmla="*/ 15 w 24"/>
                <a:gd name="T5" fmla="*/ 2 h 17"/>
                <a:gd name="T6" fmla="*/ 24 w 2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7">
                  <a:moveTo>
                    <a:pt x="24" y="17"/>
                  </a:moveTo>
                  <a:cubicBezTo>
                    <a:pt x="19" y="6"/>
                    <a:pt x="10" y="6"/>
                    <a:pt x="0" y="11"/>
                  </a:cubicBezTo>
                  <a:cubicBezTo>
                    <a:pt x="5" y="2"/>
                    <a:pt x="8" y="0"/>
                    <a:pt x="15" y="2"/>
                  </a:cubicBezTo>
                  <a:cubicBezTo>
                    <a:pt x="22" y="3"/>
                    <a:pt x="24" y="7"/>
                    <a:pt x="24" y="17"/>
                  </a:cubicBezTo>
                  <a:close/>
                </a:path>
              </a:pathLst>
            </a:custGeom>
            <a:solidFill>
              <a:srgbClr val="874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9">
              <a:extLst>
                <a:ext uri="{FF2B5EF4-FFF2-40B4-BE49-F238E27FC236}">
                  <a16:creationId xmlns:a16="http://schemas.microsoft.com/office/drawing/2014/main" id="{8A90D655-EA79-0D04-63E8-F25323684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" y="1624"/>
              <a:ext cx="73" cy="47"/>
            </a:xfrm>
            <a:custGeom>
              <a:avLst/>
              <a:gdLst>
                <a:gd name="T0" fmla="*/ 0 w 26"/>
                <a:gd name="T1" fmla="*/ 11 h 17"/>
                <a:gd name="T2" fmla="*/ 18 w 26"/>
                <a:gd name="T3" fmla="*/ 3 h 17"/>
                <a:gd name="T4" fmla="*/ 25 w 26"/>
                <a:gd name="T5" fmla="*/ 17 h 17"/>
                <a:gd name="T6" fmla="*/ 0 w 26"/>
                <a:gd name="T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7">
                  <a:moveTo>
                    <a:pt x="0" y="11"/>
                  </a:moveTo>
                  <a:cubicBezTo>
                    <a:pt x="4" y="1"/>
                    <a:pt x="11" y="0"/>
                    <a:pt x="18" y="3"/>
                  </a:cubicBezTo>
                  <a:cubicBezTo>
                    <a:pt x="24" y="5"/>
                    <a:pt x="26" y="10"/>
                    <a:pt x="25" y="17"/>
                  </a:cubicBezTo>
                  <a:cubicBezTo>
                    <a:pt x="18" y="9"/>
                    <a:pt x="12" y="3"/>
                    <a:pt x="0" y="11"/>
                  </a:cubicBezTo>
                  <a:close/>
                </a:path>
              </a:pathLst>
            </a:custGeom>
            <a:solidFill>
              <a:srgbClr val="8B4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50">
              <a:extLst>
                <a:ext uri="{FF2B5EF4-FFF2-40B4-BE49-F238E27FC236}">
                  <a16:creationId xmlns:a16="http://schemas.microsoft.com/office/drawing/2014/main" id="{8DEFE7FA-2B2F-7E86-2B52-89C6D41F9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" y="1713"/>
              <a:ext cx="42" cy="45"/>
            </a:xfrm>
            <a:custGeom>
              <a:avLst/>
              <a:gdLst>
                <a:gd name="T0" fmla="*/ 15 w 15"/>
                <a:gd name="T1" fmla="*/ 9 h 16"/>
                <a:gd name="T2" fmla="*/ 0 w 15"/>
                <a:gd name="T3" fmla="*/ 6 h 16"/>
                <a:gd name="T4" fmla="*/ 15 w 15"/>
                <a:gd name="T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15" y="9"/>
                  </a:moveTo>
                  <a:cubicBezTo>
                    <a:pt x="9" y="16"/>
                    <a:pt x="5" y="15"/>
                    <a:pt x="0" y="6"/>
                  </a:cubicBezTo>
                  <a:cubicBezTo>
                    <a:pt x="7" y="0"/>
                    <a:pt x="12" y="2"/>
                    <a:pt x="15" y="9"/>
                  </a:cubicBezTo>
                  <a:close/>
                </a:path>
              </a:pathLst>
            </a:custGeom>
            <a:solidFill>
              <a:srgbClr val="F6E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51">
              <a:extLst>
                <a:ext uri="{FF2B5EF4-FFF2-40B4-BE49-F238E27FC236}">
                  <a16:creationId xmlns:a16="http://schemas.microsoft.com/office/drawing/2014/main" id="{C2A18093-DDF3-958E-EE7D-7CBD56D58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" y="1113"/>
              <a:ext cx="167" cy="142"/>
            </a:xfrm>
            <a:custGeom>
              <a:avLst/>
              <a:gdLst>
                <a:gd name="T0" fmla="*/ 60 w 60"/>
                <a:gd name="T1" fmla="*/ 0 h 51"/>
                <a:gd name="T2" fmla="*/ 19 w 60"/>
                <a:gd name="T3" fmla="*/ 48 h 51"/>
                <a:gd name="T4" fmla="*/ 3 w 60"/>
                <a:gd name="T5" fmla="*/ 46 h 51"/>
                <a:gd name="T6" fmla="*/ 9 w 60"/>
                <a:gd name="T7" fmla="*/ 29 h 51"/>
                <a:gd name="T8" fmla="*/ 60 w 60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1">
                  <a:moveTo>
                    <a:pt x="60" y="0"/>
                  </a:moveTo>
                  <a:cubicBezTo>
                    <a:pt x="41" y="12"/>
                    <a:pt x="28" y="28"/>
                    <a:pt x="19" y="48"/>
                  </a:cubicBezTo>
                  <a:cubicBezTo>
                    <a:pt x="14" y="47"/>
                    <a:pt x="6" y="51"/>
                    <a:pt x="3" y="46"/>
                  </a:cubicBezTo>
                  <a:cubicBezTo>
                    <a:pt x="0" y="40"/>
                    <a:pt x="6" y="34"/>
                    <a:pt x="9" y="29"/>
                  </a:cubicBezTo>
                  <a:cubicBezTo>
                    <a:pt x="21" y="11"/>
                    <a:pt x="37" y="0"/>
                    <a:pt x="60" y="0"/>
                  </a:cubicBezTo>
                  <a:close/>
                </a:path>
              </a:pathLst>
            </a:custGeom>
            <a:solidFill>
              <a:srgbClr val="222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52">
              <a:extLst>
                <a:ext uri="{FF2B5EF4-FFF2-40B4-BE49-F238E27FC236}">
                  <a16:creationId xmlns:a16="http://schemas.microsoft.com/office/drawing/2014/main" id="{EADBE20D-C16E-B99B-C87C-5B67DC1D3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" y="1721"/>
              <a:ext cx="125" cy="140"/>
            </a:xfrm>
            <a:custGeom>
              <a:avLst/>
              <a:gdLst>
                <a:gd name="T0" fmla="*/ 42 w 45"/>
                <a:gd name="T1" fmla="*/ 13 h 50"/>
                <a:gd name="T2" fmla="*/ 42 w 45"/>
                <a:gd name="T3" fmla="*/ 24 h 50"/>
                <a:gd name="T4" fmla="*/ 34 w 45"/>
                <a:gd name="T5" fmla="*/ 49 h 50"/>
                <a:gd name="T6" fmla="*/ 6 w 45"/>
                <a:gd name="T7" fmla="*/ 37 h 50"/>
                <a:gd name="T8" fmla="*/ 1 w 45"/>
                <a:gd name="T9" fmla="*/ 23 h 50"/>
                <a:gd name="T10" fmla="*/ 7 w 45"/>
                <a:gd name="T11" fmla="*/ 0 h 50"/>
                <a:gd name="T12" fmla="*/ 42 w 45"/>
                <a:gd name="T13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0">
                  <a:moveTo>
                    <a:pt x="42" y="13"/>
                  </a:moveTo>
                  <a:cubicBezTo>
                    <a:pt x="42" y="17"/>
                    <a:pt x="42" y="20"/>
                    <a:pt x="42" y="24"/>
                  </a:cubicBezTo>
                  <a:cubicBezTo>
                    <a:pt x="45" y="34"/>
                    <a:pt x="45" y="43"/>
                    <a:pt x="34" y="49"/>
                  </a:cubicBezTo>
                  <a:cubicBezTo>
                    <a:pt x="23" y="50"/>
                    <a:pt x="14" y="44"/>
                    <a:pt x="6" y="37"/>
                  </a:cubicBezTo>
                  <a:cubicBezTo>
                    <a:pt x="2" y="33"/>
                    <a:pt x="0" y="28"/>
                    <a:pt x="1" y="23"/>
                  </a:cubicBezTo>
                  <a:cubicBezTo>
                    <a:pt x="4" y="15"/>
                    <a:pt x="1" y="7"/>
                    <a:pt x="7" y="0"/>
                  </a:cubicBezTo>
                  <a:cubicBezTo>
                    <a:pt x="19" y="2"/>
                    <a:pt x="29" y="11"/>
                    <a:pt x="42" y="13"/>
                  </a:cubicBezTo>
                  <a:close/>
                </a:path>
              </a:pathLst>
            </a:custGeom>
            <a:solidFill>
              <a:srgbClr val="F39C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53">
              <a:extLst>
                <a:ext uri="{FF2B5EF4-FFF2-40B4-BE49-F238E27FC236}">
                  <a16:creationId xmlns:a16="http://schemas.microsoft.com/office/drawing/2014/main" id="{FCB07E19-8F57-0C67-33F2-7A14BAF77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1409"/>
              <a:ext cx="55" cy="61"/>
            </a:xfrm>
            <a:custGeom>
              <a:avLst/>
              <a:gdLst>
                <a:gd name="T0" fmla="*/ 12 w 20"/>
                <a:gd name="T1" fmla="*/ 22 h 22"/>
                <a:gd name="T2" fmla="*/ 7 w 20"/>
                <a:gd name="T3" fmla="*/ 22 h 22"/>
                <a:gd name="T4" fmla="*/ 6 w 20"/>
                <a:gd name="T5" fmla="*/ 3 h 22"/>
                <a:gd name="T6" fmla="*/ 14 w 20"/>
                <a:gd name="T7" fmla="*/ 3 h 22"/>
                <a:gd name="T8" fmla="*/ 12 w 20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12" y="22"/>
                  </a:moveTo>
                  <a:cubicBezTo>
                    <a:pt x="11" y="22"/>
                    <a:pt x="9" y="22"/>
                    <a:pt x="7" y="22"/>
                  </a:cubicBezTo>
                  <a:cubicBezTo>
                    <a:pt x="1" y="16"/>
                    <a:pt x="0" y="9"/>
                    <a:pt x="6" y="3"/>
                  </a:cubicBezTo>
                  <a:cubicBezTo>
                    <a:pt x="8" y="0"/>
                    <a:pt x="12" y="0"/>
                    <a:pt x="14" y="3"/>
                  </a:cubicBezTo>
                  <a:cubicBezTo>
                    <a:pt x="20" y="10"/>
                    <a:pt x="19" y="16"/>
                    <a:pt x="12" y="22"/>
                  </a:cubicBezTo>
                  <a:close/>
                </a:path>
              </a:pathLst>
            </a:custGeom>
            <a:solidFill>
              <a:srgbClr val="504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54">
              <a:extLst>
                <a:ext uri="{FF2B5EF4-FFF2-40B4-BE49-F238E27FC236}">
                  <a16:creationId xmlns:a16="http://schemas.microsoft.com/office/drawing/2014/main" id="{731DC408-C5E1-9DDE-C147-A1714F7238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" y="1624"/>
              <a:ext cx="103" cy="44"/>
            </a:xfrm>
            <a:custGeom>
              <a:avLst/>
              <a:gdLst>
                <a:gd name="T0" fmla="*/ 0 w 37"/>
                <a:gd name="T1" fmla="*/ 0 h 16"/>
                <a:gd name="T2" fmla="*/ 37 w 37"/>
                <a:gd name="T3" fmla="*/ 2 h 16"/>
                <a:gd name="T4" fmla="*/ 0 w 37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6">
                  <a:moveTo>
                    <a:pt x="0" y="0"/>
                  </a:moveTo>
                  <a:cubicBezTo>
                    <a:pt x="12" y="8"/>
                    <a:pt x="24" y="10"/>
                    <a:pt x="37" y="2"/>
                  </a:cubicBezTo>
                  <a:cubicBezTo>
                    <a:pt x="27" y="16"/>
                    <a:pt x="11" y="15"/>
                    <a:pt x="0" y="0"/>
                  </a:cubicBezTo>
                  <a:close/>
                </a:path>
              </a:pathLst>
            </a:custGeom>
            <a:solidFill>
              <a:srgbClr val="C775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5">
              <a:extLst>
                <a:ext uri="{FF2B5EF4-FFF2-40B4-BE49-F238E27FC236}">
                  <a16:creationId xmlns:a16="http://schemas.microsoft.com/office/drawing/2014/main" id="{E0F0632C-4465-DD18-5A5B-772191D23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" y="1454"/>
              <a:ext cx="31" cy="44"/>
            </a:xfrm>
            <a:custGeom>
              <a:avLst/>
              <a:gdLst>
                <a:gd name="T0" fmla="*/ 1 w 11"/>
                <a:gd name="T1" fmla="*/ 8 h 16"/>
                <a:gd name="T2" fmla="*/ 6 w 11"/>
                <a:gd name="T3" fmla="*/ 0 h 16"/>
                <a:gd name="T4" fmla="*/ 11 w 11"/>
                <a:gd name="T5" fmla="*/ 8 h 16"/>
                <a:gd name="T6" fmla="*/ 6 w 11"/>
                <a:gd name="T7" fmla="*/ 16 h 16"/>
                <a:gd name="T8" fmla="*/ 1 w 11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" y="8"/>
                  </a:moveTo>
                  <a:cubicBezTo>
                    <a:pt x="1" y="4"/>
                    <a:pt x="1" y="0"/>
                    <a:pt x="6" y="0"/>
                  </a:cubicBezTo>
                  <a:cubicBezTo>
                    <a:pt x="11" y="0"/>
                    <a:pt x="11" y="4"/>
                    <a:pt x="11" y="8"/>
                  </a:cubicBezTo>
                  <a:cubicBezTo>
                    <a:pt x="11" y="11"/>
                    <a:pt x="11" y="16"/>
                    <a:pt x="6" y="16"/>
                  </a:cubicBezTo>
                  <a:cubicBezTo>
                    <a:pt x="0" y="16"/>
                    <a:pt x="1" y="12"/>
                    <a:pt x="1" y="8"/>
                  </a:cubicBezTo>
                  <a:close/>
                </a:path>
              </a:pathLst>
            </a:custGeom>
            <a:solidFill>
              <a:srgbClr val="4D23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56">
              <a:extLst>
                <a:ext uri="{FF2B5EF4-FFF2-40B4-BE49-F238E27FC236}">
                  <a16:creationId xmlns:a16="http://schemas.microsoft.com/office/drawing/2014/main" id="{73BC4BC1-F502-9D47-949D-8CD9DFA17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" y="1437"/>
              <a:ext cx="31" cy="44"/>
            </a:xfrm>
            <a:custGeom>
              <a:avLst/>
              <a:gdLst>
                <a:gd name="T0" fmla="*/ 10 w 11"/>
                <a:gd name="T1" fmla="*/ 8 h 16"/>
                <a:gd name="T2" fmla="*/ 5 w 11"/>
                <a:gd name="T3" fmla="*/ 16 h 16"/>
                <a:gd name="T4" fmla="*/ 0 w 11"/>
                <a:gd name="T5" fmla="*/ 8 h 16"/>
                <a:gd name="T6" fmla="*/ 5 w 11"/>
                <a:gd name="T7" fmla="*/ 0 h 16"/>
                <a:gd name="T8" fmla="*/ 10 w 11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0" y="8"/>
                  </a:moveTo>
                  <a:cubicBezTo>
                    <a:pt x="10" y="11"/>
                    <a:pt x="11" y="16"/>
                    <a:pt x="5" y="16"/>
                  </a:cubicBezTo>
                  <a:cubicBezTo>
                    <a:pt x="0" y="16"/>
                    <a:pt x="0" y="12"/>
                    <a:pt x="0" y="8"/>
                  </a:cubicBezTo>
                  <a:cubicBezTo>
                    <a:pt x="0" y="4"/>
                    <a:pt x="0" y="0"/>
                    <a:pt x="5" y="0"/>
                  </a:cubicBezTo>
                  <a:cubicBezTo>
                    <a:pt x="10" y="0"/>
                    <a:pt x="10" y="5"/>
                    <a:pt x="10" y="8"/>
                  </a:cubicBezTo>
                  <a:close/>
                </a:path>
              </a:pathLst>
            </a:custGeom>
            <a:solidFill>
              <a:srgbClr val="5A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57">
              <a:extLst>
                <a:ext uri="{FF2B5EF4-FFF2-40B4-BE49-F238E27FC236}">
                  <a16:creationId xmlns:a16="http://schemas.microsoft.com/office/drawing/2014/main" id="{88D0EC48-B2D9-09B5-EB5C-FFFAD16CA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" y="2291"/>
              <a:ext cx="319" cy="142"/>
            </a:xfrm>
            <a:custGeom>
              <a:avLst/>
              <a:gdLst>
                <a:gd name="T0" fmla="*/ 2 w 114"/>
                <a:gd name="T1" fmla="*/ 18 h 51"/>
                <a:gd name="T2" fmla="*/ 15 w 114"/>
                <a:gd name="T3" fmla="*/ 15 h 51"/>
                <a:gd name="T4" fmla="*/ 42 w 114"/>
                <a:gd name="T5" fmla="*/ 5 h 51"/>
                <a:gd name="T6" fmla="*/ 78 w 114"/>
                <a:gd name="T7" fmla="*/ 6 h 51"/>
                <a:gd name="T8" fmla="*/ 99 w 114"/>
                <a:gd name="T9" fmla="*/ 16 h 51"/>
                <a:gd name="T10" fmla="*/ 113 w 114"/>
                <a:gd name="T11" fmla="*/ 32 h 51"/>
                <a:gd name="T12" fmla="*/ 103 w 114"/>
                <a:gd name="T13" fmla="*/ 46 h 51"/>
                <a:gd name="T14" fmla="*/ 82 w 114"/>
                <a:gd name="T15" fmla="*/ 45 h 51"/>
                <a:gd name="T16" fmla="*/ 37 w 114"/>
                <a:gd name="T17" fmla="*/ 42 h 51"/>
                <a:gd name="T18" fmla="*/ 24 w 114"/>
                <a:gd name="T19" fmla="*/ 48 h 51"/>
                <a:gd name="T20" fmla="*/ 15 w 114"/>
                <a:gd name="T21" fmla="*/ 33 h 51"/>
                <a:gd name="T22" fmla="*/ 5 w 114"/>
                <a:gd name="T23" fmla="*/ 25 h 51"/>
                <a:gd name="T24" fmla="*/ 2 w 114"/>
                <a:gd name="T25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51">
                  <a:moveTo>
                    <a:pt x="2" y="18"/>
                  </a:moveTo>
                  <a:cubicBezTo>
                    <a:pt x="6" y="17"/>
                    <a:pt x="11" y="20"/>
                    <a:pt x="15" y="15"/>
                  </a:cubicBezTo>
                  <a:cubicBezTo>
                    <a:pt x="25" y="15"/>
                    <a:pt x="33" y="9"/>
                    <a:pt x="42" y="5"/>
                  </a:cubicBezTo>
                  <a:cubicBezTo>
                    <a:pt x="54" y="0"/>
                    <a:pt x="66" y="0"/>
                    <a:pt x="78" y="6"/>
                  </a:cubicBezTo>
                  <a:cubicBezTo>
                    <a:pt x="85" y="10"/>
                    <a:pt x="92" y="13"/>
                    <a:pt x="99" y="16"/>
                  </a:cubicBezTo>
                  <a:cubicBezTo>
                    <a:pt x="106" y="19"/>
                    <a:pt x="112" y="23"/>
                    <a:pt x="113" y="32"/>
                  </a:cubicBezTo>
                  <a:cubicBezTo>
                    <a:pt x="114" y="39"/>
                    <a:pt x="109" y="44"/>
                    <a:pt x="103" y="46"/>
                  </a:cubicBezTo>
                  <a:cubicBezTo>
                    <a:pt x="97" y="50"/>
                    <a:pt x="87" y="51"/>
                    <a:pt x="82" y="45"/>
                  </a:cubicBezTo>
                  <a:cubicBezTo>
                    <a:pt x="67" y="25"/>
                    <a:pt x="52" y="34"/>
                    <a:pt x="37" y="42"/>
                  </a:cubicBezTo>
                  <a:cubicBezTo>
                    <a:pt x="33" y="45"/>
                    <a:pt x="30" y="48"/>
                    <a:pt x="24" y="48"/>
                  </a:cubicBezTo>
                  <a:cubicBezTo>
                    <a:pt x="18" y="45"/>
                    <a:pt x="17" y="39"/>
                    <a:pt x="15" y="33"/>
                  </a:cubicBezTo>
                  <a:cubicBezTo>
                    <a:pt x="13" y="29"/>
                    <a:pt x="11" y="24"/>
                    <a:pt x="5" y="25"/>
                  </a:cubicBezTo>
                  <a:cubicBezTo>
                    <a:pt x="2" y="24"/>
                    <a:pt x="0" y="22"/>
                    <a:pt x="2" y="18"/>
                  </a:cubicBezTo>
                  <a:close/>
                </a:path>
              </a:pathLst>
            </a:custGeom>
            <a:solidFill>
              <a:srgbClr val="F6B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58">
              <a:extLst>
                <a:ext uri="{FF2B5EF4-FFF2-40B4-BE49-F238E27FC236}">
                  <a16:creationId xmlns:a16="http://schemas.microsoft.com/office/drawing/2014/main" id="{B2A8F1CE-11C8-894D-0B85-2A1BC8866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" y="2282"/>
              <a:ext cx="87" cy="39"/>
            </a:xfrm>
            <a:custGeom>
              <a:avLst/>
              <a:gdLst>
                <a:gd name="T0" fmla="*/ 23 w 31"/>
                <a:gd name="T1" fmla="*/ 0 h 14"/>
                <a:gd name="T2" fmla="*/ 25 w 31"/>
                <a:gd name="T3" fmla="*/ 14 h 14"/>
                <a:gd name="T4" fmla="*/ 7 w 31"/>
                <a:gd name="T5" fmla="*/ 13 h 14"/>
                <a:gd name="T6" fmla="*/ 0 w 31"/>
                <a:gd name="T7" fmla="*/ 9 h 14"/>
                <a:gd name="T8" fmla="*/ 7 w 31"/>
                <a:gd name="T9" fmla="*/ 3 h 14"/>
                <a:gd name="T10" fmla="*/ 23 w 3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4">
                  <a:moveTo>
                    <a:pt x="23" y="0"/>
                  </a:moveTo>
                  <a:cubicBezTo>
                    <a:pt x="26" y="4"/>
                    <a:pt x="31" y="8"/>
                    <a:pt x="25" y="14"/>
                  </a:cubicBezTo>
                  <a:cubicBezTo>
                    <a:pt x="19" y="14"/>
                    <a:pt x="13" y="14"/>
                    <a:pt x="7" y="13"/>
                  </a:cubicBezTo>
                  <a:cubicBezTo>
                    <a:pt x="4" y="13"/>
                    <a:pt x="0" y="14"/>
                    <a:pt x="0" y="9"/>
                  </a:cubicBezTo>
                  <a:cubicBezTo>
                    <a:pt x="0" y="4"/>
                    <a:pt x="4" y="4"/>
                    <a:pt x="7" y="3"/>
                  </a:cubicBezTo>
                  <a:cubicBezTo>
                    <a:pt x="13" y="2"/>
                    <a:pt x="19" y="6"/>
                    <a:pt x="23" y="0"/>
                  </a:cubicBezTo>
                  <a:close/>
                </a:path>
              </a:pathLst>
            </a:custGeom>
            <a:solidFill>
              <a:srgbClr val="B4D9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59">
              <a:extLst>
                <a:ext uri="{FF2B5EF4-FFF2-40B4-BE49-F238E27FC236}">
                  <a16:creationId xmlns:a16="http://schemas.microsoft.com/office/drawing/2014/main" id="{C4340E65-2620-54D7-0EF2-FF49F9007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" y="2341"/>
              <a:ext cx="75" cy="95"/>
            </a:xfrm>
            <a:custGeom>
              <a:avLst/>
              <a:gdLst>
                <a:gd name="T0" fmla="*/ 0 w 27"/>
                <a:gd name="T1" fmla="*/ 32 h 34"/>
                <a:gd name="T2" fmla="*/ 1 w 27"/>
                <a:gd name="T3" fmla="*/ 30 h 34"/>
                <a:gd name="T4" fmla="*/ 16 w 27"/>
                <a:gd name="T5" fmla="*/ 28 h 34"/>
                <a:gd name="T6" fmla="*/ 10 w 27"/>
                <a:gd name="T7" fmla="*/ 4 h 34"/>
                <a:gd name="T8" fmla="*/ 18 w 27"/>
                <a:gd name="T9" fmla="*/ 9 h 34"/>
                <a:gd name="T10" fmla="*/ 27 w 27"/>
                <a:gd name="T11" fmla="*/ 30 h 34"/>
                <a:gd name="T12" fmla="*/ 0 w 27"/>
                <a:gd name="T13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4">
                  <a:moveTo>
                    <a:pt x="0" y="32"/>
                  </a:moveTo>
                  <a:cubicBezTo>
                    <a:pt x="0" y="31"/>
                    <a:pt x="1" y="30"/>
                    <a:pt x="1" y="30"/>
                  </a:cubicBezTo>
                  <a:cubicBezTo>
                    <a:pt x="6" y="26"/>
                    <a:pt x="11" y="27"/>
                    <a:pt x="16" y="28"/>
                  </a:cubicBezTo>
                  <a:cubicBezTo>
                    <a:pt x="13" y="21"/>
                    <a:pt x="6" y="14"/>
                    <a:pt x="10" y="4"/>
                  </a:cubicBezTo>
                  <a:cubicBezTo>
                    <a:pt x="16" y="0"/>
                    <a:pt x="17" y="6"/>
                    <a:pt x="18" y="9"/>
                  </a:cubicBezTo>
                  <a:cubicBezTo>
                    <a:pt x="22" y="16"/>
                    <a:pt x="25" y="23"/>
                    <a:pt x="27" y="30"/>
                  </a:cubicBezTo>
                  <a:cubicBezTo>
                    <a:pt x="19" y="34"/>
                    <a:pt x="9" y="33"/>
                    <a:pt x="0" y="32"/>
                  </a:cubicBezTo>
                  <a:close/>
                </a:path>
              </a:pathLst>
            </a:custGeom>
            <a:solidFill>
              <a:srgbClr val="796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60">
              <a:extLst>
                <a:ext uri="{FF2B5EF4-FFF2-40B4-BE49-F238E27FC236}">
                  <a16:creationId xmlns:a16="http://schemas.microsoft.com/office/drawing/2014/main" id="{1B14973B-36A5-D166-BBE8-7627517D7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8" y="2277"/>
              <a:ext cx="50" cy="39"/>
            </a:xfrm>
            <a:custGeom>
              <a:avLst/>
              <a:gdLst>
                <a:gd name="T0" fmla="*/ 0 w 18"/>
                <a:gd name="T1" fmla="*/ 11 h 14"/>
                <a:gd name="T2" fmla="*/ 5 w 18"/>
                <a:gd name="T3" fmla="*/ 0 h 14"/>
                <a:gd name="T4" fmla="*/ 6 w 18"/>
                <a:gd name="T5" fmla="*/ 1 h 14"/>
                <a:gd name="T6" fmla="*/ 16 w 18"/>
                <a:gd name="T7" fmla="*/ 8 h 14"/>
                <a:gd name="T8" fmla="*/ 5 w 18"/>
                <a:gd name="T9" fmla="*/ 13 h 14"/>
                <a:gd name="T10" fmla="*/ 0 w 18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0" y="11"/>
                  </a:moveTo>
                  <a:cubicBezTo>
                    <a:pt x="0" y="7"/>
                    <a:pt x="0" y="2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0" y="4"/>
                    <a:pt x="18" y="1"/>
                    <a:pt x="16" y="8"/>
                  </a:cubicBezTo>
                  <a:cubicBezTo>
                    <a:pt x="15" y="14"/>
                    <a:pt x="9" y="12"/>
                    <a:pt x="5" y="13"/>
                  </a:cubicBezTo>
                  <a:cubicBezTo>
                    <a:pt x="3" y="12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BBD8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61">
              <a:extLst>
                <a:ext uri="{FF2B5EF4-FFF2-40B4-BE49-F238E27FC236}">
                  <a16:creationId xmlns:a16="http://schemas.microsoft.com/office/drawing/2014/main" id="{1F34ECFE-63ED-9F54-1A72-48FA772B7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" y="2045"/>
              <a:ext cx="101" cy="182"/>
            </a:xfrm>
            <a:custGeom>
              <a:avLst/>
              <a:gdLst>
                <a:gd name="T0" fmla="*/ 36 w 36"/>
                <a:gd name="T1" fmla="*/ 65 h 65"/>
                <a:gd name="T2" fmla="*/ 3 w 36"/>
                <a:gd name="T3" fmla="*/ 50 h 65"/>
                <a:gd name="T4" fmla="*/ 2 w 36"/>
                <a:gd name="T5" fmla="*/ 10 h 65"/>
                <a:gd name="T6" fmla="*/ 3 w 36"/>
                <a:gd name="T7" fmla="*/ 0 h 65"/>
                <a:gd name="T8" fmla="*/ 23 w 36"/>
                <a:gd name="T9" fmla="*/ 37 h 65"/>
                <a:gd name="T10" fmla="*/ 36 w 36"/>
                <a:gd name="T1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5">
                  <a:moveTo>
                    <a:pt x="36" y="65"/>
                  </a:moveTo>
                  <a:cubicBezTo>
                    <a:pt x="24" y="63"/>
                    <a:pt x="13" y="58"/>
                    <a:pt x="3" y="50"/>
                  </a:cubicBezTo>
                  <a:cubicBezTo>
                    <a:pt x="6" y="36"/>
                    <a:pt x="3" y="23"/>
                    <a:pt x="2" y="10"/>
                  </a:cubicBezTo>
                  <a:cubicBezTo>
                    <a:pt x="2" y="7"/>
                    <a:pt x="0" y="4"/>
                    <a:pt x="3" y="0"/>
                  </a:cubicBezTo>
                  <a:cubicBezTo>
                    <a:pt x="10" y="13"/>
                    <a:pt x="17" y="25"/>
                    <a:pt x="23" y="37"/>
                  </a:cubicBezTo>
                  <a:cubicBezTo>
                    <a:pt x="28" y="46"/>
                    <a:pt x="36" y="54"/>
                    <a:pt x="36" y="65"/>
                  </a:cubicBezTo>
                  <a:close/>
                </a:path>
              </a:pathLst>
            </a:custGeom>
            <a:solidFill>
              <a:srgbClr val="DDD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62">
              <a:extLst>
                <a:ext uri="{FF2B5EF4-FFF2-40B4-BE49-F238E27FC236}">
                  <a16:creationId xmlns:a16="http://schemas.microsoft.com/office/drawing/2014/main" id="{63411C90-B7BA-F01D-8809-1BB6724FC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" y="1847"/>
              <a:ext cx="78" cy="47"/>
            </a:xfrm>
            <a:custGeom>
              <a:avLst/>
              <a:gdLst>
                <a:gd name="T0" fmla="*/ 1 w 28"/>
                <a:gd name="T1" fmla="*/ 14 h 17"/>
                <a:gd name="T2" fmla="*/ 17 w 28"/>
                <a:gd name="T3" fmla="*/ 6 h 17"/>
                <a:gd name="T4" fmla="*/ 27 w 28"/>
                <a:gd name="T5" fmla="*/ 14 h 17"/>
                <a:gd name="T6" fmla="*/ 19 w 28"/>
                <a:gd name="T7" fmla="*/ 17 h 17"/>
                <a:gd name="T8" fmla="*/ 10 w 28"/>
                <a:gd name="T9" fmla="*/ 17 h 17"/>
                <a:gd name="T10" fmla="*/ 1 w 28"/>
                <a:gd name="T1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7">
                  <a:moveTo>
                    <a:pt x="1" y="14"/>
                  </a:moveTo>
                  <a:cubicBezTo>
                    <a:pt x="0" y="0"/>
                    <a:pt x="12" y="10"/>
                    <a:pt x="17" y="6"/>
                  </a:cubicBezTo>
                  <a:cubicBezTo>
                    <a:pt x="22" y="7"/>
                    <a:pt x="28" y="6"/>
                    <a:pt x="27" y="14"/>
                  </a:cubicBezTo>
                  <a:cubicBezTo>
                    <a:pt x="25" y="17"/>
                    <a:pt x="22" y="16"/>
                    <a:pt x="19" y="17"/>
                  </a:cubicBezTo>
                  <a:cubicBezTo>
                    <a:pt x="16" y="17"/>
                    <a:pt x="13" y="17"/>
                    <a:pt x="10" y="17"/>
                  </a:cubicBezTo>
                  <a:cubicBezTo>
                    <a:pt x="7" y="16"/>
                    <a:pt x="4" y="17"/>
                    <a:pt x="1" y="14"/>
                  </a:cubicBezTo>
                  <a:close/>
                </a:path>
              </a:pathLst>
            </a:custGeom>
            <a:solidFill>
              <a:srgbClr val="95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63">
              <a:extLst>
                <a:ext uri="{FF2B5EF4-FFF2-40B4-BE49-F238E27FC236}">
                  <a16:creationId xmlns:a16="http://schemas.microsoft.com/office/drawing/2014/main" id="{D099149D-AD63-2AEC-C82F-3BF2B1359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" y="1141"/>
              <a:ext cx="112" cy="106"/>
            </a:xfrm>
            <a:custGeom>
              <a:avLst/>
              <a:gdLst>
                <a:gd name="T0" fmla="*/ 17 w 40"/>
                <a:gd name="T1" fmla="*/ 38 h 38"/>
                <a:gd name="T2" fmla="*/ 0 w 40"/>
                <a:gd name="T3" fmla="*/ 15 h 38"/>
                <a:gd name="T4" fmla="*/ 7 w 40"/>
                <a:gd name="T5" fmla="*/ 11 h 38"/>
                <a:gd name="T6" fmla="*/ 15 w 40"/>
                <a:gd name="T7" fmla="*/ 5 h 38"/>
                <a:gd name="T8" fmla="*/ 22 w 40"/>
                <a:gd name="T9" fmla="*/ 0 h 38"/>
                <a:gd name="T10" fmla="*/ 27 w 40"/>
                <a:gd name="T11" fmla="*/ 6 h 38"/>
                <a:gd name="T12" fmla="*/ 32 w 40"/>
                <a:gd name="T13" fmla="*/ 13 h 38"/>
                <a:gd name="T14" fmla="*/ 37 w 40"/>
                <a:gd name="T15" fmla="*/ 21 h 38"/>
                <a:gd name="T16" fmla="*/ 17 w 40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8">
                  <a:moveTo>
                    <a:pt x="17" y="38"/>
                  </a:moveTo>
                  <a:cubicBezTo>
                    <a:pt x="16" y="38"/>
                    <a:pt x="0" y="17"/>
                    <a:pt x="0" y="15"/>
                  </a:cubicBezTo>
                  <a:cubicBezTo>
                    <a:pt x="1" y="12"/>
                    <a:pt x="4" y="11"/>
                    <a:pt x="7" y="11"/>
                  </a:cubicBezTo>
                  <a:cubicBezTo>
                    <a:pt x="12" y="11"/>
                    <a:pt x="14" y="9"/>
                    <a:pt x="15" y="5"/>
                  </a:cubicBezTo>
                  <a:cubicBezTo>
                    <a:pt x="15" y="0"/>
                    <a:pt x="19" y="0"/>
                    <a:pt x="22" y="0"/>
                  </a:cubicBezTo>
                  <a:cubicBezTo>
                    <a:pt x="26" y="0"/>
                    <a:pt x="28" y="3"/>
                    <a:pt x="27" y="6"/>
                  </a:cubicBezTo>
                  <a:cubicBezTo>
                    <a:pt x="25" y="11"/>
                    <a:pt x="27" y="13"/>
                    <a:pt x="32" y="13"/>
                  </a:cubicBezTo>
                  <a:cubicBezTo>
                    <a:pt x="37" y="14"/>
                    <a:pt x="40" y="18"/>
                    <a:pt x="37" y="21"/>
                  </a:cubicBezTo>
                  <a:cubicBezTo>
                    <a:pt x="32" y="27"/>
                    <a:pt x="24" y="32"/>
                    <a:pt x="17" y="38"/>
                  </a:cubicBezTo>
                  <a:close/>
                </a:path>
              </a:pathLst>
            </a:custGeom>
            <a:solidFill>
              <a:srgbClr val="95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64">
              <a:extLst>
                <a:ext uri="{FF2B5EF4-FFF2-40B4-BE49-F238E27FC236}">
                  <a16:creationId xmlns:a16="http://schemas.microsoft.com/office/drawing/2014/main" id="{FBE7BFBA-C0BF-6553-5B07-4D2E0F890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7" y="1956"/>
              <a:ext cx="50" cy="89"/>
            </a:xfrm>
            <a:custGeom>
              <a:avLst/>
              <a:gdLst>
                <a:gd name="T0" fmla="*/ 7 w 18"/>
                <a:gd name="T1" fmla="*/ 32 h 32"/>
                <a:gd name="T2" fmla="*/ 4 w 18"/>
                <a:gd name="T3" fmla="*/ 28 h 32"/>
                <a:gd name="T4" fmla="*/ 0 w 18"/>
                <a:gd name="T5" fmla="*/ 19 h 32"/>
                <a:gd name="T6" fmla="*/ 2 w 18"/>
                <a:gd name="T7" fmla="*/ 10 h 32"/>
                <a:gd name="T8" fmla="*/ 7 w 18"/>
                <a:gd name="T9" fmla="*/ 0 h 32"/>
                <a:gd name="T10" fmla="*/ 17 w 18"/>
                <a:gd name="T11" fmla="*/ 17 h 32"/>
                <a:gd name="T12" fmla="*/ 7 w 1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2">
                  <a:moveTo>
                    <a:pt x="7" y="32"/>
                  </a:moveTo>
                  <a:cubicBezTo>
                    <a:pt x="6" y="30"/>
                    <a:pt x="5" y="29"/>
                    <a:pt x="4" y="28"/>
                  </a:cubicBezTo>
                  <a:cubicBezTo>
                    <a:pt x="5" y="24"/>
                    <a:pt x="1" y="22"/>
                    <a:pt x="0" y="19"/>
                  </a:cubicBezTo>
                  <a:cubicBezTo>
                    <a:pt x="1" y="16"/>
                    <a:pt x="8" y="15"/>
                    <a:pt x="2" y="10"/>
                  </a:cubicBezTo>
                  <a:cubicBezTo>
                    <a:pt x="2" y="7"/>
                    <a:pt x="4" y="3"/>
                    <a:pt x="7" y="0"/>
                  </a:cubicBezTo>
                  <a:cubicBezTo>
                    <a:pt x="17" y="2"/>
                    <a:pt x="18" y="9"/>
                    <a:pt x="17" y="17"/>
                  </a:cubicBezTo>
                  <a:cubicBezTo>
                    <a:pt x="17" y="24"/>
                    <a:pt x="17" y="31"/>
                    <a:pt x="7" y="32"/>
                  </a:cubicBezTo>
                  <a:close/>
                </a:path>
              </a:pathLst>
            </a:custGeom>
            <a:solidFill>
              <a:srgbClr val="96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65">
              <a:extLst>
                <a:ext uri="{FF2B5EF4-FFF2-40B4-BE49-F238E27FC236}">
                  <a16:creationId xmlns:a16="http://schemas.microsoft.com/office/drawing/2014/main" id="{61EF25AA-371B-3C56-4AF1-CE7939364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" y="1984"/>
              <a:ext cx="39" cy="36"/>
            </a:xfrm>
            <a:custGeom>
              <a:avLst/>
              <a:gdLst>
                <a:gd name="T0" fmla="*/ 4 w 14"/>
                <a:gd name="T1" fmla="*/ 0 h 13"/>
                <a:gd name="T2" fmla="*/ 13 w 14"/>
                <a:gd name="T3" fmla="*/ 6 h 13"/>
                <a:gd name="T4" fmla="*/ 2 w 14"/>
                <a:gd name="T5" fmla="*/ 9 h 13"/>
                <a:gd name="T6" fmla="*/ 1 w 14"/>
                <a:gd name="T7" fmla="*/ 6 h 13"/>
                <a:gd name="T8" fmla="*/ 1 w 14"/>
                <a:gd name="T9" fmla="*/ 1 h 13"/>
                <a:gd name="T10" fmla="*/ 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4" y="0"/>
                  </a:moveTo>
                  <a:cubicBezTo>
                    <a:pt x="8" y="2"/>
                    <a:pt x="14" y="0"/>
                    <a:pt x="13" y="6"/>
                  </a:cubicBezTo>
                  <a:cubicBezTo>
                    <a:pt x="12" y="13"/>
                    <a:pt x="6" y="8"/>
                    <a:pt x="2" y="9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4A4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66">
              <a:extLst>
                <a:ext uri="{FF2B5EF4-FFF2-40B4-BE49-F238E27FC236}">
                  <a16:creationId xmlns:a16="http://schemas.microsoft.com/office/drawing/2014/main" id="{D12E61E8-14DD-3692-A950-A653E9311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" y="1975"/>
              <a:ext cx="48" cy="31"/>
            </a:xfrm>
            <a:custGeom>
              <a:avLst/>
              <a:gdLst>
                <a:gd name="T0" fmla="*/ 17 w 17"/>
                <a:gd name="T1" fmla="*/ 4 h 11"/>
                <a:gd name="T2" fmla="*/ 17 w 17"/>
                <a:gd name="T3" fmla="*/ 9 h 11"/>
                <a:gd name="T4" fmla="*/ 0 w 17"/>
                <a:gd name="T5" fmla="*/ 10 h 11"/>
                <a:gd name="T6" fmla="*/ 17 w 17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17" y="4"/>
                  </a:moveTo>
                  <a:cubicBezTo>
                    <a:pt x="17" y="6"/>
                    <a:pt x="17" y="7"/>
                    <a:pt x="17" y="9"/>
                  </a:cubicBezTo>
                  <a:cubicBezTo>
                    <a:pt x="11" y="3"/>
                    <a:pt x="6" y="11"/>
                    <a:pt x="0" y="10"/>
                  </a:cubicBezTo>
                  <a:cubicBezTo>
                    <a:pt x="3" y="0"/>
                    <a:pt x="12" y="5"/>
                    <a:pt x="17" y="4"/>
                  </a:cubicBezTo>
                  <a:close/>
                </a:path>
              </a:pathLst>
            </a:custGeom>
            <a:solidFill>
              <a:srgbClr val="A38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67">
              <a:extLst>
                <a:ext uri="{FF2B5EF4-FFF2-40B4-BE49-F238E27FC236}">
                  <a16:creationId xmlns:a16="http://schemas.microsoft.com/office/drawing/2014/main" id="{23546411-72D5-E8E1-3149-05B99D86F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" y="2514"/>
              <a:ext cx="45" cy="61"/>
            </a:xfrm>
            <a:custGeom>
              <a:avLst/>
              <a:gdLst>
                <a:gd name="T0" fmla="*/ 15 w 16"/>
                <a:gd name="T1" fmla="*/ 17 h 22"/>
                <a:gd name="T2" fmla="*/ 7 w 16"/>
                <a:gd name="T3" fmla="*/ 22 h 22"/>
                <a:gd name="T4" fmla="*/ 0 w 16"/>
                <a:gd name="T5" fmla="*/ 22 h 22"/>
                <a:gd name="T6" fmla="*/ 0 w 16"/>
                <a:gd name="T7" fmla="*/ 14 h 22"/>
                <a:gd name="T8" fmla="*/ 0 w 16"/>
                <a:gd name="T9" fmla="*/ 4 h 22"/>
                <a:gd name="T10" fmla="*/ 13 w 16"/>
                <a:gd name="T11" fmla="*/ 1 h 22"/>
                <a:gd name="T12" fmla="*/ 15 w 16"/>
                <a:gd name="T1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2">
                  <a:moveTo>
                    <a:pt x="15" y="17"/>
                  </a:moveTo>
                  <a:cubicBezTo>
                    <a:pt x="11" y="16"/>
                    <a:pt x="10" y="21"/>
                    <a:pt x="7" y="22"/>
                  </a:cubicBezTo>
                  <a:cubicBezTo>
                    <a:pt x="5" y="22"/>
                    <a:pt x="2" y="22"/>
                    <a:pt x="0" y="22"/>
                  </a:cubicBezTo>
                  <a:cubicBezTo>
                    <a:pt x="0" y="19"/>
                    <a:pt x="0" y="17"/>
                    <a:pt x="0" y="14"/>
                  </a:cubicBezTo>
                  <a:cubicBezTo>
                    <a:pt x="5" y="11"/>
                    <a:pt x="1" y="7"/>
                    <a:pt x="0" y="4"/>
                  </a:cubicBezTo>
                  <a:cubicBezTo>
                    <a:pt x="4" y="0"/>
                    <a:pt x="8" y="1"/>
                    <a:pt x="13" y="1"/>
                  </a:cubicBezTo>
                  <a:cubicBezTo>
                    <a:pt x="16" y="6"/>
                    <a:pt x="15" y="12"/>
                    <a:pt x="15" y="17"/>
                  </a:cubicBezTo>
                  <a:close/>
                </a:path>
              </a:pathLst>
            </a:custGeom>
            <a:solidFill>
              <a:srgbClr val="BCB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68">
              <a:extLst>
                <a:ext uri="{FF2B5EF4-FFF2-40B4-BE49-F238E27FC236}">
                  <a16:creationId xmlns:a16="http://schemas.microsoft.com/office/drawing/2014/main" id="{CD4F6966-23BE-1870-0C92-A4765DEF3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" y="2494"/>
              <a:ext cx="42" cy="34"/>
            </a:xfrm>
            <a:custGeom>
              <a:avLst/>
              <a:gdLst>
                <a:gd name="T0" fmla="*/ 15 w 15"/>
                <a:gd name="T1" fmla="*/ 8 h 12"/>
                <a:gd name="T2" fmla="*/ 2 w 15"/>
                <a:gd name="T3" fmla="*/ 11 h 12"/>
                <a:gd name="T4" fmla="*/ 6 w 15"/>
                <a:gd name="T5" fmla="*/ 1 h 12"/>
                <a:gd name="T6" fmla="*/ 15 w 15"/>
                <a:gd name="T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5" y="8"/>
                  </a:moveTo>
                  <a:cubicBezTo>
                    <a:pt x="11" y="12"/>
                    <a:pt x="7" y="11"/>
                    <a:pt x="2" y="11"/>
                  </a:cubicBezTo>
                  <a:cubicBezTo>
                    <a:pt x="2" y="7"/>
                    <a:pt x="0" y="2"/>
                    <a:pt x="6" y="1"/>
                  </a:cubicBezTo>
                  <a:cubicBezTo>
                    <a:pt x="12" y="0"/>
                    <a:pt x="14" y="3"/>
                    <a:pt x="15" y="8"/>
                  </a:cubicBezTo>
                  <a:close/>
                </a:path>
              </a:pathLst>
            </a:custGeom>
            <a:solidFill>
              <a:srgbClr val="E08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69">
              <a:extLst>
                <a:ext uri="{FF2B5EF4-FFF2-40B4-BE49-F238E27FC236}">
                  <a16:creationId xmlns:a16="http://schemas.microsoft.com/office/drawing/2014/main" id="{9EA94F14-08A8-9B6E-14CA-9220C9579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" y="1811"/>
              <a:ext cx="72" cy="58"/>
            </a:xfrm>
            <a:custGeom>
              <a:avLst/>
              <a:gdLst>
                <a:gd name="T0" fmla="*/ 6 w 26"/>
                <a:gd name="T1" fmla="*/ 0 h 21"/>
                <a:gd name="T2" fmla="*/ 26 w 26"/>
                <a:gd name="T3" fmla="*/ 12 h 21"/>
                <a:gd name="T4" fmla="*/ 3 w 26"/>
                <a:gd name="T5" fmla="*/ 17 h 21"/>
                <a:gd name="T6" fmla="*/ 3 w 26"/>
                <a:gd name="T7" fmla="*/ 15 h 21"/>
                <a:gd name="T8" fmla="*/ 6 w 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6" y="0"/>
                  </a:moveTo>
                  <a:cubicBezTo>
                    <a:pt x="13" y="3"/>
                    <a:pt x="20" y="6"/>
                    <a:pt x="26" y="12"/>
                  </a:cubicBezTo>
                  <a:cubicBezTo>
                    <a:pt x="20" y="21"/>
                    <a:pt x="11" y="16"/>
                    <a:pt x="3" y="17"/>
                  </a:cubicBezTo>
                  <a:cubicBezTo>
                    <a:pt x="3" y="16"/>
                    <a:pt x="3" y="16"/>
                    <a:pt x="3" y="15"/>
                  </a:cubicBezTo>
                  <a:cubicBezTo>
                    <a:pt x="0" y="9"/>
                    <a:pt x="1" y="4"/>
                    <a:pt x="6" y="0"/>
                  </a:cubicBezTo>
                  <a:close/>
                </a:path>
              </a:pathLst>
            </a:custGeom>
            <a:solidFill>
              <a:srgbClr val="F6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70">
              <a:extLst>
                <a:ext uri="{FF2B5EF4-FFF2-40B4-BE49-F238E27FC236}">
                  <a16:creationId xmlns:a16="http://schemas.microsoft.com/office/drawing/2014/main" id="{4BB36DEF-F986-1FFC-B9FB-961135BF5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" y="2561"/>
              <a:ext cx="78" cy="98"/>
            </a:xfrm>
            <a:custGeom>
              <a:avLst/>
              <a:gdLst>
                <a:gd name="T0" fmla="*/ 13 w 28"/>
                <a:gd name="T1" fmla="*/ 5 h 35"/>
                <a:gd name="T2" fmla="*/ 20 w 28"/>
                <a:gd name="T3" fmla="*/ 5 h 35"/>
                <a:gd name="T4" fmla="*/ 28 w 28"/>
                <a:gd name="T5" fmla="*/ 30 h 35"/>
                <a:gd name="T6" fmla="*/ 10 w 28"/>
                <a:gd name="T7" fmla="*/ 35 h 35"/>
                <a:gd name="T8" fmla="*/ 0 w 28"/>
                <a:gd name="T9" fmla="*/ 10 h 35"/>
                <a:gd name="T10" fmla="*/ 13 w 28"/>
                <a:gd name="T11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5">
                  <a:moveTo>
                    <a:pt x="13" y="5"/>
                  </a:moveTo>
                  <a:cubicBezTo>
                    <a:pt x="15" y="2"/>
                    <a:pt x="17" y="0"/>
                    <a:pt x="20" y="5"/>
                  </a:cubicBezTo>
                  <a:cubicBezTo>
                    <a:pt x="23" y="13"/>
                    <a:pt x="20" y="23"/>
                    <a:pt x="28" y="30"/>
                  </a:cubicBezTo>
                  <a:cubicBezTo>
                    <a:pt x="22" y="32"/>
                    <a:pt x="16" y="34"/>
                    <a:pt x="10" y="35"/>
                  </a:cubicBezTo>
                  <a:cubicBezTo>
                    <a:pt x="2" y="29"/>
                    <a:pt x="4" y="19"/>
                    <a:pt x="0" y="10"/>
                  </a:cubicBezTo>
                  <a:cubicBezTo>
                    <a:pt x="5" y="8"/>
                    <a:pt x="9" y="7"/>
                    <a:pt x="13" y="5"/>
                  </a:cubicBezTo>
                  <a:close/>
                </a:path>
              </a:pathLst>
            </a:custGeom>
            <a:solidFill>
              <a:srgbClr val="DC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71">
              <a:extLst>
                <a:ext uri="{FF2B5EF4-FFF2-40B4-BE49-F238E27FC236}">
                  <a16:creationId xmlns:a16="http://schemas.microsoft.com/office/drawing/2014/main" id="{7C63BEAD-7D09-18E0-D860-908B943F8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" y="1788"/>
              <a:ext cx="67" cy="73"/>
            </a:xfrm>
            <a:custGeom>
              <a:avLst/>
              <a:gdLst>
                <a:gd name="T0" fmla="*/ 24 w 24"/>
                <a:gd name="T1" fmla="*/ 8 h 26"/>
                <a:gd name="T2" fmla="*/ 21 w 24"/>
                <a:gd name="T3" fmla="*/ 23 h 26"/>
                <a:gd name="T4" fmla="*/ 0 w 24"/>
                <a:gd name="T5" fmla="*/ 25 h 26"/>
                <a:gd name="T6" fmla="*/ 8 w 24"/>
                <a:gd name="T7" fmla="*/ 0 h 26"/>
                <a:gd name="T8" fmla="*/ 24 w 24"/>
                <a:gd name="T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24" y="8"/>
                  </a:moveTo>
                  <a:cubicBezTo>
                    <a:pt x="23" y="13"/>
                    <a:pt x="22" y="18"/>
                    <a:pt x="21" y="23"/>
                  </a:cubicBezTo>
                  <a:cubicBezTo>
                    <a:pt x="14" y="26"/>
                    <a:pt x="7" y="25"/>
                    <a:pt x="0" y="25"/>
                  </a:cubicBezTo>
                  <a:cubicBezTo>
                    <a:pt x="7" y="18"/>
                    <a:pt x="6" y="8"/>
                    <a:pt x="8" y="0"/>
                  </a:cubicBezTo>
                  <a:cubicBezTo>
                    <a:pt x="14" y="3"/>
                    <a:pt x="19" y="5"/>
                    <a:pt x="24" y="8"/>
                  </a:cubicBezTo>
                  <a:close/>
                </a:path>
              </a:pathLst>
            </a:custGeom>
            <a:solidFill>
              <a:srgbClr val="F7D5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72">
              <a:extLst>
                <a:ext uri="{FF2B5EF4-FFF2-40B4-BE49-F238E27FC236}">
                  <a16:creationId xmlns:a16="http://schemas.microsoft.com/office/drawing/2014/main" id="{9C811F18-7F99-9504-A642-ADED72105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" y="1786"/>
              <a:ext cx="28" cy="39"/>
            </a:xfrm>
            <a:custGeom>
              <a:avLst/>
              <a:gdLst>
                <a:gd name="T0" fmla="*/ 0 w 10"/>
                <a:gd name="T1" fmla="*/ 3 h 14"/>
                <a:gd name="T2" fmla="*/ 8 w 10"/>
                <a:gd name="T3" fmla="*/ 0 h 14"/>
                <a:gd name="T4" fmla="*/ 10 w 10"/>
                <a:gd name="T5" fmla="*/ 14 h 14"/>
                <a:gd name="T6" fmla="*/ 0 w 10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0" y="3"/>
                  </a:moveTo>
                  <a:cubicBezTo>
                    <a:pt x="2" y="0"/>
                    <a:pt x="5" y="0"/>
                    <a:pt x="8" y="0"/>
                  </a:cubicBezTo>
                  <a:cubicBezTo>
                    <a:pt x="9" y="5"/>
                    <a:pt x="9" y="9"/>
                    <a:pt x="10" y="14"/>
                  </a:cubicBezTo>
                  <a:cubicBezTo>
                    <a:pt x="4" y="12"/>
                    <a:pt x="1" y="8"/>
                    <a:pt x="0" y="3"/>
                  </a:cubicBezTo>
                  <a:close/>
                </a:path>
              </a:pathLst>
            </a:custGeom>
            <a:solidFill>
              <a:srgbClr val="E6D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73">
              <a:extLst>
                <a:ext uri="{FF2B5EF4-FFF2-40B4-BE49-F238E27FC236}">
                  <a16:creationId xmlns:a16="http://schemas.microsoft.com/office/drawing/2014/main" id="{217734D4-AAD5-1D7E-8B50-CF25D721F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4" y="2324"/>
              <a:ext cx="87" cy="104"/>
            </a:xfrm>
            <a:custGeom>
              <a:avLst/>
              <a:gdLst>
                <a:gd name="T0" fmla="*/ 22 w 31"/>
                <a:gd name="T1" fmla="*/ 10 h 37"/>
                <a:gd name="T2" fmla="*/ 31 w 31"/>
                <a:gd name="T3" fmla="*/ 35 h 37"/>
                <a:gd name="T4" fmla="*/ 13 w 31"/>
                <a:gd name="T5" fmla="*/ 36 h 37"/>
                <a:gd name="T6" fmla="*/ 5 w 31"/>
                <a:gd name="T7" fmla="*/ 17 h 37"/>
                <a:gd name="T8" fmla="*/ 4 w 31"/>
                <a:gd name="T9" fmla="*/ 5 h 37"/>
                <a:gd name="T10" fmla="*/ 17 w 31"/>
                <a:gd name="T11" fmla="*/ 6 h 37"/>
                <a:gd name="T12" fmla="*/ 22 w 31"/>
                <a:gd name="T1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7">
                  <a:moveTo>
                    <a:pt x="22" y="10"/>
                  </a:moveTo>
                  <a:cubicBezTo>
                    <a:pt x="25" y="19"/>
                    <a:pt x="28" y="27"/>
                    <a:pt x="31" y="35"/>
                  </a:cubicBezTo>
                  <a:cubicBezTo>
                    <a:pt x="25" y="37"/>
                    <a:pt x="19" y="36"/>
                    <a:pt x="13" y="36"/>
                  </a:cubicBezTo>
                  <a:cubicBezTo>
                    <a:pt x="10" y="30"/>
                    <a:pt x="8" y="24"/>
                    <a:pt x="5" y="17"/>
                  </a:cubicBezTo>
                  <a:cubicBezTo>
                    <a:pt x="5" y="13"/>
                    <a:pt x="0" y="9"/>
                    <a:pt x="4" y="5"/>
                  </a:cubicBezTo>
                  <a:cubicBezTo>
                    <a:pt x="9" y="0"/>
                    <a:pt x="13" y="5"/>
                    <a:pt x="17" y="6"/>
                  </a:cubicBezTo>
                  <a:cubicBezTo>
                    <a:pt x="17" y="10"/>
                    <a:pt x="19" y="11"/>
                    <a:pt x="22" y="10"/>
                  </a:cubicBezTo>
                  <a:close/>
                </a:path>
              </a:pathLst>
            </a:custGeom>
            <a:solidFill>
              <a:srgbClr val="574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A5EC8E2A-9FBD-4272-9F35-AAB2154EA40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94EECE94-42B8-40E8-BAF2-6401128C506B}"/>
              </a:ext>
            </a:extLst>
          </p:cNvPr>
          <p:cNvGrpSpPr/>
          <p:nvPr/>
        </p:nvGrpSpPr>
        <p:grpSpPr>
          <a:xfrm>
            <a:off x="2843120" y="1501298"/>
            <a:ext cx="5653344" cy="2713684"/>
            <a:chOff x="2843120" y="1501298"/>
            <a:chExt cx="5653344" cy="2713684"/>
          </a:xfrm>
        </p:grpSpPr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38A464F3-7DEB-491A-AA89-937000610475}"/>
                </a:ext>
              </a:extLst>
            </p:cNvPr>
            <p:cNvSpPr txBox="1"/>
            <p:nvPr/>
          </p:nvSpPr>
          <p:spPr>
            <a:xfrm>
              <a:off x="3877025" y="1804820"/>
              <a:ext cx="4619439" cy="117724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TextBox 7">
              <a:extLst>
                <a:ext uri="{FF2B5EF4-FFF2-40B4-BE49-F238E27FC236}">
                  <a16:creationId xmlns:a16="http://schemas.microsoft.com/office/drawing/2014/main" id="{73B40477-4B03-4351-945C-84D7C9777EA0}"/>
                </a:ext>
              </a:extLst>
            </p:cNvPr>
            <p:cNvSpPr txBox="1"/>
            <p:nvPr/>
          </p:nvSpPr>
          <p:spPr>
            <a:xfrm>
              <a:off x="3816513" y="1501298"/>
              <a:ext cx="4619439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</a:t>
              </a:r>
              <a:r>
                <a:rPr lang="en-US" sz="2400" b="1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A</a:t>
              </a:r>
              <a:endParaRPr lang="en-US" sz="24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TextBox 9">
              <a:extLst>
                <a:ext uri="{FF2B5EF4-FFF2-40B4-BE49-F238E27FC236}">
                  <a16:creationId xmlns:a16="http://schemas.microsoft.com/office/drawing/2014/main" id="{D14117E5-13F1-4C79-BC79-CC34657547EF}"/>
                </a:ext>
              </a:extLst>
            </p:cNvPr>
            <p:cNvSpPr txBox="1"/>
            <p:nvPr/>
          </p:nvSpPr>
          <p:spPr>
            <a:xfrm>
              <a:off x="2843120" y="3691763"/>
              <a:ext cx="4619439" cy="5232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لورم درد او دوست داشتنی است،</a:t>
              </a:r>
            </a:p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CU </a:t>
              </a:r>
              <a:r>
                <a:rPr lang="fa-IR" sz="14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استفاده برای جلوگیری کامل از اقدام.</a:t>
              </a:r>
              <a:endParaRPr lang="en-US" sz="14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pic>
        <p:nvPicPr>
          <p:cNvPr id="7" name="Picture 5">
            <a:extLst>
              <a:ext uri="{FF2B5EF4-FFF2-40B4-BE49-F238E27FC236}">
                <a16:creationId xmlns:a16="http://schemas.microsoft.com/office/drawing/2014/main" id="{87F61AFE-C07F-4F8F-8909-7DFA01D4A7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5813" y="1095122"/>
            <a:ext cx="3350690" cy="3350690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5E669D24-45B9-4613-BF30-227EE395BA8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id="{B29B8C79-FB5F-480F-ABF7-407790D0F889}"/>
              </a:ext>
            </a:extLst>
          </p:cNvPr>
          <p:cNvGrpSpPr/>
          <p:nvPr/>
        </p:nvGrpSpPr>
        <p:grpSpPr>
          <a:xfrm>
            <a:off x="444736" y="3046012"/>
            <a:ext cx="1462509" cy="1698234"/>
            <a:chOff x="444736" y="3046012"/>
            <a:chExt cx="1462509" cy="1698234"/>
          </a:xfrm>
        </p:grpSpPr>
        <p:sp>
          <p:nvSpPr>
            <p:cNvPr id="4" name="TextBox 38">
              <a:extLst>
                <a:ext uri="{FF2B5EF4-FFF2-40B4-BE49-F238E27FC236}">
                  <a16:creationId xmlns:a16="http://schemas.microsoft.com/office/drawing/2014/main" id="{490BF599-C394-47DA-8AF3-040982B2ED3E}"/>
                </a:ext>
              </a:extLst>
            </p:cNvPr>
            <p:cNvSpPr txBox="1"/>
            <p:nvPr/>
          </p:nvSpPr>
          <p:spPr>
            <a:xfrm>
              <a:off x="444736" y="3290002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" name="TextBox 39">
              <a:extLst>
                <a:ext uri="{FF2B5EF4-FFF2-40B4-BE49-F238E27FC236}">
                  <a16:creationId xmlns:a16="http://schemas.microsoft.com/office/drawing/2014/main" id="{2119681D-8B83-49BF-97EE-EF08ADF1411F}"/>
                </a:ext>
              </a:extLst>
            </p:cNvPr>
            <p:cNvSpPr txBox="1"/>
            <p:nvPr/>
          </p:nvSpPr>
          <p:spPr>
            <a:xfrm>
              <a:off x="444736" y="3046012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40">
            <a:extLst>
              <a:ext uri="{FF2B5EF4-FFF2-40B4-BE49-F238E27FC236}">
                <a16:creationId xmlns:a16="http://schemas.microsoft.com/office/drawing/2014/main" id="{BF821436-A95C-49B9-B340-D22A5A39A333}"/>
              </a:ext>
            </a:extLst>
          </p:cNvPr>
          <p:cNvGrpSpPr/>
          <p:nvPr/>
        </p:nvGrpSpPr>
        <p:grpSpPr>
          <a:xfrm>
            <a:off x="2139641" y="3046012"/>
            <a:ext cx="1462509" cy="1698234"/>
            <a:chOff x="2139641" y="3046012"/>
            <a:chExt cx="1462509" cy="1698234"/>
          </a:xfrm>
        </p:grpSpPr>
        <p:sp>
          <p:nvSpPr>
            <p:cNvPr id="7" name="TextBox 41">
              <a:extLst>
                <a:ext uri="{FF2B5EF4-FFF2-40B4-BE49-F238E27FC236}">
                  <a16:creationId xmlns:a16="http://schemas.microsoft.com/office/drawing/2014/main" id="{27C67A60-A48C-42CA-A12D-7EE34164B760}"/>
                </a:ext>
              </a:extLst>
            </p:cNvPr>
            <p:cNvSpPr txBox="1"/>
            <p:nvPr/>
          </p:nvSpPr>
          <p:spPr>
            <a:xfrm>
              <a:off x="2139641" y="3290002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8" name="TextBox 42">
              <a:extLst>
                <a:ext uri="{FF2B5EF4-FFF2-40B4-BE49-F238E27FC236}">
                  <a16:creationId xmlns:a16="http://schemas.microsoft.com/office/drawing/2014/main" id="{F7888D41-0B6C-4458-9D4F-D7872D26471E}"/>
                </a:ext>
              </a:extLst>
            </p:cNvPr>
            <p:cNvSpPr txBox="1"/>
            <p:nvPr/>
          </p:nvSpPr>
          <p:spPr>
            <a:xfrm>
              <a:off x="2139641" y="3046012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43">
            <a:extLst>
              <a:ext uri="{FF2B5EF4-FFF2-40B4-BE49-F238E27FC236}">
                <a16:creationId xmlns:a16="http://schemas.microsoft.com/office/drawing/2014/main" id="{A1112F4F-3A24-482A-B22F-EA1EA6112AB7}"/>
              </a:ext>
            </a:extLst>
          </p:cNvPr>
          <p:cNvGrpSpPr/>
          <p:nvPr/>
        </p:nvGrpSpPr>
        <p:grpSpPr>
          <a:xfrm>
            <a:off x="3809993" y="3046012"/>
            <a:ext cx="1462509" cy="1698234"/>
            <a:chOff x="3809993" y="3046012"/>
            <a:chExt cx="1462509" cy="1698234"/>
          </a:xfrm>
        </p:grpSpPr>
        <p:sp>
          <p:nvSpPr>
            <p:cNvPr id="10" name="TextBox 44">
              <a:extLst>
                <a:ext uri="{FF2B5EF4-FFF2-40B4-BE49-F238E27FC236}">
                  <a16:creationId xmlns:a16="http://schemas.microsoft.com/office/drawing/2014/main" id="{838DD761-5F1D-4386-BC3E-86A3B2316C8E}"/>
                </a:ext>
              </a:extLst>
            </p:cNvPr>
            <p:cNvSpPr txBox="1"/>
            <p:nvPr/>
          </p:nvSpPr>
          <p:spPr>
            <a:xfrm>
              <a:off x="3809993" y="3290002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1" name="TextBox 45">
              <a:extLst>
                <a:ext uri="{FF2B5EF4-FFF2-40B4-BE49-F238E27FC236}">
                  <a16:creationId xmlns:a16="http://schemas.microsoft.com/office/drawing/2014/main" id="{8EE7BA01-12F6-4201-BD45-D5C432B27F45}"/>
                </a:ext>
              </a:extLst>
            </p:cNvPr>
            <p:cNvSpPr txBox="1"/>
            <p:nvPr/>
          </p:nvSpPr>
          <p:spPr>
            <a:xfrm>
              <a:off x="3809993" y="3046012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46">
            <a:extLst>
              <a:ext uri="{FF2B5EF4-FFF2-40B4-BE49-F238E27FC236}">
                <a16:creationId xmlns:a16="http://schemas.microsoft.com/office/drawing/2014/main" id="{73DF5C1C-32B4-4B54-97C5-101A422D02B1}"/>
              </a:ext>
            </a:extLst>
          </p:cNvPr>
          <p:cNvGrpSpPr/>
          <p:nvPr/>
        </p:nvGrpSpPr>
        <p:grpSpPr>
          <a:xfrm>
            <a:off x="5528745" y="3047603"/>
            <a:ext cx="1462509" cy="1698243"/>
            <a:chOff x="5528745" y="3047603"/>
            <a:chExt cx="1462509" cy="1698243"/>
          </a:xfrm>
        </p:grpSpPr>
        <p:sp>
          <p:nvSpPr>
            <p:cNvPr id="13" name="TextBox 47">
              <a:extLst>
                <a:ext uri="{FF2B5EF4-FFF2-40B4-BE49-F238E27FC236}">
                  <a16:creationId xmlns:a16="http://schemas.microsoft.com/office/drawing/2014/main" id="{93E559A5-5DEC-4B81-9224-BDFC36E4B9EB}"/>
                </a:ext>
              </a:extLst>
            </p:cNvPr>
            <p:cNvSpPr txBox="1"/>
            <p:nvPr/>
          </p:nvSpPr>
          <p:spPr>
            <a:xfrm>
              <a:off x="5528745" y="3291602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4" name="TextBox 48">
              <a:extLst>
                <a:ext uri="{FF2B5EF4-FFF2-40B4-BE49-F238E27FC236}">
                  <a16:creationId xmlns:a16="http://schemas.microsoft.com/office/drawing/2014/main" id="{59C8FFD8-BD06-4C84-A45F-B45F83581C8B}"/>
                </a:ext>
              </a:extLst>
            </p:cNvPr>
            <p:cNvSpPr txBox="1"/>
            <p:nvPr/>
          </p:nvSpPr>
          <p:spPr>
            <a:xfrm>
              <a:off x="5528745" y="3047603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49">
            <a:extLst>
              <a:ext uri="{FF2B5EF4-FFF2-40B4-BE49-F238E27FC236}">
                <a16:creationId xmlns:a16="http://schemas.microsoft.com/office/drawing/2014/main" id="{5A9C6271-12B0-4824-9A27-6963688EF7E0}"/>
              </a:ext>
            </a:extLst>
          </p:cNvPr>
          <p:cNvGrpSpPr/>
          <p:nvPr/>
        </p:nvGrpSpPr>
        <p:grpSpPr>
          <a:xfrm>
            <a:off x="7224354" y="3168002"/>
            <a:ext cx="1462509" cy="1698243"/>
            <a:chOff x="7224354" y="3168002"/>
            <a:chExt cx="1462509" cy="1698243"/>
          </a:xfrm>
        </p:grpSpPr>
        <p:sp>
          <p:nvSpPr>
            <p:cNvPr id="16" name="TextBox 50">
              <a:extLst>
                <a:ext uri="{FF2B5EF4-FFF2-40B4-BE49-F238E27FC236}">
                  <a16:creationId xmlns:a16="http://schemas.microsoft.com/office/drawing/2014/main" id="{2281B531-5834-4C91-B274-811BB551C086}"/>
                </a:ext>
              </a:extLst>
            </p:cNvPr>
            <p:cNvSpPr txBox="1"/>
            <p:nvPr/>
          </p:nvSpPr>
          <p:spPr>
            <a:xfrm>
              <a:off x="7224354" y="3412001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7" name="TextBox 51">
              <a:extLst>
                <a:ext uri="{FF2B5EF4-FFF2-40B4-BE49-F238E27FC236}">
                  <a16:creationId xmlns:a16="http://schemas.microsoft.com/office/drawing/2014/main" id="{97CE6BCD-3841-4E28-8543-65A7CA78A5B5}"/>
                </a:ext>
              </a:extLst>
            </p:cNvPr>
            <p:cNvSpPr txBox="1"/>
            <p:nvPr/>
          </p:nvSpPr>
          <p:spPr>
            <a:xfrm>
              <a:off x="7224354" y="3168002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upo 24">
            <a:extLst>
              <a:ext uri="{FF2B5EF4-FFF2-40B4-BE49-F238E27FC236}">
                <a16:creationId xmlns:a16="http://schemas.microsoft.com/office/drawing/2014/main" id="{88B8961F-7135-4C22-8C66-E485AB18567D}"/>
              </a:ext>
            </a:extLst>
          </p:cNvPr>
          <p:cNvGrpSpPr/>
          <p:nvPr/>
        </p:nvGrpSpPr>
        <p:grpSpPr>
          <a:xfrm>
            <a:off x="631347" y="1247890"/>
            <a:ext cx="7891107" cy="1565151"/>
            <a:chOff x="631347" y="1247890"/>
            <a:chExt cx="7891107" cy="1565151"/>
          </a:xfrm>
        </p:grpSpPr>
        <p:cxnSp>
          <p:nvCxnSpPr>
            <p:cNvPr id="19" name="Straight Connector 6">
              <a:extLst>
                <a:ext uri="{FF2B5EF4-FFF2-40B4-BE49-F238E27FC236}">
                  <a16:creationId xmlns:a16="http://schemas.microsoft.com/office/drawing/2014/main" id="{AEC4FB1F-642C-4BCF-8D60-D99C54F55636}"/>
                </a:ext>
              </a:extLst>
            </p:cNvPr>
            <p:cNvCxnSpPr/>
            <p:nvPr/>
          </p:nvCxnSpPr>
          <p:spPr>
            <a:xfrm flipH="1">
              <a:off x="631347" y="2135508"/>
              <a:ext cx="7891107" cy="0"/>
            </a:xfrm>
            <a:prstGeom prst="straightConnector1">
              <a:avLst/>
            </a:prstGeom>
            <a:noFill/>
            <a:ln w="38103" cap="flat">
              <a:solidFill>
                <a:srgbClr val="B2B2B2"/>
              </a:solidFill>
              <a:prstDash val="solid"/>
              <a:miter/>
            </a:ln>
          </p:spPr>
        </p:cxnSp>
        <p:grpSp>
          <p:nvGrpSpPr>
            <p:cNvPr id="20" name="Group 7">
              <a:extLst>
                <a:ext uri="{FF2B5EF4-FFF2-40B4-BE49-F238E27FC236}">
                  <a16:creationId xmlns:a16="http://schemas.microsoft.com/office/drawing/2014/main" id="{3469E968-FB73-4436-9B77-5D2164EE6E06}"/>
                </a:ext>
              </a:extLst>
            </p:cNvPr>
            <p:cNvGrpSpPr/>
            <p:nvPr/>
          </p:nvGrpSpPr>
          <p:grpSpPr>
            <a:xfrm>
              <a:off x="739685" y="1247890"/>
              <a:ext cx="872602" cy="1565151"/>
              <a:chOff x="739685" y="1247890"/>
              <a:chExt cx="872602" cy="1565151"/>
            </a:xfrm>
          </p:grpSpPr>
          <p:grpSp>
            <p:nvGrpSpPr>
              <p:cNvPr id="21" name="Group 8">
                <a:extLst>
                  <a:ext uri="{FF2B5EF4-FFF2-40B4-BE49-F238E27FC236}">
                    <a16:creationId xmlns:a16="http://schemas.microsoft.com/office/drawing/2014/main" id="{37C0226B-6E05-4222-BE37-19DF45E38932}"/>
                  </a:ext>
                </a:extLst>
              </p:cNvPr>
              <p:cNvGrpSpPr/>
              <p:nvPr/>
            </p:nvGrpSpPr>
            <p:grpSpPr>
              <a:xfrm>
                <a:off x="739685" y="1247890"/>
                <a:ext cx="872602" cy="1565151"/>
                <a:chOff x="739685" y="1247890"/>
                <a:chExt cx="872602" cy="1565151"/>
              </a:xfrm>
            </p:grpSpPr>
            <p:cxnSp>
              <p:nvCxnSpPr>
                <p:cNvPr id="22" name="Straight Connector 10">
                  <a:extLst>
                    <a:ext uri="{FF2B5EF4-FFF2-40B4-BE49-F238E27FC236}">
                      <a16:creationId xmlns:a16="http://schemas.microsoft.com/office/drawing/2014/main" id="{51A4EF92-029D-49CA-AB96-0F1F60F75403}"/>
                    </a:ext>
                  </a:extLst>
                </p:cNvPr>
                <p:cNvCxnSpPr/>
                <p:nvPr/>
              </p:nvCxnSpPr>
              <p:spPr>
                <a:xfrm>
                  <a:off x="1175991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B2B2B2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id="{4A1A3483-81D7-4E3B-B24A-94BD97265E50}"/>
                    </a:ext>
                  </a:extLst>
                </p:cNvPr>
                <p:cNvSpPr/>
                <p:nvPr/>
              </p:nvSpPr>
              <p:spPr>
                <a:xfrm>
                  <a:off x="829717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B2B2B2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Rectangle 12">
                  <a:extLst>
                    <a:ext uri="{FF2B5EF4-FFF2-40B4-BE49-F238E27FC236}">
                      <a16:creationId xmlns:a16="http://schemas.microsoft.com/office/drawing/2014/main" id="{D7C4ED60-2625-45D8-B159-CFF1E16DBD0F}"/>
                    </a:ext>
                  </a:extLst>
                </p:cNvPr>
                <p:cNvSpPr/>
                <p:nvPr/>
              </p:nvSpPr>
              <p:spPr>
                <a:xfrm>
                  <a:off x="739685" y="2322201"/>
                  <a:ext cx="872602" cy="346356"/>
                </a:xfrm>
                <a:prstGeom prst="rect">
                  <a:avLst/>
                </a:prstGeom>
                <a:solidFill>
                  <a:srgbClr val="FFFFFF"/>
                </a:solidFill>
                <a:ln w="38103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5" name="TextBox 9">
                <a:extLst>
                  <a:ext uri="{FF2B5EF4-FFF2-40B4-BE49-F238E27FC236}">
                    <a16:creationId xmlns:a16="http://schemas.microsoft.com/office/drawing/2014/main" id="{43BDCB59-6CE6-498F-9FC9-C4FD84290C6D}"/>
                  </a:ext>
                </a:extLst>
              </p:cNvPr>
              <p:cNvSpPr txBox="1"/>
              <p:nvPr/>
            </p:nvSpPr>
            <p:spPr>
              <a:xfrm>
                <a:off x="852952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404040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2016</a:t>
                </a:r>
              </a:p>
            </p:txBody>
          </p:sp>
        </p:grpSp>
        <p:grpSp>
          <p:nvGrpSpPr>
            <p:cNvPr id="26" name="Group 13">
              <a:extLst>
                <a:ext uri="{FF2B5EF4-FFF2-40B4-BE49-F238E27FC236}">
                  <a16:creationId xmlns:a16="http://schemas.microsoft.com/office/drawing/2014/main" id="{91F47B3D-7308-4F26-91FE-29964667451E}"/>
                </a:ext>
              </a:extLst>
            </p:cNvPr>
            <p:cNvGrpSpPr/>
            <p:nvPr/>
          </p:nvGrpSpPr>
          <p:grpSpPr>
            <a:xfrm>
              <a:off x="2434590" y="1247890"/>
              <a:ext cx="872602" cy="1565151"/>
              <a:chOff x="2434590" y="1247890"/>
              <a:chExt cx="872602" cy="1565151"/>
            </a:xfrm>
          </p:grpSpPr>
          <p:grpSp>
            <p:nvGrpSpPr>
              <p:cNvPr id="27" name="Group 14">
                <a:extLst>
                  <a:ext uri="{FF2B5EF4-FFF2-40B4-BE49-F238E27FC236}">
                    <a16:creationId xmlns:a16="http://schemas.microsoft.com/office/drawing/2014/main" id="{AF8613E6-82FA-4300-BD81-F01E5CC2AE34}"/>
                  </a:ext>
                </a:extLst>
              </p:cNvPr>
              <p:cNvGrpSpPr/>
              <p:nvPr/>
            </p:nvGrpSpPr>
            <p:grpSpPr>
              <a:xfrm>
                <a:off x="2434590" y="1247890"/>
                <a:ext cx="872602" cy="1565151"/>
                <a:chOff x="2434590" y="1247890"/>
                <a:chExt cx="872602" cy="1565151"/>
              </a:xfrm>
            </p:grpSpPr>
            <p:cxnSp>
              <p:nvCxnSpPr>
                <p:cNvPr id="28" name="Straight Connector 16">
                  <a:extLst>
                    <a:ext uri="{FF2B5EF4-FFF2-40B4-BE49-F238E27FC236}">
                      <a16:creationId xmlns:a16="http://schemas.microsoft.com/office/drawing/2014/main" id="{5A73EE7B-7A5C-4DB7-9E7B-60013019F68E}"/>
                    </a:ext>
                  </a:extLst>
                </p:cNvPr>
                <p:cNvCxnSpPr/>
                <p:nvPr/>
              </p:nvCxnSpPr>
              <p:spPr>
                <a:xfrm>
                  <a:off x="2870895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FDBDC7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29" name="Oval 17">
                  <a:extLst>
                    <a:ext uri="{FF2B5EF4-FFF2-40B4-BE49-F238E27FC236}">
                      <a16:creationId xmlns:a16="http://schemas.microsoft.com/office/drawing/2014/main" id="{5C26E2E1-4BEB-4E0A-9558-280FD241D517}"/>
                    </a:ext>
                  </a:extLst>
                </p:cNvPr>
                <p:cNvSpPr/>
                <p:nvPr/>
              </p:nvSpPr>
              <p:spPr>
                <a:xfrm>
                  <a:off x="2524621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FDBDC7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Rectangle 18">
                  <a:extLst>
                    <a:ext uri="{FF2B5EF4-FFF2-40B4-BE49-F238E27FC236}">
                      <a16:creationId xmlns:a16="http://schemas.microsoft.com/office/drawing/2014/main" id="{E8C4FE31-343F-40C0-A5F8-8BF4941B759E}"/>
                    </a:ext>
                  </a:extLst>
                </p:cNvPr>
                <p:cNvSpPr/>
                <p:nvPr/>
              </p:nvSpPr>
              <p:spPr>
                <a:xfrm>
                  <a:off x="2434590" y="2322201"/>
                  <a:ext cx="872602" cy="346356"/>
                </a:xfrm>
                <a:prstGeom prst="rect">
                  <a:avLst/>
                </a:prstGeom>
                <a:solidFill>
                  <a:srgbClr val="FFFFFF"/>
                </a:solidFill>
                <a:ln w="38103" cap="flat">
                  <a:solidFill>
                    <a:srgbClr val="FDBDC7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1" name="TextBox 15">
                <a:extLst>
                  <a:ext uri="{FF2B5EF4-FFF2-40B4-BE49-F238E27FC236}">
                    <a16:creationId xmlns:a16="http://schemas.microsoft.com/office/drawing/2014/main" id="{A13FA7F9-5B89-4838-9CC9-06C03A9A1DA0}"/>
                  </a:ext>
                </a:extLst>
              </p:cNvPr>
              <p:cNvSpPr txBox="1"/>
              <p:nvPr/>
            </p:nvSpPr>
            <p:spPr>
              <a:xfrm>
                <a:off x="2547856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404040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2017</a:t>
                </a:r>
              </a:p>
            </p:txBody>
          </p:sp>
        </p:grpSp>
        <p:grpSp>
          <p:nvGrpSpPr>
            <p:cNvPr id="32" name="Group 19">
              <a:extLst>
                <a:ext uri="{FF2B5EF4-FFF2-40B4-BE49-F238E27FC236}">
                  <a16:creationId xmlns:a16="http://schemas.microsoft.com/office/drawing/2014/main" id="{BA92480D-C800-48F9-9290-4912BC72521D}"/>
                </a:ext>
              </a:extLst>
            </p:cNvPr>
            <p:cNvGrpSpPr/>
            <p:nvPr/>
          </p:nvGrpSpPr>
          <p:grpSpPr>
            <a:xfrm>
              <a:off x="4129503" y="1247890"/>
              <a:ext cx="872602" cy="1565151"/>
              <a:chOff x="4129503" y="1247890"/>
              <a:chExt cx="872602" cy="1565151"/>
            </a:xfrm>
          </p:grpSpPr>
          <p:grpSp>
            <p:nvGrpSpPr>
              <p:cNvPr id="33" name="Group 20">
                <a:extLst>
                  <a:ext uri="{FF2B5EF4-FFF2-40B4-BE49-F238E27FC236}">
                    <a16:creationId xmlns:a16="http://schemas.microsoft.com/office/drawing/2014/main" id="{E61F192D-92A7-459F-9EE8-4946B038AB4D}"/>
                  </a:ext>
                </a:extLst>
              </p:cNvPr>
              <p:cNvGrpSpPr/>
              <p:nvPr/>
            </p:nvGrpSpPr>
            <p:grpSpPr>
              <a:xfrm>
                <a:off x="4129503" y="1247890"/>
                <a:ext cx="872602" cy="1565151"/>
                <a:chOff x="4129503" y="1247890"/>
                <a:chExt cx="872602" cy="1565151"/>
              </a:xfrm>
            </p:grpSpPr>
            <p:cxnSp>
              <p:nvCxnSpPr>
                <p:cNvPr id="34" name="Straight Connector 22">
                  <a:extLst>
                    <a:ext uri="{FF2B5EF4-FFF2-40B4-BE49-F238E27FC236}">
                      <a16:creationId xmlns:a16="http://schemas.microsoft.com/office/drawing/2014/main" id="{5D7E780E-DAA8-4106-9F1E-B3ED60CACDFA}"/>
                    </a:ext>
                  </a:extLst>
                </p:cNvPr>
                <p:cNvCxnSpPr/>
                <p:nvPr/>
              </p:nvCxnSpPr>
              <p:spPr>
                <a:xfrm>
                  <a:off x="4565800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85C2F8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35" name="Oval 23">
                  <a:extLst>
                    <a:ext uri="{FF2B5EF4-FFF2-40B4-BE49-F238E27FC236}">
                      <a16:creationId xmlns:a16="http://schemas.microsoft.com/office/drawing/2014/main" id="{7FD61961-0AEC-4942-ABE5-ADF8C94BD7D5}"/>
                    </a:ext>
                  </a:extLst>
                </p:cNvPr>
                <p:cNvSpPr/>
                <p:nvPr/>
              </p:nvSpPr>
              <p:spPr>
                <a:xfrm>
                  <a:off x="4219526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85C2F8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Rectangle 24">
                  <a:extLst>
                    <a:ext uri="{FF2B5EF4-FFF2-40B4-BE49-F238E27FC236}">
                      <a16:creationId xmlns:a16="http://schemas.microsoft.com/office/drawing/2014/main" id="{A0FD0C1E-8ED5-4B0E-815F-77B6B40E4AE6}"/>
                    </a:ext>
                  </a:extLst>
                </p:cNvPr>
                <p:cNvSpPr/>
                <p:nvPr/>
              </p:nvSpPr>
              <p:spPr>
                <a:xfrm>
                  <a:off x="4129503" y="2322201"/>
                  <a:ext cx="872602" cy="346356"/>
                </a:xfrm>
                <a:prstGeom prst="rect">
                  <a:avLst/>
                </a:prstGeom>
                <a:solidFill>
                  <a:srgbClr val="FFFFFF"/>
                </a:solidFill>
                <a:ln w="38103" cap="flat">
                  <a:solidFill>
                    <a:srgbClr val="85C2F8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7" name="TextBox 21">
                <a:extLst>
                  <a:ext uri="{FF2B5EF4-FFF2-40B4-BE49-F238E27FC236}">
                    <a16:creationId xmlns:a16="http://schemas.microsoft.com/office/drawing/2014/main" id="{DC6EF8D3-D1FC-4F5E-87FF-468B5759D00E}"/>
                  </a:ext>
                </a:extLst>
              </p:cNvPr>
              <p:cNvSpPr txBox="1"/>
              <p:nvPr/>
            </p:nvSpPr>
            <p:spPr>
              <a:xfrm>
                <a:off x="4242761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404040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2018</a:t>
                </a:r>
              </a:p>
            </p:txBody>
          </p:sp>
        </p:grpSp>
        <p:grpSp>
          <p:nvGrpSpPr>
            <p:cNvPr id="38" name="Group 25">
              <a:extLst>
                <a:ext uri="{FF2B5EF4-FFF2-40B4-BE49-F238E27FC236}">
                  <a16:creationId xmlns:a16="http://schemas.microsoft.com/office/drawing/2014/main" id="{DBA43A72-57AE-4A77-90BE-25BF38FF2EAA}"/>
                </a:ext>
              </a:extLst>
            </p:cNvPr>
            <p:cNvGrpSpPr/>
            <p:nvPr/>
          </p:nvGrpSpPr>
          <p:grpSpPr>
            <a:xfrm>
              <a:off x="5824407" y="1247890"/>
              <a:ext cx="872602" cy="1565151"/>
              <a:chOff x="5824407" y="1247890"/>
              <a:chExt cx="872602" cy="1565151"/>
            </a:xfrm>
          </p:grpSpPr>
          <p:grpSp>
            <p:nvGrpSpPr>
              <p:cNvPr id="39" name="Group 26">
                <a:extLst>
                  <a:ext uri="{FF2B5EF4-FFF2-40B4-BE49-F238E27FC236}">
                    <a16:creationId xmlns:a16="http://schemas.microsoft.com/office/drawing/2014/main" id="{54E6B96B-01A5-4CAD-B1B1-4B57BFF6BC9D}"/>
                  </a:ext>
                </a:extLst>
              </p:cNvPr>
              <p:cNvGrpSpPr/>
              <p:nvPr/>
            </p:nvGrpSpPr>
            <p:grpSpPr>
              <a:xfrm>
                <a:off x="5824407" y="1247890"/>
                <a:ext cx="872602" cy="1565151"/>
                <a:chOff x="5824407" y="1247890"/>
                <a:chExt cx="872602" cy="1565151"/>
              </a:xfrm>
            </p:grpSpPr>
            <p:cxnSp>
              <p:nvCxnSpPr>
                <p:cNvPr id="40" name="Straight Connector 28">
                  <a:extLst>
                    <a:ext uri="{FF2B5EF4-FFF2-40B4-BE49-F238E27FC236}">
                      <a16:creationId xmlns:a16="http://schemas.microsoft.com/office/drawing/2014/main" id="{C581206B-8733-4745-B4DD-95F2896C3E10}"/>
                    </a:ext>
                  </a:extLst>
                </p:cNvPr>
                <p:cNvCxnSpPr/>
                <p:nvPr/>
              </p:nvCxnSpPr>
              <p:spPr>
                <a:xfrm>
                  <a:off x="6260704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96E5D8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41" name="Oval 29">
                  <a:extLst>
                    <a:ext uri="{FF2B5EF4-FFF2-40B4-BE49-F238E27FC236}">
                      <a16:creationId xmlns:a16="http://schemas.microsoft.com/office/drawing/2014/main" id="{2ECA5AB0-F27D-4095-A023-D02B4FEA4D21}"/>
                    </a:ext>
                  </a:extLst>
                </p:cNvPr>
                <p:cNvSpPr/>
                <p:nvPr/>
              </p:nvSpPr>
              <p:spPr>
                <a:xfrm>
                  <a:off x="5914430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96E5D8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" name="Rectangle 30">
                  <a:extLst>
                    <a:ext uri="{FF2B5EF4-FFF2-40B4-BE49-F238E27FC236}">
                      <a16:creationId xmlns:a16="http://schemas.microsoft.com/office/drawing/2014/main" id="{01382574-873C-4CA9-883C-BE9BF379CCFF}"/>
                    </a:ext>
                  </a:extLst>
                </p:cNvPr>
                <p:cNvSpPr/>
                <p:nvPr/>
              </p:nvSpPr>
              <p:spPr>
                <a:xfrm>
                  <a:off x="5824407" y="2322201"/>
                  <a:ext cx="872602" cy="346356"/>
                </a:xfrm>
                <a:prstGeom prst="rect">
                  <a:avLst/>
                </a:prstGeom>
                <a:solidFill>
                  <a:srgbClr val="FFFFFF"/>
                </a:solidFill>
                <a:ln w="38103" cap="flat">
                  <a:solidFill>
                    <a:srgbClr val="96E5D8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3" name="TextBox 27">
                <a:extLst>
                  <a:ext uri="{FF2B5EF4-FFF2-40B4-BE49-F238E27FC236}">
                    <a16:creationId xmlns:a16="http://schemas.microsoft.com/office/drawing/2014/main" id="{1CAAE178-63FB-4874-BB60-3C4F0CB6ADAD}"/>
                  </a:ext>
                </a:extLst>
              </p:cNvPr>
              <p:cNvSpPr txBox="1"/>
              <p:nvPr/>
            </p:nvSpPr>
            <p:spPr>
              <a:xfrm>
                <a:off x="5937665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404040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2019</a:t>
                </a:r>
              </a:p>
            </p:txBody>
          </p:sp>
        </p:grpSp>
        <p:grpSp>
          <p:nvGrpSpPr>
            <p:cNvPr id="44" name="Group 31">
              <a:extLst>
                <a:ext uri="{FF2B5EF4-FFF2-40B4-BE49-F238E27FC236}">
                  <a16:creationId xmlns:a16="http://schemas.microsoft.com/office/drawing/2014/main" id="{6D7F282D-3836-499D-9E66-3D75F5065F50}"/>
                </a:ext>
              </a:extLst>
            </p:cNvPr>
            <p:cNvGrpSpPr/>
            <p:nvPr/>
          </p:nvGrpSpPr>
          <p:grpSpPr>
            <a:xfrm>
              <a:off x="7519312" y="1247890"/>
              <a:ext cx="872602" cy="1565151"/>
              <a:chOff x="7519312" y="1247890"/>
              <a:chExt cx="872602" cy="1565151"/>
            </a:xfrm>
          </p:grpSpPr>
          <p:grpSp>
            <p:nvGrpSpPr>
              <p:cNvPr id="45" name="Group 32">
                <a:extLst>
                  <a:ext uri="{FF2B5EF4-FFF2-40B4-BE49-F238E27FC236}">
                    <a16:creationId xmlns:a16="http://schemas.microsoft.com/office/drawing/2014/main" id="{20DEB2A6-EAF5-4517-B8BF-79C62C27F721}"/>
                  </a:ext>
                </a:extLst>
              </p:cNvPr>
              <p:cNvGrpSpPr/>
              <p:nvPr/>
            </p:nvGrpSpPr>
            <p:grpSpPr>
              <a:xfrm>
                <a:off x="7519312" y="1247890"/>
                <a:ext cx="872602" cy="1565151"/>
                <a:chOff x="7519312" y="1247890"/>
                <a:chExt cx="872602" cy="1565151"/>
              </a:xfrm>
            </p:grpSpPr>
            <p:cxnSp>
              <p:nvCxnSpPr>
                <p:cNvPr id="46" name="Straight Connector 34">
                  <a:extLst>
                    <a:ext uri="{FF2B5EF4-FFF2-40B4-BE49-F238E27FC236}">
                      <a16:creationId xmlns:a16="http://schemas.microsoft.com/office/drawing/2014/main" id="{1B2B8BB8-7F8E-4263-B973-7D62CF6C3899}"/>
                    </a:ext>
                  </a:extLst>
                </p:cNvPr>
                <p:cNvCxnSpPr/>
                <p:nvPr/>
              </p:nvCxnSpPr>
              <p:spPr>
                <a:xfrm>
                  <a:off x="7955609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B2B2B2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47" name="Oval 35">
                  <a:extLst>
                    <a:ext uri="{FF2B5EF4-FFF2-40B4-BE49-F238E27FC236}">
                      <a16:creationId xmlns:a16="http://schemas.microsoft.com/office/drawing/2014/main" id="{A09AFD14-04B5-4650-9D32-7A32AD3B74B0}"/>
                    </a:ext>
                  </a:extLst>
                </p:cNvPr>
                <p:cNvSpPr/>
                <p:nvPr/>
              </p:nvSpPr>
              <p:spPr>
                <a:xfrm>
                  <a:off x="7609335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BE8BE2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8" name="Rectangle 36">
                  <a:extLst>
                    <a:ext uri="{FF2B5EF4-FFF2-40B4-BE49-F238E27FC236}">
                      <a16:creationId xmlns:a16="http://schemas.microsoft.com/office/drawing/2014/main" id="{1AEC5AF3-5EB4-41A5-A171-DAD5E147F13F}"/>
                    </a:ext>
                  </a:extLst>
                </p:cNvPr>
                <p:cNvSpPr/>
                <p:nvPr/>
              </p:nvSpPr>
              <p:spPr>
                <a:xfrm>
                  <a:off x="7519312" y="2322201"/>
                  <a:ext cx="872602" cy="346356"/>
                </a:xfrm>
                <a:prstGeom prst="rect">
                  <a:avLst/>
                </a:prstGeom>
                <a:solidFill>
                  <a:srgbClr val="BE8BE2"/>
                </a:solidFill>
                <a:ln w="38103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9" name="TextBox 33">
                <a:extLst>
                  <a:ext uri="{FF2B5EF4-FFF2-40B4-BE49-F238E27FC236}">
                    <a16:creationId xmlns:a16="http://schemas.microsoft.com/office/drawing/2014/main" id="{4CA47103-653C-4589-B8EF-8F7BB269AA86}"/>
                  </a:ext>
                </a:extLst>
              </p:cNvPr>
              <p:cNvSpPr txBox="1"/>
              <p:nvPr/>
            </p:nvSpPr>
            <p:spPr>
              <a:xfrm>
                <a:off x="7632569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FFFFFF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2020</a:t>
                </a:r>
              </a:p>
            </p:txBody>
          </p:sp>
        </p:grpSp>
        <p:sp>
          <p:nvSpPr>
            <p:cNvPr id="50" name="Rounded Rectangle 31">
              <a:extLst>
                <a:ext uri="{FF2B5EF4-FFF2-40B4-BE49-F238E27FC236}">
                  <a16:creationId xmlns:a16="http://schemas.microsoft.com/office/drawing/2014/main" id="{9B416F70-B419-40DF-9B4D-7C4017703ECD}"/>
                </a:ext>
              </a:extLst>
            </p:cNvPr>
            <p:cNvSpPr/>
            <p:nvPr/>
          </p:nvSpPr>
          <p:spPr>
            <a:xfrm>
              <a:off x="1059195" y="1444861"/>
              <a:ext cx="233592" cy="3321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73269"/>
                <a:gd name="f4" fmla="val 3232141"/>
                <a:gd name="f5" fmla="val 1301358"/>
                <a:gd name="f6" fmla="val 1224998"/>
                <a:gd name="f7" fmla="val 1288512"/>
                <a:gd name="f8" fmla="val 1224739"/>
                <a:gd name="f9" fmla="val 1275404"/>
                <a:gd name="f10" fmla="val 1226994"/>
                <a:gd name="f11" fmla="val 1262722"/>
                <a:gd name="f12" fmla="val 1232060"/>
                <a:gd name="f13" fmla="val 1224020"/>
                <a:gd name="f14" fmla="val 1247517"/>
                <a:gd name="f15" fmla="val 1200469"/>
                <a:gd name="f16" fmla="val 1284678"/>
                <a:gd name="f17" fmla="val 1200858"/>
                <a:gd name="f18" fmla="val 1323955"/>
                <a:gd name="f19" fmla="val 1068969"/>
                <a:gd name="f20" fmla="val 1816173"/>
                <a:gd name="f21" fmla="val 975827"/>
                <a:gd name="f22" fmla="val 1468563"/>
                <a:gd name="f23" fmla="val 965224"/>
                <a:gd name="f24" fmla="val 1428990"/>
                <a:gd name="f25" fmla="val 932065"/>
                <a:gd name="f26" fmla="val 1401484"/>
                <a:gd name="f27" fmla="val 893889"/>
                <a:gd name="f28" fmla="val 1396168"/>
                <a:gd name="f29" fmla="val 887581"/>
                <a:gd name="f30" fmla="val 1395290"/>
                <a:gd name="f31" fmla="val 881136"/>
                <a:gd name="f32" fmla="val 1395017"/>
                <a:gd name="f33" fmla="val 874749"/>
                <a:gd name="f34" fmla="val 1397368"/>
                <a:gd name="f35" fmla="val 873048"/>
                <a:gd name="f36" fmla="val 1397069"/>
                <a:gd name="f37" fmla="val 871822"/>
                <a:gd name="f38" fmla="val 1397102"/>
                <a:gd name="f39" fmla="val 870599"/>
                <a:gd name="f40" fmla="val 1397158"/>
                <a:gd name="f41" fmla="val 869409"/>
                <a:gd name="f42" fmla="val 1397702"/>
                <a:gd name="f43" fmla="val 854690"/>
                <a:gd name="f44" fmla="val 1398625"/>
                <a:gd name="f45" fmla="val 852870"/>
                <a:gd name="f46" fmla="val 1399112"/>
                <a:gd name="f47" fmla="val 851076"/>
                <a:gd name="f48" fmla="val 1399648"/>
                <a:gd name="f49" fmla="val 849610"/>
                <a:gd name="f50" fmla="val 1401148"/>
                <a:gd name="f51" fmla="val 820426"/>
                <a:gd name="f52" fmla="val 1408603"/>
                <a:gd name="f53" fmla="val 795399"/>
                <a:gd name="f54" fmla="val 1429720"/>
                <a:gd name="f55" fmla="val 783580"/>
                <a:gd name="f56" fmla="val 1459921"/>
                <a:gd name="f57" fmla="val 576552"/>
                <a:gd name="f58" fmla="val 1988920"/>
                <a:gd name="f59" fmla="val 360960"/>
                <a:gd name="f60" fmla="val 306335"/>
                <a:gd name="f61" fmla="val 262052"/>
                <a:gd name="f62" fmla="val 2033203"/>
                <a:gd name="f63" fmla="val 2087828"/>
                <a:gd name="f64" fmla="val 2142453"/>
                <a:gd name="f65" fmla="val 2186736"/>
                <a:gd name="f66" fmla="val 624414"/>
                <a:gd name="f67" fmla="val 655679"/>
                <a:gd name="f68" fmla="val 2194749"/>
                <a:gd name="f69" fmla="val 687884"/>
                <a:gd name="f70" fmla="val 2184847"/>
                <a:gd name="f71" fmla="val 710155"/>
                <a:gd name="f72" fmla="val 2162843"/>
                <a:gd name="f73" fmla="val 728043"/>
                <a:gd name="f74" fmla="val 2149675"/>
                <a:gd name="f75" fmla="val 740236"/>
                <a:gd name="f76" fmla="val 2129868"/>
                <a:gd name="f77" fmla="val 742804"/>
                <a:gd name="f78" fmla="val 2106901"/>
                <a:gd name="f79" fmla="val 861090"/>
                <a:gd name="f80" fmla="val 1804659"/>
                <a:gd name="f81" fmla="val 967256"/>
                <a:gd name="f82" fmla="val 2200878"/>
                <a:gd name="f83" fmla="val 956121"/>
                <a:gd name="f84" fmla="val 2251327"/>
                <a:gd name="f85" fmla="val 986997"/>
                <a:gd name="f86" fmla="val 2301788"/>
                <a:gd name="f87" fmla="val 1037612"/>
                <a:gd name="f88" fmla="val 2315350"/>
                <a:gd name="f89" fmla="val 1044252"/>
                <a:gd name="f90" fmla="val 2317129"/>
                <a:gd name="f91" fmla="val 1050915"/>
                <a:gd name="f92" fmla="val 2318189"/>
                <a:gd name="f93" fmla="val 1057633"/>
                <a:gd name="f94" fmla="val 2316605"/>
                <a:gd name="f95" fmla="val 1061264"/>
                <a:gd name="f96" fmla="val 2317900"/>
                <a:gd name="f97" fmla="val 1065062"/>
                <a:gd name="f98" fmla="val 2318350"/>
                <a:gd name="f99" fmla="val 1068971"/>
                <a:gd name="f100" fmla="val 2317315"/>
                <a:gd name="f101" fmla="val 1072878"/>
                <a:gd name="f102" fmla="val 2318349"/>
                <a:gd name="f103" fmla="val 1076674"/>
                <a:gd name="f104" fmla="val 1080303"/>
                <a:gd name="f105" fmla="val 1100326"/>
                <a:gd name="f106" fmla="val 1150941"/>
                <a:gd name="f107" fmla="val 1181817"/>
                <a:gd name="f108" fmla="val 1170682"/>
                <a:gd name="f109" fmla="val 1320238"/>
                <a:gd name="f110" fmla="val 1642726"/>
                <a:gd name="f111" fmla="val 1513977"/>
                <a:gd name="f112" fmla="val 2127797"/>
                <a:gd name="f113" fmla="val 1531567"/>
                <a:gd name="f114" fmla="val 2171838"/>
                <a:gd name="f115" fmla="val 1577262"/>
                <a:gd name="f116" fmla="val 2196260"/>
                <a:gd name="f117" fmla="val 1621871"/>
                <a:gd name="f118" fmla="val 2186737"/>
                <a:gd name="f119" fmla="val 1878495"/>
                <a:gd name="f120" fmla="val 1933120"/>
                <a:gd name="f121" fmla="val 1977403"/>
                <a:gd name="f122" fmla="val 2142454"/>
                <a:gd name="f123" fmla="val 2087829"/>
                <a:gd name="f124" fmla="val 2033204"/>
                <a:gd name="f125" fmla="val 1988921"/>
                <a:gd name="f126" fmla="val 1671520"/>
                <a:gd name="f127" fmla="val 1391261"/>
                <a:gd name="f128" fmla="val 1287226"/>
                <a:gd name="f129" fmla="val 1376065"/>
                <a:gd name="f130" fmla="val 1249180"/>
                <a:gd name="f131" fmla="val 1339894"/>
                <a:gd name="f132" fmla="val 1225775"/>
                <a:gd name="f133" fmla="val 335892"/>
                <a:gd name="f134" fmla="val 524745"/>
                <a:gd name="f135" fmla="val 1937377"/>
                <a:gd name="f136" fmla="val 1996486"/>
                <a:gd name="f137" fmla="val 2044403"/>
                <a:gd name="f138" fmla="val 572662"/>
                <a:gd name="f139" fmla="val 631771"/>
                <a:gd name="f140" fmla="val 2898384"/>
                <a:gd name="f141" fmla="val 2957493"/>
                <a:gd name="f142" fmla="val 3005410"/>
                <a:gd name="f143" fmla="val 276783"/>
                <a:gd name="f144" fmla="val 228866"/>
                <a:gd name="f145" fmla="val 245659"/>
                <a:gd name="f146" fmla="val 437009"/>
                <a:gd name="f147" fmla="val 179890"/>
                <a:gd name="f148" fmla="val 126573"/>
                <a:gd name="f149" fmla="val 490326"/>
                <a:gd name="f150" fmla="val 556095"/>
                <a:gd name="f151" fmla="val 2974061"/>
                <a:gd name="f152" fmla="val 3039830"/>
                <a:gd name="f153" fmla="val 3093147"/>
                <a:gd name="f154" fmla="val 2027611"/>
                <a:gd name="f155" fmla="val 2093380"/>
                <a:gd name="f156" fmla="val 2146697"/>
                <a:gd name="f157" fmla="val 974181"/>
                <a:gd name="f158" fmla="val 1299087"/>
                <a:gd name="f159" fmla="val 1327680"/>
                <a:gd name="f160" fmla="val 1350860"/>
                <a:gd name="f161" fmla="val 23180"/>
                <a:gd name="f162" fmla="val 51773"/>
                <a:gd name="f163" fmla="val 155306"/>
                <a:gd name="f164" fmla="val 1381614"/>
                <a:gd name="f165" fmla="val 1410207"/>
                <a:gd name="f166" fmla="val 1433387"/>
                <a:gd name="f167" fmla="val 178486"/>
                <a:gd name="f168" fmla="val 207079"/>
                <a:gd name="f169" fmla="val 298015"/>
                <a:gd name="f170" fmla="val 2081269"/>
                <a:gd name="f171" fmla="val 2187308"/>
                <a:gd name="f172" fmla="val 383976"/>
                <a:gd name="f173" fmla="val 490015"/>
                <a:gd name="f174" fmla="val 3040141"/>
                <a:gd name="f175" fmla="val 3146180"/>
                <a:gd name="f176" fmla="val 192000"/>
                <a:gd name="f177" fmla="val 85961"/>
                <a:gd name="f178" fmla="val 839881"/>
                <a:gd name="f179" fmla="val 863061"/>
                <a:gd name="f180" fmla="val 891654"/>
                <a:gd name="f181" fmla="val 922408"/>
                <a:gd name="f182" fmla="val 945588"/>
                <a:gd name="f183" fmla="*/ f0 1 2273269"/>
                <a:gd name="f184" fmla="*/ f1 1 3232141"/>
                <a:gd name="f185" fmla="val f2"/>
                <a:gd name="f186" fmla="val f3"/>
                <a:gd name="f187" fmla="val f4"/>
                <a:gd name="f188" fmla="+- f187 0 f185"/>
                <a:gd name="f189" fmla="+- f186 0 f185"/>
                <a:gd name="f190" fmla="*/ f189 1 2273269"/>
                <a:gd name="f191" fmla="*/ f188 1 3232141"/>
                <a:gd name="f192" fmla="*/ f185 1 f190"/>
                <a:gd name="f193" fmla="*/ f186 1 f190"/>
                <a:gd name="f194" fmla="*/ f185 1 f191"/>
                <a:gd name="f195" fmla="*/ f187 1 f191"/>
                <a:gd name="f196" fmla="*/ f192 f183 1"/>
                <a:gd name="f197" fmla="*/ f193 f183 1"/>
                <a:gd name="f198" fmla="*/ f195 f184 1"/>
                <a:gd name="f199" fmla="*/ f194 f1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6" t="f199" r="f197" b="f198"/>
              <a:pathLst>
                <a:path w="2273269" h="3232141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lnTo>
                    <a:pt x="f57" y="f58"/>
                  </a:lnTo>
                  <a:lnTo>
                    <a:pt x="f59" y="f58"/>
                  </a:lnTo>
                  <a:cubicBezTo>
                    <a:pt x="f60" y="f58"/>
                    <a:pt x="f61" y="f62"/>
                    <a:pt x="f61" y="f63"/>
                  </a:cubicBezTo>
                  <a:cubicBezTo>
                    <a:pt x="f61" y="f64"/>
                    <a:pt x="f60" y="f65"/>
                    <a:pt x="f59" y="f65"/>
                  </a:cubicBezTo>
                  <a:lnTo>
                    <a:pt x="f66" y="f65"/>
                  </a:ln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lnTo>
                    <a:pt x="f79" y="f80"/>
                  </a:lnTo>
                  <a:lnTo>
                    <a:pt x="f81" y="f82"/>
                  </a:lnTo>
                  <a:cubicBezTo>
                    <a:pt x="f83" y="f84"/>
                    <a:pt x="f85" y="f86"/>
                    <a:pt x="f87" y="f88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97" y="f98"/>
                    <a:pt x="f99" y="f100"/>
                  </a:cubicBezTo>
                  <a:cubicBezTo>
                    <a:pt x="f101" y="f102"/>
                    <a:pt x="f103" y="f96"/>
                    <a:pt x="f104" y="f94"/>
                  </a:cubicBezTo>
                  <a:lnTo>
                    <a:pt x="f105" y="f88"/>
                  </a:lnTo>
                  <a:cubicBezTo>
                    <a:pt x="f106" y="f86"/>
                    <a:pt x="f107" y="f84"/>
                    <a:pt x="f108" y="f82"/>
                  </a:cubicBezTo>
                  <a:lnTo>
                    <a:pt x="f109" y="f110"/>
                  </a:lnTo>
                  <a:lnTo>
                    <a:pt x="f111" y="f112"/>
                  </a:lnTo>
                  <a:cubicBezTo>
                    <a:pt x="f113" y="f114"/>
                    <a:pt x="f115" y="f116"/>
                    <a:pt x="f117" y="f118"/>
                  </a:cubicBezTo>
                  <a:lnTo>
                    <a:pt x="f119" y="f118"/>
                  </a:lnTo>
                  <a:cubicBezTo>
                    <a:pt x="f120" y="f118"/>
                    <a:pt x="f121" y="f122"/>
                    <a:pt x="f121" y="f123"/>
                  </a:cubicBezTo>
                  <a:cubicBezTo>
                    <a:pt x="f121" y="f124"/>
                    <a:pt x="f120" y="f125"/>
                    <a:pt x="f119" y="f125"/>
                  </a:cubicBezTo>
                  <a:lnTo>
                    <a:pt x="f126" y="f125"/>
                  </a:lnTo>
                  <a:lnTo>
                    <a:pt x="f127" y="f128"/>
                  </a:lnTo>
                  <a:cubicBezTo>
                    <a:pt x="f129" y="f130"/>
                    <a:pt x="f131" y="f132"/>
                    <a:pt x="f5" y="f6"/>
                  </a:cubicBezTo>
                  <a:close/>
                  <a:moveTo>
                    <a:pt x="f133" y="f134"/>
                  </a:moveTo>
                  <a:lnTo>
                    <a:pt x="f135" y="f134"/>
                  </a:lnTo>
                  <a:cubicBezTo>
                    <a:pt x="f136" y="f134"/>
                    <a:pt x="f137" y="f138"/>
                    <a:pt x="f137" y="f139"/>
                  </a:cubicBezTo>
                  <a:lnTo>
                    <a:pt x="f137" y="f140"/>
                  </a:lnTo>
                  <a:cubicBezTo>
                    <a:pt x="f137" y="f141"/>
                    <a:pt x="f136" y="f142"/>
                    <a:pt x="f135" y="f142"/>
                  </a:cubicBezTo>
                  <a:lnTo>
                    <a:pt x="f133" y="f142"/>
                  </a:lnTo>
                  <a:cubicBezTo>
                    <a:pt x="f143" y="f142"/>
                    <a:pt x="f144" y="f141"/>
                    <a:pt x="f144" y="f140"/>
                  </a:cubicBezTo>
                  <a:lnTo>
                    <a:pt x="f144" y="f139"/>
                  </a:lnTo>
                  <a:cubicBezTo>
                    <a:pt x="f144" y="f138"/>
                    <a:pt x="f143" y="f134"/>
                    <a:pt x="f133" y="f134"/>
                  </a:cubicBezTo>
                  <a:close/>
                  <a:moveTo>
                    <a:pt x="f145" y="f146"/>
                  </a:moveTo>
                  <a:cubicBezTo>
                    <a:pt x="f147" y="f146"/>
                    <a:pt x="f148" y="f149"/>
                    <a:pt x="f148" y="f150"/>
                  </a:cubicBezTo>
                  <a:lnTo>
                    <a:pt x="f148" y="f151"/>
                  </a:lnTo>
                  <a:cubicBezTo>
                    <a:pt x="f148" y="f152"/>
                    <a:pt x="f147" y="f153"/>
                    <a:pt x="f145" y="f153"/>
                  </a:cubicBezTo>
                  <a:lnTo>
                    <a:pt x="f154" y="f153"/>
                  </a:lnTo>
                  <a:cubicBezTo>
                    <a:pt x="f155" y="f153"/>
                    <a:pt x="f156" y="f152"/>
                    <a:pt x="f156" y="f151"/>
                  </a:cubicBezTo>
                  <a:lnTo>
                    <a:pt x="f156" y="f150"/>
                  </a:lnTo>
                  <a:cubicBezTo>
                    <a:pt x="f156" y="f149"/>
                    <a:pt x="f155" y="f146"/>
                    <a:pt x="f154" y="f146"/>
                  </a:cubicBezTo>
                  <a:close/>
                  <a:moveTo>
                    <a:pt x="f157" y="f2"/>
                  </a:moveTo>
                  <a:lnTo>
                    <a:pt x="f158" y="f2"/>
                  </a:lnTo>
                  <a:cubicBezTo>
                    <a:pt x="f159" y="f2"/>
                    <a:pt x="f160" y="f161"/>
                    <a:pt x="f160" y="f162"/>
                  </a:cubicBezTo>
                  <a:lnTo>
                    <a:pt x="f160" y="f163"/>
                  </a:lnTo>
                  <a:lnTo>
                    <a:pt x="f164" y="f163"/>
                  </a:lnTo>
                  <a:cubicBezTo>
                    <a:pt x="f165" y="f163"/>
                    <a:pt x="f166" y="f167"/>
                    <a:pt x="f166" y="f168"/>
                  </a:cubicBezTo>
                  <a:lnTo>
                    <a:pt x="f166" y="f169"/>
                  </a:lnTo>
                  <a:lnTo>
                    <a:pt x="f170" y="f169"/>
                  </a:lnTo>
                  <a:cubicBezTo>
                    <a:pt x="f171" y="f169"/>
                    <a:pt x="f3" y="f172"/>
                    <a:pt x="f3" y="f173"/>
                  </a:cubicBezTo>
                  <a:lnTo>
                    <a:pt x="f3" y="f174"/>
                  </a:lnTo>
                  <a:cubicBezTo>
                    <a:pt x="f3" y="f175"/>
                    <a:pt x="f171" y="f4"/>
                    <a:pt x="f170" y="f4"/>
                  </a:cubicBezTo>
                  <a:lnTo>
                    <a:pt x="f176" y="f4"/>
                  </a:lnTo>
                  <a:cubicBezTo>
                    <a:pt x="f177" y="f4"/>
                    <a:pt x="f2" y="f175"/>
                    <a:pt x="f2" y="f174"/>
                  </a:cubicBezTo>
                  <a:lnTo>
                    <a:pt x="f2" y="f173"/>
                  </a:lnTo>
                  <a:cubicBezTo>
                    <a:pt x="f2" y="f172"/>
                    <a:pt x="f177" y="f169"/>
                    <a:pt x="f176" y="f169"/>
                  </a:cubicBezTo>
                  <a:lnTo>
                    <a:pt x="f178" y="f169"/>
                  </a:lnTo>
                  <a:lnTo>
                    <a:pt x="f178" y="f168"/>
                  </a:lnTo>
                  <a:cubicBezTo>
                    <a:pt x="f178" y="f167"/>
                    <a:pt x="f179" y="f163"/>
                    <a:pt x="f180" y="f163"/>
                  </a:cubicBezTo>
                  <a:lnTo>
                    <a:pt x="f181" y="f163"/>
                  </a:lnTo>
                  <a:lnTo>
                    <a:pt x="f181" y="f162"/>
                  </a:lnTo>
                  <a:cubicBezTo>
                    <a:pt x="f181" y="f161"/>
                    <a:pt x="f182" y="f2"/>
                    <a:pt x="f157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22699FD-B445-44A3-8A24-7410F5CF2223}"/>
                </a:ext>
              </a:extLst>
            </p:cNvPr>
            <p:cNvSpPr/>
            <p:nvPr/>
          </p:nvSpPr>
          <p:spPr>
            <a:xfrm>
              <a:off x="2725780" y="1444861"/>
              <a:ext cx="294052" cy="3321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68687"/>
                <a:gd name="f4" fmla="val 3240000"/>
                <a:gd name="f5" fmla="val 1433799"/>
                <a:gd name="f6" fmla="val 2290728"/>
                <a:gd name="f7" fmla="val 1317650"/>
                <a:gd name="f8" fmla="val 2346839"/>
                <a:gd name="f9" fmla="val 1203301"/>
                <a:gd name="f10" fmla="val 2394700"/>
                <a:gd name="f11" fmla="val 1093028"/>
                <a:gd name="f12" fmla="val 2434329"/>
                <a:gd name="f13" fmla="val 1167481"/>
                <a:gd name="f14" fmla="val 2812207"/>
                <a:gd name="f15" fmla="val 1292592"/>
                <a:gd name="f16" fmla="val 3060000"/>
                <a:gd name="f17" fmla="val 1434343"/>
                <a:gd name="f18" fmla="val 1576138"/>
                <a:gd name="f19" fmla="val 1701284"/>
                <a:gd name="f20" fmla="val 2812053"/>
                <a:gd name="f21" fmla="val 1774025"/>
                <a:gd name="f22" fmla="val 2433735"/>
                <a:gd name="f23" fmla="val 1663854"/>
                <a:gd name="f24" fmla="val 2394452"/>
                <a:gd name="f25" fmla="val 1549823"/>
                <a:gd name="f26" fmla="val 2346469"/>
                <a:gd name="f27" fmla="val 1824954"/>
                <a:gd name="f28" fmla="val 2078037"/>
                <a:gd name="f29" fmla="val 1794480"/>
                <a:gd name="f30" fmla="val 2097450"/>
                <a:gd name="f31" fmla="val 1763147"/>
                <a:gd name="f32" fmla="val 2116057"/>
                <a:gd name="f33" fmla="val 1731343"/>
                <a:gd name="f34" fmla="val 2134419"/>
                <a:gd name="f35" fmla="val 1635415"/>
                <a:gd name="f36" fmla="val 2187161"/>
                <a:gd name="f37" fmla="val 1691788"/>
                <a:gd name="f38" fmla="val 2215044"/>
                <a:gd name="f39" fmla="val 1747931"/>
                <a:gd name="f40" fmla="val 2239109"/>
                <a:gd name="f41" fmla="val 1803378"/>
                <a:gd name="f42" fmla="val 2259350"/>
                <a:gd name="f43" fmla="val 1812120"/>
                <a:gd name="f44" fmla="val 2201101"/>
                <a:gd name="f45" fmla="val 1819148"/>
                <a:gd name="f46" fmla="val 2140526"/>
                <a:gd name="f47" fmla="val 1042306"/>
                <a:gd name="f48" fmla="val 2077178"/>
                <a:gd name="f49" fmla="val 1047949"/>
                <a:gd name="f50" fmla="val 2140175"/>
                <a:gd name="f51" fmla="val 1055328"/>
                <a:gd name="f52" fmla="val 2201182"/>
                <a:gd name="f53" fmla="val 1063873"/>
                <a:gd name="f54" fmla="val 2259905"/>
                <a:gd name="f55" fmla="val 1119365"/>
                <a:gd name="f56" fmla="val 2238275"/>
                <a:gd name="f57" fmla="val 1176217"/>
                <a:gd name="f58" fmla="val 2214355"/>
                <a:gd name="f59" fmla="val 1233887"/>
                <a:gd name="f60" fmla="val 2187801"/>
                <a:gd name="f61" fmla="val 1201538"/>
                <a:gd name="f62" fmla="val 2170955"/>
                <a:gd name="f63" fmla="val 1169452"/>
                <a:gd name="f64" fmla="val 2152957"/>
                <a:gd name="f65" fmla="val 1137343"/>
                <a:gd name="f66" fmla="val 559768"/>
                <a:gd name="f67" fmla="val 1732679"/>
                <a:gd name="f68" fmla="val 268524"/>
                <a:gd name="f69" fmla="val 1984850"/>
                <a:gd name="f70" fmla="val 116369"/>
                <a:gd name="f71" fmla="val 2217202"/>
                <a:gd name="f72" fmla="val 187266"/>
                <a:gd name="f73" fmla="val 2340000"/>
                <a:gd name="f74" fmla="val 258144"/>
                <a:gd name="f75" fmla="val 2462764"/>
                <a:gd name="f76" fmla="val 535307"/>
                <a:gd name="f77" fmla="val 2447213"/>
                <a:gd name="f78" fmla="val 899736"/>
                <a:gd name="f79" fmla="val 2322555"/>
                <a:gd name="f80" fmla="val 878937"/>
                <a:gd name="f81" fmla="val 2207297"/>
                <a:gd name="f82" fmla="val 863223"/>
                <a:gd name="f83" fmla="val 2084405"/>
                <a:gd name="f84" fmla="val 853746"/>
                <a:gd name="f85" fmla="val 1955834"/>
                <a:gd name="f86" fmla="val 747454"/>
                <a:gd name="f87" fmla="val 1883220"/>
                <a:gd name="f88" fmla="val 648878"/>
                <a:gd name="f89" fmla="val 1808453"/>
                <a:gd name="f90" fmla="val 2309048"/>
                <a:gd name="f91" fmla="val 1730507"/>
                <a:gd name="f92" fmla="val 2220666"/>
                <a:gd name="f93" fmla="val 1807660"/>
                <a:gd name="f94" fmla="val 2121792"/>
                <a:gd name="f95" fmla="val 1882664"/>
                <a:gd name="f96" fmla="val 2015235"/>
                <a:gd name="f97" fmla="val 1955625"/>
                <a:gd name="f98" fmla="val 2005364"/>
                <a:gd name="f99" fmla="val 2084180"/>
                <a:gd name="f100" fmla="val 1989894"/>
                <a:gd name="f101" fmla="val 2207119"/>
                <a:gd name="f102" fmla="val 1967330"/>
                <a:gd name="f103" fmla="val 2322070"/>
                <a:gd name="f104" fmla="val 2081685"/>
                <a:gd name="f105" fmla="val 2358048"/>
                <a:gd name="f106" fmla="val 2116015"/>
                <a:gd name="f107" fmla="val 2320492"/>
                <a:gd name="f108" fmla="val 2165526"/>
                <a:gd name="f109" fmla="val 2297468"/>
                <a:gd name="f110" fmla="val 2220415"/>
                <a:gd name="f111" fmla="val 2302230"/>
                <a:gd name="f112" fmla="val 2372097"/>
                <a:gd name="f113" fmla="val 2348622"/>
                <a:gd name="f114" fmla="val 2399287"/>
                <a:gd name="f115" fmla="val 2420880"/>
                <a:gd name="f116" fmla="val 2542053"/>
                <a:gd name="f117" fmla="val 2432945"/>
                <a:gd name="f118" fmla="val 2642630"/>
                <a:gd name="f119" fmla="val 2407186"/>
                <a:gd name="f120" fmla="val 2681420"/>
                <a:gd name="f121" fmla="val 2752393"/>
                <a:gd name="f122" fmla="val 2217071"/>
                <a:gd name="f123" fmla="val 2599836"/>
                <a:gd name="f124" fmla="val 1984353"/>
                <a:gd name="f125" fmla="val 2026056"/>
                <a:gd name="f126" fmla="val 1510554"/>
                <a:gd name="f127" fmla="val 2027893"/>
                <a:gd name="f128" fmla="val 1546708"/>
                <a:gd name="f129" fmla="val 2028343"/>
                <a:gd name="f130" fmla="val 1583211"/>
                <a:gd name="f131" fmla="val 1620000"/>
                <a:gd name="f132" fmla="val 2024251"/>
                <a:gd name="f133" fmla="val 1730716"/>
                <a:gd name="f134" fmla="val 2173722"/>
                <a:gd name="f135" fmla="val 1619092"/>
                <a:gd name="f136" fmla="val 2127526"/>
                <a:gd name="f137" fmla="val 1582190"/>
                <a:gd name="f138" fmla="val 2078507"/>
                <a:gd name="f139" fmla="val 1545517"/>
                <a:gd name="f140" fmla="val 844436"/>
                <a:gd name="f141" fmla="val 1509285"/>
                <a:gd name="f142" fmla="val 694964"/>
                <a:gd name="f143" fmla="val 1620908"/>
                <a:gd name="f144" fmla="val 741160"/>
                <a:gd name="f145" fmla="val 1657811"/>
                <a:gd name="f146" fmla="val 790179"/>
                <a:gd name="f147" fmla="val 1694484"/>
                <a:gd name="f148" fmla="val 842630"/>
                <a:gd name="f149" fmla="val 1729447"/>
                <a:gd name="f150" fmla="val 840793"/>
                <a:gd name="f151" fmla="val 1693293"/>
                <a:gd name="f152" fmla="val 840343"/>
                <a:gd name="f153" fmla="val 1656790"/>
                <a:gd name="f154" fmla="val 1361184"/>
                <a:gd name="f155" fmla="val 1573534"/>
                <a:gd name="f156" fmla="val 1686371"/>
                <a:gd name="f157" fmla="val 1474021"/>
                <a:gd name="f158" fmla="val 1613212"/>
                <a:gd name="f159" fmla="val 1752403"/>
                <a:gd name="f160" fmla="val 1865240"/>
                <a:gd name="f161" fmla="val 1295152"/>
                <a:gd name="f162" fmla="val 1182315"/>
                <a:gd name="f163" fmla="val 1433770"/>
                <a:gd name="f164" fmla="val 1149513"/>
                <a:gd name="f165" fmla="val 1365445"/>
                <a:gd name="f166" fmla="val 1183896"/>
                <a:gd name="f167" fmla="val 1296585"/>
                <a:gd name="f168" fmla="val 1221489"/>
                <a:gd name="f169" fmla="val 1227343"/>
                <a:gd name="f170" fmla="val 1261466"/>
                <a:gd name="f171" fmla="val 1027157"/>
                <a:gd name="f172" fmla="val 1384911"/>
                <a:gd name="f173" fmla="val 1022222"/>
                <a:gd name="f174" fmla="val 1461370"/>
                <a:gd name="f175" fmla="val 1020343"/>
                <a:gd name="f176" fmla="val 1539922"/>
                <a:gd name="f177" fmla="val 1028287"/>
                <a:gd name="f178" fmla="val 1855786"/>
                <a:gd name="f179" fmla="val 1091680"/>
                <a:gd name="f180" fmla="val 1898065"/>
                <a:gd name="f181" fmla="val 1158394"/>
                <a:gd name="f182" fmla="val 1938727"/>
                <a:gd name="f183" fmla="val 1978535"/>
                <a:gd name="f184" fmla="val 1434916"/>
                <a:gd name="f185" fmla="val 2090488"/>
                <a:gd name="f186" fmla="val 1503241"/>
                <a:gd name="f187" fmla="val 2056105"/>
                <a:gd name="f188" fmla="val 1572101"/>
                <a:gd name="f189" fmla="val 2018511"/>
                <a:gd name="f190" fmla="val 1641343"/>
                <a:gd name="f191" fmla="val 1841530"/>
                <a:gd name="f192" fmla="val 1855090"/>
                <a:gd name="f193" fmla="val 1846464"/>
                <a:gd name="f194" fmla="val 1778631"/>
                <a:gd name="f195" fmla="val 1848343"/>
                <a:gd name="f196" fmla="val 1700079"/>
                <a:gd name="f197" fmla="val 1840399"/>
                <a:gd name="f198" fmla="val 1384214"/>
                <a:gd name="f199" fmla="val 1777006"/>
                <a:gd name="f200" fmla="val 1341936"/>
                <a:gd name="f201" fmla="val 1710293"/>
                <a:gd name="f202" fmla="val 1301274"/>
                <a:gd name="f203" fmla="val 1065308"/>
                <a:gd name="f204" fmla="val 980650"/>
                <a:gd name="f205" fmla="val 1056566"/>
                <a:gd name="f206" fmla="val 1038899"/>
                <a:gd name="f207" fmla="val 1049538"/>
                <a:gd name="f208" fmla="val 1099475"/>
                <a:gd name="f209" fmla="val 1043732"/>
                <a:gd name="f210" fmla="val 1161964"/>
                <a:gd name="f211" fmla="val 1074206"/>
                <a:gd name="f212" fmla="val 1142551"/>
                <a:gd name="f213" fmla="val 1105539"/>
                <a:gd name="f214" fmla="val 1123943"/>
                <a:gd name="f215" fmla="val 1105581"/>
                <a:gd name="f216" fmla="val 1233271"/>
                <a:gd name="f217" fmla="val 1052839"/>
                <a:gd name="f218" fmla="val 1176898"/>
                <a:gd name="f219" fmla="val 1024957"/>
                <a:gd name="f220" fmla="val 1120756"/>
                <a:gd name="f221" fmla="val 1000892"/>
                <a:gd name="f222" fmla="val 1804814"/>
                <a:gd name="f223" fmla="val 980095"/>
                <a:gd name="f224" fmla="val 1749321"/>
                <a:gd name="f225" fmla="val 1001726"/>
                <a:gd name="f226" fmla="val 1692469"/>
                <a:gd name="f227" fmla="val 1025646"/>
                <a:gd name="f228" fmla="val 1634800"/>
                <a:gd name="f229" fmla="val 1052200"/>
                <a:gd name="f230" fmla="val 1667149"/>
                <a:gd name="f231" fmla="val 1069046"/>
                <a:gd name="f232" fmla="val 1699234"/>
                <a:gd name="f233" fmla="val 1087043"/>
                <a:gd name="f234" fmla="val 1826380"/>
                <a:gd name="f235" fmla="val 1162822"/>
                <a:gd name="f236" fmla="val 1820738"/>
                <a:gd name="f237" fmla="val 1099825"/>
                <a:gd name="f238" fmla="val 1813359"/>
                <a:gd name="f239" fmla="val 1038819"/>
                <a:gd name="f240" fmla="val 2432236"/>
                <a:gd name="f241" fmla="val 816002"/>
                <a:gd name="f242" fmla="val 2308930"/>
                <a:gd name="f243" fmla="val 820546"/>
                <a:gd name="f244" fmla="val 2149627"/>
                <a:gd name="f245" fmla="val 855445"/>
                <a:gd name="f246" fmla="val 1968950"/>
                <a:gd name="f247" fmla="val 917446"/>
                <a:gd name="f248" fmla="val 1989749"/>
                <a:gd name="f249" fmla="val 1032703"/>
                <a:gd name="f250" fmla="val 2005463"/>
                <a:gd name="f251" fmla="val 1155596"/>
                <a:gd name="f252" fmla="val 2014941"/>
                <a:gd name="f253" fmla="val 1284167"/>
                <a:gd name="f254" fmla="val 2121232"/>
                <a:gd name="f255" fmla="val 1356780"/>
                <a:gd name="f256" fmla="val 2219808"/>
                <a:gd name="f257" fmla="val 1431548"/>
                <a:gd name="f258" fmla="val 2308918"/>
                <a:gd name="f259" fmla="val 1507322"/>
                <a:gd name="f260" fmla="val 2600162"/>
                <a:gd name="f261" fmla="val 1255150"/>
                <a:gd name="f262" fmla="val 2752317"/>
                <a:gd name="f263" fmla="val 1022798"/>
                <a:gd name="f264" fmla="val 900000"/>
                <a:gd name="f265" fmla="val 2645694"/>
                <a:gd name="f266" fmla="val 838121"/>
                <a:gd name="f267" fmla="val 2557557"/>
                <a:gd name="f268" fmla="val 811383"/>
                <a:gd name="f269" fmla="val 436450"/>
                <a:gd name="f270" fmla="val 816001"/>
                <a:gd name="f271" fmla="val 311129"/>
                <a:gd name="f272" fmla="val 222992"/>
                <a:gd name="f273" fmla="val 158404"/>
                <a:gd name="f274" fmla="val 949991"/>
                <a:gd name="f275" fmla="val 166508"/>
                <a:gd name="f276" fmla="val 1018139"/>
                <a:gd name="f277" fmla="val 206887"/>
                <a:gd name="f278" fmla="val 1097970"/>
                <a:gd name="f279" fmla="val 213842"/>
                <a:gd name="f280" fmla="val 1096217"/>
                <a:gd name="f281" fmla="val 221021"/>
                <a:gd name="f282" fmla="val 1095812"/>
                <a:gd name="f283" fmla="val 228294"/>
                <a:gd name="f284" fmla="val 334372"/>
                <a:gd name="f285" fmla="val 420366"/>
                <a:gd name="f286" fmla="val 1181806"/>
                <a:gd name="f287" fmla="val 1287884"/>
                <a:gd name="f288" fmla="val 1314219"/>
                <a:gd name="f289" fmla="val 415066"/>
                <a:gd name="f290" fmla="val 1339317"/>
                <a:gd name="f291" fmla="val 405427"/>
                <a:gd name="f292" fmla="val 1362148"/>
                <a:gd name="f293" fmla="val 450585"/>
                <a:gd name="f294" fmla="val 1410442"/>
                <a:gd name="f295" fmla="val 502437"/>
                <a:gd name="f296" fmla="val 1459559"/>
                <a:gd name="f297" fmla="val 559639"/>
                <a:gd name="f298" fmla="val 1509493"/>
                <a:gd name="f299" fmla="val 648020"/>
                <a:gd name="f300" fmla="val 1432341"/>
                <a:gd name="f301" fmla="val 746894"/>
                <a:gd name="f302" fmla="val 1357336"/>
                <a:gd name="f303" fmla="val 853451"/>
                <a:gd name="f304" fmla="val 1284376"/>
                <a:gd name="f305" fmla="val 863322"/>
                <a:gd name="f306" fmla="val 1155820"/>
                <a:gd name="f307" fmla="val 878792"/>
                <a:gd name="f308" fmla="val 1032881"/>
                <a:gd name="f309" fmla="val 901357"/>
                <a:gd name="f310" fmla="val 917930"/>
                <a:gd name="f311" fmla="val 719999"/>
                <a:gd name="f312" fmla="val 855651"/>
                <a:gd name="f313" fmla="val 560119"/>
                <a:gd name="f314" fmla="val 820559"/>
                <a:gd name="f315" fmla="val 180000"/>
                <a:gd name="f316" fmla="val 1292548"/>
                <a:gd name="f317" fmla="val 1167402"/>
                <a:gd name="f318" fmla="val 427948"/>
                <a:gd name="f319" fmla="val 1094661"/>
                <a:gd name="f320" fmla="val 806265"/>
                <a:gd name="f321" fmla="val 1204832"/>
                <a:gd name="f322" fmla="val 845548"/>
                <a:gd name="f323" fmla="val 1318864"/>
                <a:gd name="f324" fmla="val 893532"/>
                <a:gd name="f325" fmla="val 1434887"/>
                <a:gd name="f326" fmla="val 949272"/>
                <a:gd name="f327" fmla="val 1551037"/>
                <a:gd name="f328" fmla="val 893162"/>
                <a:gd name="f329" fmla="val 1665385"/>
                <a:gd name="f330" fmla="val 845301"/>
                <a:gd name="f331" fmla="val 1775658"/>
                <a:gd name="f332" fmla="val 805671"/>
                <a:gd name="f333" fmla="val 1751860"/>
                <a:gd name="f334" fmla="val 684885"/>
                <a:gd name="f335" fmla="val 1722886"/>
                <a:gd name="f336" fmla="val 577390"/>
                <a:gd name="f337" fmla="val 1688823"/>
                <a:gd name="f338" fmla="val 487405"/>
                <a:gd name="f339" fmla="val 1688009"/>
                <a:gd name="f340" fmla="val 487647"/>
                <a:gd name="f341" fmla="val 1687191"/>
                <a:gd name="f342" fmla="val 487652"/>
                <a:gd name="f343" fmla="val 1580293"/>
                <a:gd name="f344" fmla="val 1494299"/>
                <a:gd name="f345" fmla="val 401658"/>
                <a:gd name="f346" fmla="val 295580"/>
                <a:gd name="f347" fmla="val 264819"/>
                <a:gd name="f348" fmla="val 1501530"/>
                <a:gd name="f349" fmla="val 235747"/>
                <a:gd name="f350" fmla="val 1516122"/>
                <a:gd name="f351" fmla="val 210837"/>
                <a:gd name="f352" fmla="val 1490583"/>
                <a:gd name="f353" fmla="val 189985"/>
                <a:gd name="f354" fmla="val 1462798"/>
                <a:gd name="f355" fmla="val 1509303"/>
                <a:gd name="f356" fmla="val 1581019"/>
                <a:gd name="f357" fmla="val 37868"/>
                <a:gd name="f358" fmla="val 1646062"/>
                <a:gd name="f359" fmla="val 107907"/>
                <a:gd name="f360" fmla="val 1659037"/>
                <a:gd name="f361" fmla="val 104972"/>
                <a:gd name="f362" fmla="val 1672533"/>
                <a:gd name="f363" fmla="val 103508"/>
                <a:gd name="f364" fmla="val 1792449"/>
                <a:gd name="f365" fmla="val 1878443"/>
                <a:gd name="f366" fmla="val 189502"/>
                <a:gd name="f367" fmla="val 342831"/>
                <a:gd name="f368" fmla="val 1861381"/>
                <a:gd name="f369" fmla="val 386097"/>
                <a:gd name="f370" fmla="val 1831228"/>
                <a:gd name="f371" fmla="val 417985"/>
                <a:gd name="f372" fmla="val 1871860"/>
                <a:gd name="f373" fmla="val 515668"/>
                <a:gd name="f374" fmla="val 1906636"/>
                <a:gd name="f375" fmla="val 628220"/>
                <a:gd name="f376" fmla="val 1935357"/>
                <a:gd name="f377" fmla="val 752219"/>
                <a:gd name="f378" fmla="val 2379384"/>
                <a:gd name="f379" fmla="val 616814"/>
                <a:gd name="f380" fmla="val 2731816"/>
                <a:gd name="f381" fmla="val 627289"/>
                <a:gd name="f382" fmla="val 2837304"/>
                <a:gd name="f383" fmla="val 810000"/>
                <a:gd name="f384" fmla="val 2942793"/>
                <a:gd name="f385" fmla="val 992711"/>
                <a:gd name="f386" fmla="val 2775650"/>
                <a:gd name="f387" fmla="val 1303161"/>
                <a:gd name="f388" fmla="val 2436521"/>
                <a:gd name="f389" fmla="val 1620139"/>
                <a:gd name="f390" fmla="val 2775698"/>
                <a:gd name="f391" fmla="val 1936928"/>
                <a:gd name="f392" fmla="val 2942777"/>
                <a:gd name="f393" fmla="val 2247316"/>
                <a:gd name="f394" fmla="val 2430000"/>
                <a:gd name="f395" fmla="val 2771439"/>
                <a:gd name="f396" fmla="val 2544083"/>
                <a:gd name="f397" fmla="val 2609300"/>
                <a:gd name="f398" fmla="val 2591017"/>
                <a:gd name="f399" fmla="val 2388706"/>
                <a:gd name="f400" fmla="val 2577188"/>
                <a:gd name="f401" fmla="val 2358753"/>
                <a:gd name="f402" fmla="val 2639691"/>
                <a:gd name="f403" fmla="val 2294480"/>
                <a:gd name="f404" fmla="val 2681612"/>
                <a:gd name="f405" fmla="val 2122541"/>
                <a:gd name="f406" fmla="val 2041764"/>
                <a:gd name="f407" fmla="val 2608405"/>
                <a:gd name="f408" fmla="val 2030773"/>
                <a:gd name="f409" fmla="val 2513644"/>
                <a:gd name="f410" fmla="val 1999304"/>
                <a:gd name="f411" fmla="val 2506661"/>
                <a:gd name="f412" fmla="val 1967635"/>
                <a:gd name="f413" fmla="val 2497623"/>
                <a:gd name="f414" fmla="val 1935485"/>
                <a:gd name="f415" fmla="val 2487821"/>
                <a:gd name="f416" fmla="val 1830610"/>
                <a:gd name="f417" fmla="val 2940018"/>
                <a:gd name="f418" fmla="val 1645322"/>
                <a:gd name="f419" fmla="val 1223366"/>
                <a:gd name="f420" fmla="val 1038079"/>
                <a:gd name="f421" fmla="val 2940023"/>
                <a:gd name="f422" fmla="val 933330"/>
                <a:gd name="f423" fmla="val 2487781"/>
                <a:gd name="f424" fmla="val 489302"/>
                <a:gd name="f425" fmla="val 2623186"/>
                <a:gd name="f426" fmla="val 136870"/>
                <a:gd name="f427" fmla="val 2612712"/>
                <a:gd name="f428" fmla="val 31382"/>
                <a:gd name="f429" fmla="val -74106"/>
                <a:gd name="f430" fmla="val 2247290"/>
                <a:gd name="f431" fmla="val 93037"/>
                <a:gd name="f432" fmla="val 1936840"/>
                <a:gd name="f433" fmla="val 432165"/>
                <a:gd name="f434" fmla="val 1619862"/>
                <a:gd name="f435" fmla="val 378689"/>
                <a:gd name="f436" fmla="val 1569916"/>
                <a:gd name="f437" fmla="val 329491"/>
                <a:gd name="f438" fmla="val 1520128"/>
                <a:gd name="f439" fmla="val 285801"/>
                <a:gd name="f440" fmla="val 1470219"/>
                <a:gd name="f441" fmla="val 267844"/>
                <a:gd name="f442" fmla="val 1476857"/>
                <a:gd name="f443" fmla="val 248431"/>
                <a:gd name="f444" fmla="val 1479956"/>
                <a:gd name="f445" fmla="val 122216"/>
                <a:gd name="f446" fmla="val 36222"/>
                <a:gd name="f447" fmla="val 1393962"/>
                <a:gd name="f448" fmla="val 1246866"/>
                <a:gd name="f449" fmla="val 49080"/>
                <a:gd name="f450" fmla="val 1208850"/>
                <a:gd name="f451" fmla="val 73868"/>
                <a:gd name="f452" fmla="val 1179672"/>
                <a:gd name="f453" fmla="val -4733"/>
                <a:gd name="f454" fmla="val 1033688"/>
                <a:gd name="f455" fmla="val -23287"/>
                <a:gd name="f456" fmla="val 904690"/>
                <a:gd name="f457" fmla="val 136860"/>
                <a:gd name="f458" fmla="val 627306"/>
                <a:gd name="f459" fmla="val 489234"/>
                <a:gd name="f460" fmla="val 616816"/>
                <a:gd name="f461" fmla="val 933201"/>
                <a:gd name="f462" fmla="val 752179"/>
                <a:gd name="f463" fmla="val 1038076"/>
                <a:gd name="f464" fmla="val 299982"/>
                <a:gd name="f465" fmla="val 1223365"/>
                <a:gd name="f466" fmla="*/ f0 1 2868687"/>
                <a:gd name="f467" fmla="*/ f1 1 3240000"/>
                <a:gd name="f468" fmla="val f2"/>
                <a:gd name="f469" fmla="val f3"/>
                <a:gd name="f470" fmla="val f4"/>
                <a:gd name="f471" fmla="+- f470 0 f468"/>
                <a:gd name="f472" fmla="+- f469 0 f468"/>
                <a:gd name="f473" fmla="*/ f472 1 2868687"/>
                <a:gd name="f474" fmla="*/ f471 1 3240000"/>
                <a:gd name="f475" fmla="*/ f468 1 f473"/>
                <a:gd name="f476" fmla="*/ f469 1 f473"/>
                <a:gd name="f477" fmla="*/ f468 1 f474"/>
                <a:gd name="f478" fmla="*/ f470 1 f474"/>
                <a:gd name="f479" fmla="*/ f475 f466 1"/>
                <a:gd name="f480" fmla="*/ f476 f466 1"/>
                <a:gd name="f481" fmla="*/ f478 f467 1"/>
                <a:gd name="f482" fmla="*/ f477 f4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9" t="f482" r="f480" b="f481"/>
              <a:pathLst>
                <a:path w="2868687" h="3240000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22"/>
                  </a:cubicBezTo>
                  <a:cubicBezTo>
                    <a:pt x="f23" y="f24"/>
                    <a:pt x="f25" y="f26"/>
                    <a:pt x="f5" y="f6"/>
                  </a:cubicBezTo>
                  <a:close/>
                  <a:moveTo>
                    <a:pt x="f27" y="f28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27" y="f28"/>
                  </a:cubicBezTo>
                  <a:close/>
                  <a:moveTo>
                    <a:pt x="f47" y="f48"/>
                  </a:move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34"/>
                  </a:cubicBezTo>
                  <a:close/>
                  <a:moveTo>
                    <a:pt x="f66" y="f67"/>
                  </a:move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78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66" y="f67"/>
                  </a:cubicBezTo>
                  <a:close/>
                  <a:moveTo>
                    <a:pt x="f90" y="f91"/>
                  </a:moveTo>
                  <a:cubicBezTo>
                    <a:pt x="f92" y="f93"/>
                    <a:pt x="f94" y="f95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lnTo>
                    <a:pt x="f104" y="f105"/>
                  </a:lnTo>
                  <a:cubicBezTo>
                    <a:pt x="f106" y="f107"/>
                    <a:pt x="f108" y="f109"/>
                    <a:pt x="f110" y="f109"/>
                  </a:cubicBezTo>
                  <a:cubicBezTo>
                    <a:pt x="f111" y="f109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73"/>
                  </a:cubicBezTo>
                  <a:cubicBezTo>
                    <a:pt x="f121" y="f122"/>
                    <a:pt x="f123" y="f124"/>
                    <a:pt x="f90" y="f91"/>
                  </a:cubicBezTo>
                  <a:close/>
                  <a:moveTo>
                    <a:pt x="f125" y="f126"/>
                  </a:moveTo>
                  <a:cubicBezTo>
                    <a:pt x="f127" y="f128"/>
                    <a:pt x="f129" y="f130"/>
                    <a:pt x="f129" y="f131"/>
                  </a:cubicBezTo>
                  <a:lnTo>
                    <a:pt x="f132" y="f133"/>
                  </a:lnTo>
                  <a:lnTo>
                    <a:pt x="f134" y="f135"/>
                  </a:lnTo>
                  <a:cubicBezTo>
                    <a:pt x="f136" y="f137"/>
                    <a:pt x="f138" y="f139"/>
                    <a:pt x="f125" y="f126"/>
                  </a:cubicBezTo>
                  <a:close/>
                  <a:moveTo>
                    <a:pt x="f140" y="f141"/>
                  </a:moveTo>
                  <a:lnTo>
                    <a:pt x="f142" y="f143"/>
                  </a:lnTo>
                  <a:cubicBezTo>
                    <a:pt x="f144" y="f145"/>
                    <a:pt x="f146" y="f147"/>
                    <a:pt x="f148" y="f149"/>
                  </a:cubicBezTo>
                  <a:cubicBezTo>
                    <a:pt x="f150" y="f151"/>
                    <a:pt x="f152" y="f153"/>
                    <a:pt x="f152" y="f131"/>
                  </a:cubicBezTo>
                  <a:close/>
                  <a:moveTo>
                    <a:pt x="f17" y="f154"/>
                  </a:moveTo>
                  <a:cubicBezTo>
                    <a:pt x="f155" y="f154"/>
                    <a:pt x="f156" y="f157"/>
                    <a:pt x="f156" y="f158"/>
                  </a:cubicBezTo>
                  <a:cubicBezTo>
                    <a:pt x="f156" y="f159"/>
                    <a:pt x="f155" y="f160"/>
                    <a:pt x="f17" y="f160"/>
                  </a:cubicBezTo>
                  <a:cubicBezTo>
                    <a:pt x="f161" y="f160"/>
                    <a:pt x="f162" y="f159"/>
                    <a:pt x="f162" y="f158"/>
                  </a:cubicBezTo>
                  <a:cubicBezTo>
                    <a:pt x="f162" y="f157"/>
                    <a:pt x="f161" y="f154"/>
                    <a:pt x="f17" y="f154"/>
                  </a:cubicBezTo>
                  <a:close/>
                  <a:moveTo>
                    <a:pt x="f163" y="f164"/>
                  </a:moveTo>
                  <a:cubicBezTo>
                    <a:pt x="f165" y="f166"/>
                    <a:pt x="f167" y="f168"/>
                    <a:pt x="f169" y="f170"/>
                  </a:cubicBezTo>
                  <a:lnTo>
                    <a:pt x="f171" y="f172"/>
                  </a:lnTo>
                  <a:cubicBezTo>
                    <a:pt x="f173" y="f174"/>
                    <a:pt x="f175" y="f176"/>
                    <a:pt x="f175" y="f131"/>
                  </a:cubicBezTo>
                  <a:lnTo>
                    <a:pt x="f177" y="f178"/>
                  </a:lnTo>
                  <a:cubicBezTo>
                    <a:pt x="f179" y="f180"/>
                    <a:pt x="f181" y="f182"/>
                    <a:pt x="f169" y="f183"/>
                  </a:cubicBezTo>
                  <a:lnTo>
                    <a:pt x="f184" y="f185"/>
                  </a:lnTo>
                  <a:cubicBezTo>
                    <a:pt x="f186" y="f187"/>
                    <a:pt x="f188" y="f189"/>
                    <a:pt x="f190" y="f183"/>
                  </a:cubicBezTo>
                  <a:lnTo>
                    <a:pt x="f191" y="f192"/>
                  </a:lnTo>
                  <a:cubicBezTo>
                    <a:pt x="f193" y="f194"/>
                    <a:pt x="f195" y="f196"/>
                    <a:pt x="f195" y="f131"/>
                  </a:cubicBezTo>
                  <a:lnTo>
                    <a:pt x="f197" y="f198"/>
                  </a:lnTo>
                  <a:cubicBezTo>
                    <a:pt x="f199" y="f200"/>
                    <a:pt x="f201" y="f202"/>
                    <a:pt x="f190" y="f170"/>
                  </a:cubicBezTo>
                  <a:close/>
                  <a:moveTo>
                    <a:pt x="f203" y="f204"/>
                  </a:moveTo>
                  <a:cubicBezTo>
                    <a:pt x="f205" y="f206"/>
                    <a:pt x="f207" y="f208"/>
                    <a:pt x="f209" y="f210"/>
                  </a:cubicBezTo>
                  <a:cubicBezTo>
                    <a:pt x="f211" y="f212"/>
                    <a:pt x="f213" y="f214"/>
                    <a:pt x="f65" y="f215"/>
                  </a:cubicBezTo>
                  <a:lnTo>
                    <a:pt x="f216" y="f217"/>
                  </a:lnTo>
                  <a:cubicBezTo>
                    <a:pt x="f218" y="f219"/>
                    <a:pt x="f220" y="f221"/>
                    <a:pt x="f203" y="f204"/>
                  </a:cubicBezTo>
                  <a:close/>
                  <a:moveTo>
                    <a:pt x="f222" y="f223"/>
                  </a:moveTo>
                  <a:cubicBezTo>
                    <a:pt x="f224" y="f225"/>
                    <a:pt x="f226" y="f227"/>
                    <a:pt x="f228" y="f229"/>
                  </a:cubicBezTo>
                  <a:cubicBezTo>
                    <a:pt x="f230" y="f231"/>
                    <a:pt x="f232" y="f233"/>
                    <a:pt x="f33" y="f215"/>
                  </a:cubicBezTo>
                  <a:lnTo>
                    <a:pt x="f234" y="f235"/>
                  </a:lnTo>
                  <a:cubicBezTo>
                    <a:pt x="f236" y="f237"/>
                    <a:pt x="f238" y="f239"/>
                    <a:pt x="f222" y="f223"/>
                  </a:cubicBezTo>
                  <a:close/>
                  <a:moveTo>
                    <a:pt x="f240" y="f241"/>
                  </a:moveTo>
                  <a:cubicBezTo>
                    <a:pt x="f242" y="f243"/>
                    <a:pt x="f244" y="f245"/>
                    <a:pt x="f246" y="f247"/>
                  </a:cubicBezTo>
                  <a:cubicBezTo>
                    <a:pt x="f248" y="f249"/>
                    <a:pt x="f250" y="f251"/>
                    <a:pt x="f252" y="f253"/>
                  </a:cubicBezTo>
                  <a:cubicBezTo>
                    <a:pt x="f254" y="f255"/>
                    <a:pt x="f256" y="f257"/>
                    <a:pt x="f258" y="f259"/>
                  </a:cubicBezTo>
                  <a:cubicBezTo>
                    <a:pt x="f260" y="f261"/>
                    <a:pt x="f262" y="f263"/>
                    <a:pt x="f120" y="f264"/>
                  </a:cubicBezTo>
                  <a:cubicBezTo>
                    <a:pt x="f265" y="f266"/>
                    <a:pt x="f267" y="f268"/>
                    <a:pt x="f240" y="f241"/>
                  </a:cubicBezTo>
                  <a:close/>
                  <a:moveTo>
                    <a:pt x="f269" y="f270"/>
                  </a:moveTo>
                  <a:cubicBezTo>
                    <a:pt x="f271" y="f268"/>
                    <a:pt x="f272" y="f266"/>
                    <a:pt x="f72" y="f264"/>
                  </a:cubicBezTo>
                  <a:cubicBezTo>
                    <a:pt x="f273" y="f274"/>
                    <a:pt x="f275" y="f276"/>
                    <a:pt x="f277" y="f278"/>
                  </a:cubicBezTo>
                  <a:cubicBezTo>
                    <a:pt x="f279" y="f280"/>
                    <a:pt x="f281" y="f282"/>
                    <a:pt x="f283" y="f282"/>
                  </a:cubicBezTo>
                  <a:cubicBezTo>
                    <a:pt x="f284" y="f282"/>
                    <a:pt x="f285" y="f286"/>
                    <a:pt x="f285" y="f287"/>
                  </a:cubicBezTo>
                  <a:cubicBezTo>
                    <a:pt x="f285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cubicBezTo>
                    <a:pt x="f305" y="f306"/>
                    <a:pt x="f307" y="f308"/>
                    <a:pt x="f309" y="f310"/>
                  </a:cubicBezTo>
                  <a:cubicBezTo>
                    <a:pt x="f311" y="f312"/>
                    <a:pt x="f313" y="f314"/>
                    <a:pt x="f269" y="f270"/>
                  </a:cubicBezTo>
                  <a:close/>
                  <a:moveTo>
                    <a:pt x="f17" y="f315"/>
                  </a:moveTo>
                  <a:cubicBezTo>
                    <a:pt x="f316" y="f315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330"/>
                    <a:pt x="f331" y="f332"/>
                  </a:cubicBezTo>
                  <a:cubicBezTo>
                    <a:pt x="f333" y="f334"/>
                    <a:pt x="f335" y="f336"/>
                    <a:pt x="f337" y="f338"/>
                  </a:cubicBezTo>
                  <a:cubicBezTo>
                    <a:pt x="f339" y="f340"/>
                    <a:pt x="f341" y="f342"/>
                    <a:pt x="f156" y="f342"/>
                  </a:cubicBezTo>
                  <a:cubicBezTo>
                    <a:pt x="f343" y="f342"/>
                    <a:pt x="f344" y="f345"/>
                    <a:pt x="f344" y="f346"/>
                  </a:cubicBezTo>
                  <a:cubicBezTo>
                    <a:pt x="f344" y="f347"/>
                    <a:pt x="f348" y="f349"/>
                    <a:pt x="f350" y="f351"/>
                  </a:cubicBezTo>
                  <a:cubicBezTo>
                    <a:pt x="f352" y="f353"/>
                    <a:pt x="f354" y="f315"/>
                    <a:pt x="f17" y="f315"/>
                  </a:cubicBezTo>
                  <a:close/>
                  <a:moveTo>
                    <a:pt x="f17" y="f2"/>
                  </a:moveTo>
                  <a:cubicBezTo>
                    <a:pt x="f355" y="f2"/>
                    <a:pt x="f356" y="f357"/>
                    <a:pt x="f358" y="f359"/>
                  </a:cubicBezTo>
                  <a:cubicBezTo>
                    <a:pt x="f360" y="f361"/>
                    <a:pt x="f362" y="f363"/>
                    <a:pt x="f156" y="f363"/>
                  </a:cubicBezTo>
                  <a:cubicBezTo>
                    <a:pt x="f364" y="f363"/>
                    <a:pt x="f365" y="f366"/>
                    <a:pt x="f365" y="f346"/>
                  </a:cubicBezTo>
                  <a:cubicBezTo>
                    <a:pt x="f365" y="f367"/>
                    <a:pt x="f368" y="f369"/>
                    <a:pt x="f370" y="f371"/>
                  </a:cubicBezTo>
                  <a:cubicBezTo>
                    <a:pt x="f372" y="f373"/>
                    <a:pt x="f374" y="f375"/>
                    <a:pt x="f376" y="f377"/>
                  </a:cubicBezTo>
                  <a:cubicBezTo>
                    <a:pt x="f378" y="f379"/>
                    <a:pt x="f380" y="f381"/>
                    <a:pt x="f382" y="f383"/>
                  </a:cubicBezTo>
                  <a:cubicBezTo>
                    <a:pt x="f384" y="f385"/>
                    <a:pt x="f386" y="f387"/>
                    <a:pt x="f388" y="f389"/>
                  </a:cubicBezTo>
                  <a:cubicBezTo>
                    <a:pt x="f390" y="f391"/>
                    <a:pt x="f392" y="f393"/>
                    <a:pt x="f382" y="f394"/>
                  </a:cubicBezTo>
                  <a:cubicBezTo>
                    <a:pt x="f395" y="f396"/>
                    <a:pt x="f397" y="f398"/>
                    <a:pt x="f399" y="f400"/>
                  </a:cubicBezTo>
                  <a:cubicBezTo>
                    <a:pt x="f401" y="f402"/>
                    <a:pt x="f403" y="f404"/>
                    <a:pt x="f110" y="f404"/>
                  </a:cubicBezTo>
                  <a:cubicBezTo>
                    <a:pt x="f405" y="f404"/>
                    <a:pt x="f406" y="f407"/>
                    <a:pt x="f408" y="f409"/>
                  </a:cubicBezTo>
                  <a:cubicBezTo>
                    <a:pt x="f410" y="f411"/>
                    <a:pt x="f412" y="f413"/>
                    <a:pt x="f414" y="f415"/>
                  </a:cubicBezTo>
                  <a:cubicBezTo>
                    <a:pt x="f416" y="f417"/>
                    <a:pt x="f418" y="f4"/>
                    <a:pt x="f17" y="f4"/>
                  </a:cubicBezTo>
                  <a:cubicBezTo>
                    <a:pt x="f419" y="f4"/>
                    <a:pt x="f420" y="f421"/>
                    <a:pt x="f422" y="f423"/>
                  </a:cubicBezTo>
                  <a:cubicBezTo>
                    <a:pt x="f424" y="f425"/>
                    <a:pt x="f426" y="f427"/>
                    <a:pt x="f428" y="f394"/>
                  </a:cubicBezTo>
                  <a:cubicBezTo>
                    <a:pt x="f429" y="f430"/>
                    <a:pt x="f431" y="f432"/>
                    <a:pt x="f433" y="f434"/>
                  </a:cubicBezTo>
                  <a:cubicBezTo>
                    <a:pt x="f435" y="f436"/>
                    <a:pt x="f437" y="f438"/>
                    <a:pt x="f439" y="f440"/>
                  </a:cubicBezTo>
                  <a:cubicBezTo>
                    <a:pt x="f441" y="f442"/>
                    <a:pt x="f443" y="f444"/>
                    <a:pt x="f283" y="f444"/>
                  </a:cubicBezTo>
                  <a:cubicBezTo>
                    <a:pt x="f445" y="f444"/>
                    <a:pt x="f446" y="f447"/>
                    <a:pt x="f446" y="f287"/>
                  </a:cubicBezTo>
                  <a:cubicBezTo>
                    <a:pt x="f446" y="f448"/>
                    <a:pt x="f449" y="f450"/>
                    <a:pt x="f451" y="f452"/>
                  </a:cubicBezTo>
                  <a:cubicBezTo>
                    <a:pt x="f453" y="f454"/>
                    <a:pt x="f455" y="f456"/>
                    <a:pt x="f428" y="f383"/>
                  </a:cubicBezTo>
                  <a:cubicBezTo>
                    <a:pt x="f457" y="f458"/>
                    <a:pt x="f459" y="f460"/>
                    <a:pt x="f461" y="f462"/>
                  </a:cubicBezTo>
                  <a:cubicBezTo>
                    <a:pt x="f463" y="f464"/>
                    <a:pt x="f465" y="f2"/>
                    <a:pt x="f17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2" name="Heart 17">
              <a:extLst>
                <a:ext uri="{FF2B5EF4-FFF2-40B4-BE49-F238E27FC236}">
                  <a16:creationId xmlns:a16="http://schemas.microsoft.com/office/drawing/2014/main" id="{03E3665C-A495-410F-8F2C-8BFF66845507}"/>
                </a:ext>
              </a:extLst>
            </p:cNvPr>
            <p:cNvSpPr/>
            <p:nvPr/>
          </p:nvSpPr>
          <p:spPr>
            <a:xfrm>
              <a:off x="7798487" y="1456876"/>
              <a:ext cx="314242" cy="308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263621"/>
                <a:gd name="f4" fmla="val 3199863"/>
                <a:gd name="f5" fmla="val 1896188"/>
                <a:gd name="f6" fmla="val 786599"/>
                <a:gd name="f7" fmla="val 1878938"/>
                <a:gd name="f8" fmla="val 786251"/>
                <a:gd name="f9" fmla="val 1861335"/>
                <a:gd name="f10" fmla="val 789280"/>
                <a:gd name="f11" fmla="val 1844305"/>
                <a:gd name="f12" fmla="val 796082"/>
                <a:gd name="f13" fmla="val 1792333"/>
                <a:gd name="f14" fmla="val 816839"/>
                <a:gd name="f15" fmla="val 1760707"/>
                <a:gd name="f16" fmla="val 866742"/>
                <a:gd name="f17" fmla="val 1761231"/>
                <a:gd name="f18" fmla="val 919486"/>
                <a:gd name="f19" fmla="val 1573886"/>
                <a:gd name="f20" fmla="val 1618665"/>
                <a:gd name="f21" fmla="val 1438574"/>
                <a:gd name="f22" fmla="val 1113672"/>
                <a:gd name="f23" fmla="val 1424335"/>
                <a:gd name="f24" fmla="val 1060531"/>
                <a:gd name="f25" fmla="val 1379808"/>
                <a:gd name="f26" fmla="val 1023594"/>
                <a:gd name="f27" fmla="val 1328543"/>
                <a:gd name="f28" fmla="val 1016456"/>
                <a:gd name="f29" fmla="val 1320071"/>
                <a:gd name="f30" fmla="val 1015276"/>
                <a:gd name="f31" fmla="val 1311415"/>
                <a:gd name="f32" fmla="val 1014911"/>
                <a:gd name="f33" fmla="val 1302836"/>
                <a:gd name="f34" fmla="val 1018067"/>
                <a:gd name="f35" fmla="val 1300556"/>
                <a:gd name="f36" fmla="val 1017667"/>
                <a:gd name="f37" fmla="val 1298914"/>
                <a:gd name="f38" fmla="val 1017711"/>
                <a:gd name="f39" fmla="val 1297275"/>
                <a:gd name="f40" fmla="val 1017786"/>
                <a:gd name="f41" fmla="val 1295680"/>
                <a:gd name="f42" fmla="val 1018515"/>
                <a:gd name="f43" fmla="val 1275904"/>
                <a:gd name="f44" fmla="val 1019755"/>
                <a:gd name="f45" fmla="val 1273459"/>
                <a:gd name="f46" fmla="val 1020410"/>
                <a:gd name="f47" fmla="val 1271049"/>
                <a:gd name="f48" fmla="val 1021129"/>
                <a:gd name="f49" fmla="val 1269080"/>
                <a:gd name="f50" fmla="val 1023145"/>
                <a:gd name="f51" fmla="val 1229892"/>
                <a:gd name="f52" fmla="val 1033156"/>
                <a:gd name="f53" fmla="val 1196286"/>
                <a:gd name="f54" fmla="val 1061513"/>
                <a:gd name="f55" fmla="val 1180414"/>
                <a:gd name="f56" fmla="val 1102068"/>
                <a:gd name="f57" fmla="val 902406"/>
                <a:gd name="f58" fmla="val 1812437"/>
                <a:gd name="f59" fmla="val 612897"/>
                <a:gd name="f60" fmla="val 539543"/>
                <a:gd name="f61" fmla="val 480078"/>
                <a:gd name="f62" fmla="val 1871902"/>
                <a:gd name="f63" fmla="val 1945256"/>
                <a:gd name="f64" fmla="val 2018610"/>
                <a:gd name="f65" fmla="val 2078075"/>
                <a:gd name="f66" fmla="val 966673"/>
                <a:gd name="f67" fmla="val 1008666"/>
                <a:gd name="f68" fmla="val 2088839"/>
                <a:gd name="f69" fmla="val 1051924"/>
                <a:gd name="f70" fmla="val 2075535"/>
                <a:gd name="f71" fmla="val 1081835"/>
                <a:gd name="f72" fmla="val 2045978"/>
                <a:gd name="f73" fmla="val 1105846"/>
                <a:gd name="f74" fmla="val 2028294"/>
                <a:gd name="f75" fmla="val 1122213"/>
                <a:gd name="f76" fmla="val 2001701"/>
                <a:gd name="f77" fmla="val 1125659"/>
                <a:gd name="f78" fmla="val 1970866"/>
                <a:gd name="f79" fmla="val 1284498"/>
                <a:gd name="f80" fmla="val 1565001"/>
                <a:gd name="f81" fmla="val 1443089"/>
                <a:gd name="f82" fmla="val 2156868"/>
                <a:gd name="f83" fmla="val 1455914"/>
                <a:gd name="f84" fmla="val 2204733"/>
                <a:gd name="f85" fmla="val 1493311"/>
                <a:gd name="f86" fmla="val 2239452"/>
                <a:gd name="f87" fmla="val 1538593"/>
                <a:gd name="f88" fmla="val 2249086"/>
                <a:gd name="f89" fmla="val 1542015"/>
                <a:gd name="f90" fmla="val 2250785"/>
                <a:gd name="f91" fmla="val 1542604"/>
                <a:gd name="f92" fmla="val 2250943"/>
                <a:gd name="f93" fmla="val 1543193"/>
                <a:gd name="f94" fmla="val 2251097"/>
                <a:gd name="f95" fmla="val 1543870"/>
                <a:gd name="f96" fmla="val 2250902"/>
                <a:gd name="f97" fmla="val 1553422"/>
                <a:gd name="f98" fmla="val 2254514"/>
                <a:gd name="f99" fmla="val 1563610"/>
                <a:gd name="f100" fmla="val 2255524"/>
                <a:gd name="f101" fmla="val 2252783"/>
                <a:gd name="f102" fmla="val 1584162"/>
                <a:gd name="f103" fmla="val 1594351"/>
                <a:gd name="f104" fmla="val 2254515"/>
                <a:gd name="f105" fmla="val 1603903"/>
                <a:gd name="f106" fmla="val 2250901"/>
                <a:gd name="f107" fmla="val 1605758"/>
                <a:gd name="f108" fmla="val 1606974"/>
                <a:gd name="f109" fmla="val 2250459"/>
                <a:gd name="f110" fmla="val 1608181"/>
                <a:gd name="f111" fmla="val 2250118"/>
                <a:gd name="f112" fmla="val 1609178"/>
                <a:gd name="f113" fmla="val 1654461"/>
                <a:gd name="f114" fmla="val 2239453"/>
                <a:gd name="f115" fmla="val 1691859"/>
                <a:gd name="f116" fmla="val 2204734"/>
                <a:gd name="f117" fmla="val 1704684"/>
                <a:gd name="f118" fmla="val 1921541"/>
                <a:gd name="f119" fmla="val 1347547"/>
                <a:gd name="f120" fmla="val 2181705"/>
                <a:gd name="f121" fmla="val 1998928"/>
                <a:gd name="f122" fmla="val 2205326"/>
                <a:gd name="f123" fmla="val 2058070"/>
                <a:gd name="f124" fmla="val 2266689"/>
                <a:gd name="f125" fmla="val 2090865"/>
                <a:gd name="f126" fmla="val 2326593"/>
                <a:gd name="f127" fmla="val 2671200"/>
                <a:gd name="f128" fmla="val 2744554"/>
                <a:gd name="f129" fmla="val 2804019"/>
                <a:gd name="f130" fmla="val 2393261"/>
                <a:gd name="f131" fmla="val 2016914"/>
                <a:gd name="f132" fmla="val 870162"/>
                <a:gd name="f133" fmla="val 1996508"/>
                <a:gd name="f134" fmla="val 819071"/>
                <a:gd name="f135" fmla="val 1947937"/>
                <a:gd name="f136" fmla="val 787642"/>
                <a:gd name="f137" fmla="val 773454"/>
                <a:gd name="f138" fmla="val 106"/>
                <a:gd name="f139" fmla="val 1097282"/>
                <a:gd name="f140" fmla="val 5742"/>
                <a:gd name="f141" fmla="val 1441967"/>
                <a:gd name="f142" fmla="val 238301"/>
                <a:gd name="f143" fmla="val 1631811"/>
                <a:gd name="f144" fmla="val 769863"/>
                <a:gd name="f145" fmla="val 2306811"/>
                <a:gd name="f146" fmla="val -1120137"/>
                <a:gd name="f147" fmla="val 4939311"/>
                <a:gd name="f148" fmla="val -745455"/>
                <a:gd name="f149" fmla="val 1453301"/>
                <a:gd name="f150" fmla="val -54107"/>
                <a:gd name="f151" fmla="val -14297"/>
                <a:gd name="f152" fmla="*/ f0 1 3263621"/>
                <a:gd name="f153" fmla="*/ f1 1 3199863"/>
                <a:gd name="f154" fmla="val f2"/>
                <a:gd name="f155" fmla="val f3"/>
                <a:gd name="f156" fmla="val f4"/>
                <a:gd name="f157" fmla="+- f156 0 f154"/>
                <a:gd name="f158" fmla="+- f155 0 f154"/>
                <a:gd name="f159" fmla="*/ f158 1 3263621"/>
                <a:gd name="f160" fmla="*/ f157 1 3199863"/>
                <a:gd name="f161" fmla="*/ f154 1 f159"/>
                <a:gd name="f162" fmla="*/ f155 1 f159"/>
                <a:gd name="f163" fmla="*/ f154 1 f160"/>
                <a:gd name="f164" fmla="*/ f156 1 f160"/>
                <a:gd name="f165" fmla="*/ f161 f152 1"/>
                <a:gd name="f166" fmla="*/ f162 f152 1"/>
                <a:gd name="f167" fmla="*/ f164 f153 1"/>
                <a:gd name="f168" fmla="*/ f163 f1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5" t="f168" r="f166" b="f167"/>
              <a:pathLst>
                <a:path w="3263621" h="3199863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lnTo>
                    <a:pt x="f57" y="f58"/>
                  </a:lnTo>
                  <a:lnTo>
                    <a:pt x="f59" y="f58"/>
                  </a:lnTo>
                  <a:cubicBezTo>
                    <a:pt x="f60" y="f58"/>
                    <a:pt x="f61" y="f62"/>
                    <a:pt x="f61" y="f63"/>
                  </a:cubicBezTo>
                  <a:cubicBezTo>
                    <a:pt x="f61" y="f64"/>
                    <a:pt x="f60" y="f65"/>
                    <a:pt x="f59" y="f65"/>
                  </a:cubicBezTo>
                  <a:lnTo>
                    <a:pt x="f66" y="f65"/>
                  </a:ln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lnTo>
                    <a:pt x="f79" y="f80"/>
                  </a:lnTo>
                  <a:lnTo>
                    <a:pt x="f81" y="f82"/>
                  </a:lnTo>
                  <a:cubicBezTo>
                    <a:pt x="f83" y="f84"/>
                    <a:pt x="f85" y="f86"/>
                    <a:pt x="f87" y="f88"/>
                  </a:cubicBezTo>
                  <a:lnTo>
                    <a:pt x="f89" y="f90"/>
                  </a:ln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9" y="f101"/>
                  </a:cubicBezTo>
                  <a:cubicBezTo>
                    <a:pt x="f102" y="f100"/>
                    <a:pt x="f103" y="f104"/>
                    <a:pt x="f105" y="f106"/>
                  </a:cubicBezTo>
                  <a:lnTo>
                    <a:pt x="f107" y="f90"/>
                  </a:lnTo>
                  <a:cubicBezTo>
                    <a:pt x="f108" y="f109"/>
                    <a:pt x="f110" y="f111"/>
                    <a:pt x="f112" y="f88"/>
                  </a:cubicBezTo>
                  <a:cubicBezTo>
                    <a:pt x="f113" y="f114"/>
                    <a:pt x="f115" y="f116"/>
                    <a:pt x="f117" y="f82"/>
                  </a:cubicBezTo>
                  <a:lnTo>
                    <a:pt x="f118" y="f119"/>
                  </a:lnTo>
                  <a:lnTo>
                    <a:pt x="f120" y="f121"/>
                  </a:lnTo>
                  <a:cubicBezTo>
                    <a:pt x="f122" y="f123"/>
                    <a:pt x="f124" y="f125"/>
                    <a:pt x="f126" y="f65"/>
                  </a:cubicBezTo>
                  <a:lnTo>
                    <a:pt x="f127" y="f65"/>
                  </a:lnTo>
                  <a:cubicBezTo>
                    <a:pt x="f128" y="f65"/>
                    <a:pt x="f129" y="f64"/>
                    <a:pt x="f129" y="f63"/>
                  </a:cubicBezTo>
                  <a:cubicBezTo>
                    <a:pt x="f129" y="f62"/>
                    <a:pt x="f128" y="f58"/>
                    <a:pt x="f127" y="f58"/>
                  </a:cubicBezTo>
                  <a:lnTo>
                    <a:pt x="f130" y="f58"/>
                  </a:lnTo>
                  <a:lnTo>
                    <a:pt x="f131" y="f132"/>
                  </a:lnTo>
                  <a:cubicBezTo>
                    <a:pt x="f133" y="f134"/>
                    <a:pt x="f135" y="f136"/>
                    <a:pt x="f5" y="f6"/>
                  </a:cubicBezTo>
                  <a:close/>
                  <a:moveTo>
                    <a:pt x="f137" y="f138"/>
                  </a:moveTo>
                  <a:cubicBezTo>
                    <a:pt x="f139" y="f140"/>
                    <a:pt x="f141" y="f142"/>
                    <a:pt x="f143" y="f144"/>
                  </a:cubicBezTo>
                  <a:cubicBezTo>
                    <a:pt x="f145" y="f146"/>
                    <a:pt x="f147" y="f144"/>
                    <a:pt x="f143" y="f4"/>
                  </a:cubicBezTo>
                  <a:cubicBezTo>
                    <a:pt x="f148" y="f149"/>
                    <a:pt x="f150" y="f151"/>
                    <a:pt x="f137" y="f13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3" name="Rounded Rectangle 25">
              <a:extLst>
                <a:ext uri="{FF2B5EF4-FFF2-40B4-BE49-F238E27FC236}">
                  <a16:creationId xmlns:a16="http://schemas.microsoft.com/office/drawing/2014/main" id="{A1FEB281-363B-4251-89FC-A429F1BFE55C}"/>
                </a:ext>
              </a:extLst>
            </p:cNvPr>
            <p:cNvSpPr/>
            <p:nvPr/>
          </p:nvSpPr>
          <p:spPr>
            <a:xfrm>
              <a:off x="6104022" y="1479462"/>
              <a:ext cx="311965" cy="26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240000"/>
                <a:gd name="f4" fmla="val 2730652"/>
                <a:gd name="f5" fmla="val 1452811"/>
                <a:gd name="f6" fmla="val 1541940"/>
                <a:gd name="f7" fmla="val 1831951"/>
                <a:gd name="f8" fmla="val 1162800"/>
                <a:gd name="f9" fmla="val 2166329"/>
                <a:gd name="f10" fmla="val 2456340"/>
                <a:gd name="f11" fmla="val 1787189"/>
                <a:gd name="f12" fmla="val 2077200"/>
                <a:gd name="f13" fmla="val 1278453"/>
                <a:gd name="f14" fmla="val 2376509"/>
                <a:gd name="f15" fmla="val 2572097"/>
                <a:gd name="f16" fmla="val 3081445"/>
                <a:gd name="f17" fmla="val 2885857"/>
                <a:gd name="f18" fmla="val 354143"/>
                <a:gd name="f19" fmla="val 158555"/>
                <a:gd name="f20" fmla="val 1001150"/>
                <a:gd name="f21" fmla="val 200505"/>
                <a:gd name="f22" fmla="val 933045"/>
                <a:gd name="f23" fmla="val 877834"/>
                <a:gd name="f24" fmla="val 255715"/>
                <a:gd name="f25" fmla="val 323821"/>
                <a:gd name="f26" fmla="val 605836"/>
                <a:gd name="f27" fmla="val 2362163"/>
                <a:gd name="f28" fmla="val 2306952"/>
                <a:gd name="f29" fmla="val 2238846"/>
                <a:gd name="f30" fmla="val 843301"/>
                <a:gd name="f31" fmla="val 2396696"/>
                <a:gd name="f32" fmla="val 2488075"/>
                <a:gd name="f33" fmla="val 2562152"/>
                <a:gd name="f34" fmla="val 74077"/>
                <a:gd name="f35" fmla="val 165456"/>
                <a:gd name="f36" fmla="val 764391"/>
                <a:gd name="f37" fmla="val 959979"/>
                <a:gd name="f38" fmla="val 1134437"/>
                <a:gd name="f39" fmla="val 677845"/>
                <a:gd name="f40" fmla="val 751923"/>
                <a:gd name="f41" fmla="*/ f0 1 3240000"/>
                <a:gd name="f42" fmla="*/ f1 1 2730652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240000"/>
                <a:gd name="f49" fmla="*/ f46 1 2730652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240000" h="2730652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lnTo>
                    <a:pt x="f5" y="f9"/>
                  </a:lnTo>
                  <a:lnTo>
                    <a:pt x="f5" y="f10"/>
                  </a:lnTo>
                  <a:lnTo>
                    <a:pt x="f11" y="f10"/>
                  </a:lnTo>
                  <a:lnTo>
                    <a:pt x="f11" y="f9"/>
                  </a:lnTo>
                  <a:lnTo>
                    <a:pt x="f12" y="f9"/>
                  </a:lnTo>
                  <a:lnTo>
                    <a:pt x="f12" y="f7"/>
                  </a:lnTo>
                  <a:lnTo>
                    <a:pt x="f11" y="f7"/>
                  </a:lnTo>
                  <a:lnTo>
                    <a:pt x="f11" y="f6"/>
                  </a:lnTo>
                  <a:close/>
                  <a:moveTo>
                    <a:pt x="f2" y="f13"/>
                  </a:moveTo>
                  <a:lnTo>
                    <a:pt x="f3" y="f13"/>
                  </a:lnTo>
                  <a:lnTo>
                    <a:pt x="f3" y="f14"/>
                  </a:lnTo>
                  <a:cubicBezTo>
                    <a:pt x="f3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" y="f15"/>
                    <a:pt x="f2" y="f14"/>
                  </a:cubicBezTo>
                  <a:close/>
                  <a:moveTo>
                    <a:pt x="f20" y="f21"/>
                  </a:moveTo>
                  <a:cubicBezTo>
                    <a:pt x="f22" y="f21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6"/>
                  </a:lnTo>
                  <a:lnTo>
                    <a:pt x="f27" y="f25"/>
                  </a:lnTo>
                  <a:cubicBezTo>
                    <a:pt x="f27" y="f24"/>
                    <a:pt x="f28" y="f21"/>
                    <a:pt x="f29" y="f21"/>
                  </a:cubicBezTo>
                  <a:close/>
                  <a:moveTo>
                    <a:pt x="f30" y="f2"/>
                  </a:moveTo>
                  <a:lnTo>
                    <a:pt x="f31" y="f2"/>
                  </a:lnTo>
                  <a:cubicBezTo>
                    <a:pt x="f32" y="f2"/>
                    <a:pt x="f33" y="f34"/>
                    <a:pt x="f33" y="f35"/>
                  </a:cubicBezTo>
                  <a:lnTo>
                    <a:pt x="f33" y="f26"/>
                  </a:lnTo>
                  <a:lnTo>
                    <a:pt x="f17" y="f26"/>
                  </a:lnTo>
                  <a:cubicBezTo>
                    <a:pt x="f16" y="f26"/>
                    <a:pt x="f3" y="f36"/>
                    <a:pt x="f3" y="f37"/>
                  </a:cubicBezTo>
                  <a:lnTo>
                    <a:pt x="f3" y="f38"/>
                  </a:lnTo>
                  <a:lnTo>
                    <a:pt x="f2" y="f38"/>
                  </a:lnTo>
                  <a:lnTo>
                    <a:pt x="f2" y="f37"/>
                  </a:lnTo>
                  <a:cubicBezTo>
                    <a:pt x="f2" y="f36"/>
                    <a:pt x="f19" y="f26"/>
                    <a:pt x="f18" y="f26"/>
                  </a:cubicBezTo>
                  <a:lnTo>
                    <a:pt x="f39" y="f26"/>
                  </a:lnTo>
                  <a:lnTo>
                    <a:pt x="f39" y="f35"/>
                  </a:lnTo>
                  <a:cubicBezTo>
                    <a:pt x="f39" y="f34"/>
                    <a:pt x="f40" y="f2"/>
                    <a:pt x="f30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4" name="Chord 32">
              <a:extLst>
                <a:ext uri="{FF2B5EF4-FFF2-40B4-BE49-F238E27FC236}">
                  <a16:creationId xmlns:a16="http://schemas.microsoft.com/office/drawing/2014/main" id="{95AF6631-9954-4AC6-9194-6F538C31B9D7}"/>
                </a:ext>
              </a:extLst>
            </p:cNvPr>
            <p:cNvSpPr/>
            <p:nvPr/>
          </p:nvSpPr>
          <p:spPr>
            <a:xfrm>
              <a:off x="4402333" y="1456310"/>
              <a:ext cx="311965" cy="3092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240000"/>
                <a:gd name="f4" fmla="val 3211580"/>
                <a:gd name="f5" fmla="val 991906"/>
                <a:gd name="f6" fmla="val 2959580"/>
                <a:gd name="f7" fmla="val 2193254"/>
                <a:gd name="f8" fmla="val 2215674"/>
                <a:gd name="f9" fmla="val 2233849"/>
                <a:gd name="f10" fmla="val 2977755"/>
                <a:gd name="f11" fmla="val 3000175"/>
                <a:gd name="f12" fmla="val 3170985"/>
                <a:gd name="f13" fmla="val 3193405"/>
                <a:gd name="f14" fmla="val 969486"/>
                <a:gd name="f15" fmla="val 951311"/>
                <a:gd name="f16" fmla="val 1439043"/>
                <a:gd name="f17" fmla="val 1763796"/>
                <a:gd name="f18" fmla="val 2067459"/>
                <a:gd name="f19" fmla="val 1135380"/>
                <a:gd name="f20" fmla="val 2374533"/>
                <a:gd name="f21" fmla="val 2678196"/>
                <a:gd name="f22" fmla="val 1746117"/>
                <a:gd name="f23" fmla="val 2049780"/>
                <a:gd name="f24" fmla="val 128358"/>
                <a:gd name="f25" fmla="val 1541040"/>
                <a:gd name="f26" fmla="val 3056915"/>
                <a:gd name="f27" fmla="val 1550917"/>
                <a:gd name="f28" fmla="val 3061111"/>
                <a:gd name="f29" fmla="val 2078028"/>
                <a:gd name="f30" fmla="val 2781683"/>
                <a:gd name="f31" fmla="val 2566719"/>
                <a:gd name="f32" fmla="val 2325284"/>
                <a:gd name="f33" fmla="val 2830467"/>
                <a:gd name="f34" fmla="val 2182018"/>
                <a:gd name="f35" fmla="val 2900953"/>
                <a:gd name="f36" fmla="val 1002135"/>
                <a:gd name="f37" fmla="val 950374"/>
                <a:gd name="f38" fmla="val 2879821"/>
                <a:gd name="f39" fmla="val 900231"/>
                <a:gd name="f40" fmla="val 2854191"/>
                <a:gd name="f41" fmla="val 851341"/>
                <a:gd name="f42" fmla="val 2825496"/>
                <a:gd name="f43" fmla="val 396732"/>
                <a:gd name="f44" fmla="val 2558675"/>
                <a:gd name="f45" fmla="val 120607"/>
                <a:gd name="f46" fmla="val 2068110"/>
                <a:gd name="f47" fmla="val 61067"/>
                <a:gd name="f48" fmla="val 1230414"/>
                <a:gd name="f49" fmla="val 3178933"/>
                <a:gd name="f50" fmla="val 3212659"/>
                <a:gd name="f51" fmla="val 1257755"/>
                <a:gd name="f52" fmla="val 1291481"/>
                <a:gd name="f53" fmla="val 1421347"/>
                <a:gd name="f54" fmla="val 1455073"/>
                <a:gd name="f55" fmla="val 1482414"/>
                <a:gd name="f56" fmla="val 27341"/>
                <a:gd name="f57" fmla="val 2481726"/>
                <a:gd name="f58" fmla="val 315922"/>
                <a:gd name="f59" fmla="val 2862412"/>
                <a:gd name="f60" fmla="val 696608"/>
                <a:gd name="f61" fmla="val 2420437"/>
                <a:gd name="f62" fmla="val 1138584"/>
                <a:gd name="f63" fmla="val 1659064"/>
                <a:gd name="f64" fmla="val 2730827"/>
                <a:gd name="f65" fmla="val 2765703"/>
                <a:gd name="f66" fmla="val 2800581"/>
                <a:gd name="f67" fmla="val 13305"/>
                <a:gd name="f68" fmla="val 2827191"/>
                <a:gd name="f69" fmla="val 39915"/>
                <a:gd name="f70" fmla="val 3143636"/>
                <a:gd name="f71" fmla="val 356360"/>
                <a:gd name="f72" fmla="val 3196857"/>
                <a:gd name="f73" fmla="val 409581"/>
                <a:gd name="f74" fmla="val 495868"/>
                <a:gd name="f75" fmla="val 549088"/>
                <a:gd name="f76" fmla="val 3082882"/>
                <a:gd name="f77" fmla="val 609843"/>
                <a:gd name="f78" fmla="val 3029661"/>
                <a:gd name="f79" fmla="val 663063"/>
                <a:gd name="f80" fmla="val 2943375"/>
                <a:gd name="f81" fmla="val 663064"/>
                <a:gd name="f82" fmla="val 2890155"/>
                <a:gd name="f83" fmla="val 2573708"/>
                <a:gd name="f84" fmla="val 293397"/>
                <a:gd name="f85" fmla="val 2520488"/>
                <a:gd name="f86" fmla="val 240176"/>
                <a:gd name="f87" fmla="val 153889"/>
                <a:gd name="f88" fmla="val 100669"/>
                <a:gd name="f89" fmla="val 2634463"/>
                <a:gd name="f90" fmla="val 39914"/>
                <a:gd name="f91" fmla="val 2661073"/>
                <a:gd name="f92" fmla="val 2695950"/>
                <a:gd name="f93" fmla="*/ f0 1 3240000"/>
                <a:gd name="f94" fmla="*/ f1 1 3211580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3240000"/>
                <a:gd name="f101" fmla="*/ f98 1 3211580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3240000" h="3211580">
                  <a:moveTo>
                    <a:pt x="f5" y="f6"/>
                  </a:move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9" y="f13"/>
                    <a:pt x="f8" y="f4"/>
                    <a:pt x="f7" y="f4"/>
                  </a:cubicBezTo>
                  <a:lnTo>
                    <a:pt x="f5" y="f4"/>
                  </a:lnTo>
                  <a:cubicBezTo>
                    <a:pt x="f14" y="f4"/>
                    <a:pt x="f15" y="f13"/>
                    <a:pt x="f15" y="f12"/>
                  </a:cubicBezTo>
                  <a:lnTo>
                    <a:pt x="f15" y="f11"/>
                  </a:lnTo>
                  <a:cubicBezTo>
                    <a:pt x="f15" y="f10"/>
                    <a:pt x="f14" y="f6"/>
                    <a:pt x="f5" y="f6"/>
                  </a:cubicBezTo>
                  <a:close/>
                  <a:moveTo>
                    <a:pt x="f16" y="f17"/>
                  </a:moveTo>
                  <a:lnTo>
                    <a:pt x="f16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6" y="f20"/>
                  </a:lnTo>
                  <a:lnTo>
                    <a:pt x="f16" y="f21"/>
                  </a:lnTo>
                  <a:lnTo>
                    <a:pt x="f22" y="f21"/>
                  </a:lnTo>
                  <a:lnTo>
                    <a:pt x="f22" y="f20"/>
                  </a:lnTo>
                  <a:lnTo>
                    <a:pt x="f23" y="f20"/>
                  </a:lnTo>
                  <a:lnTo>
                    <a:pt x="f23" y="f18"/>
                  </a:lnTo>
                  <a:lnTo>
                    <a:pt x="f22" y="f18"/>
                  </a:lnTo>
                  <a:lnTo>
                    <a:pt x="f22" y="f17"/>
                  </a:lnTo>
                  <a:close/>
                  <a:moveTo>
                    <a:pt x="f24" y="f25"/>
                  </a:moveTo>
                  <a:lnTo>
                    <a:pt x="f26" y="f27"/>
                  </a:lnTo>
                  <a:cubicBezTo>
                    <a:pt x="f28" y="f29"/>
                    <a:pt x="f30" y="f31"/>
                    <a:pt x="f32" y="f33"/>
                  </a:cubicBezTo>
                  <a:lnTo>
                    <a:pt x="f34" y="f35"/>
                  </a:lnTo>
                  <a:lnTo>
                    <a:pt x="f36" y="f35"/>
                  </a:ln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24" y="f25"/>
                  </a:cubicBezTo>
                  <a:close/>
                  <a:moveTo>
                    <a:pt x="f47" y="f48"/>
                  </a:moveTo>
                  <a:lnTo>
                    <a:pt x="f49" y="f48"/>
                  </a:lnTo>
                  <a:cubicBezTo>
                    <a:pt x="f50" y="f48"/>
                    <a:pt x="f3" y="f51"/>
                    <a:pt x="f3" y="f52"/>
                  </a:cubicBezTo>
                  <a:lnTo>
                    <a:pt x="f3" y="f53"/>
                  </a:lnTo>
                  <a:cubicBezTo>
                    <a:pt x="f3" y="f54"/>
                    <a:pt x="f50" y="f55"/>
                    <a:pt x="f49" y="f55"/>
                  </a:cubicBezTo>
                  <a:lnTo>
                    <a:pt x="f47" y="f55"/>
                  </a:lnTo>
                  <a:cubicBezTo>
                    <a:pt x="f56" y="f55"/>
                    <a:pt x="f2" y="f54"/>
                    <a:pt x="f2" y="f53"/>
                  </a:cubicBezTo>
                  <a:lnTo>
                    <a:pt x="f2" y="f52"/>
                  </a:lnTo>
                  <a:cubicBezTo>
                    <a:pt x="f2" y="f51"/>
                    <a:pt x="f56" y="f48"/>
                    <a:pt x="f47" y="f48"/>
                  </a:cubicBezTo>
                  <a:close/>
                  <a:moveTo>
                    <a:pt x="f57" y="f58"/>
                  </a:moveTo>
                  <a:lnTo>
                    <a:pt x="f59" y="f60"/>
                  </a:lnTo>
                  <a:lnTo>
                    <a:pt x="f61" y="f62"/>
                  </a:lnTo>
                  <a:lnTo>
                    <a:pt x="f63" y="f62"/>
                  </a:lnTo>
                  <a:close/>
                  <a:moveTo>
                    <a:pt x="f64" y="f2"/>
                  </a:moveTo>
                  <a:cubicBezTo>
                    <a:pt x="f65" y="f2"/>
                    <a:pt x="f66" y="f67"/>
                    <a:pt x="f68" y="f69"/>
                  </a:cubicBezTo>
                  <a:lnTo>
                    <a:pt x="f70" y="f71"/>
                  </a:lnTo>
                  <a:cubicBezTo>
                    <a:pt x="f72" y="f73"/>
                    <a:pt x="f72" y="f74"/>
                    <a:pt x="f70" y="f75"/>
                  </a:cubicBezTo>
                  <a:lnTo>
                    <a:pt x="f76" y="f77"/>
                  </a:lnTo>
                  <a:cubicBezTo>
                    <a:pt x="f78" y="f79"/>
                    <a:pt x="f80" y="f81"/>
                    <a:pt x="f82" y="f77"/>
                  </a:cubicBezTo>
                  <a:lnTo>
                    <a:pt x="f83" y="f84"/>
                  </a:lnTo>
                  <a:cubicBezTo>
                    <a:pt x="f85" y="f86"/>
                    <a:pt x="f85" y="f87"/>
                    <a:pt x="f83" y="f88"/>
                  </a:cubicBezTo>
                  <a:lnTo>
                    <a:pt x="f89" y="f90"/>
                  </a:lnTo>
                  <a:cubicBezTo>
                    <a:pt x="f91" y="f67"/>
                    <a:pt x="f92" y="f2"/>
                    <a:pt x="f64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2AD6D7E2-4B6B-47E6-88BC-32FA89ADE1DB}"/>
              </a:ext>
            </a:extLst>
          </p:cNvPr>
          <p:cNvSpPr/>
          <p:nvPr/>
        </p:nvSpPr>
        <p:spPr>
          <a:xfrm>
            <a:off x="0" y="1691127"/>
            <a:ext cx="9111941" cy="1838099"/>
          </a:xfrm>
          <a:prstGeom prst="rect">
            <a:avLst/>
          </a:prstGeom>
          <a:solidFill>
            <a:srgbClr val="C6C6C6">
              <a:alpha val="3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CO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CuadroTexto 6">
            <a:extLst>
              <a:ext uri="{FF2B5EF4-FFF2-40B4-BE49-F238E27FC236}">
                <a16:creationId xmlns:a16="http://schemas.microsoft.com/office/drawing/2014/main" id="{3F9058E2-2F70-4C70-ACFC-ACC1948371FF}"/>
              </a:ext>
            </a:extLst>
          </p:cNvPr>
          <p:cNvSpPr txBox="1"/>
          <p:nvPr/>
        </p:nvSpPr>
        <p:spPr>
          <a:xfrm>
            <a:off x="1241407" y="1795239"/>
            <a:ext cx="5019425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6000" b="1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عنوان آسیب دید</a:t>
            </a:r>
            <a:endParaRPr lang="es-CO" sz="6000" b="1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  <p:sp>
        <p:nvSpPr>
          <p:cNvPr id="4" name="CuadroTexto 7">
            <a:extLst>
              <a:ext uri="{FF2B5EF4-FFF2-40B4-BE49-F238E27FC236}">
                <a16:creationId xmlns:a16="http://schemas.microsoft.com/office/drawing/2014/main" id="{0951EA74-4BE4-49F4-8BC7-8E3C3797F379}"/>
              </a:ext>
            </a:extLst>
          </p:cNvPr>
          <p:cNvSpPr txBox="1"/>
          <p:nvPr/>
        </p:nvSpPr>
        <p:spPr>
          <a:xfrm>
            <a:off x="66768" y="2027846"/>
            <a:ext cx="1378785" cy="9233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CO" sz="5400" b="1" i="0" u="none" strike="noStrike" kern="0" cap="none" spc="0" baseline="0" dirty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rPr>
              <a:t>01</a:t>
            </a:r>
          </a:p>
        </p:txBody>
      </p:sp>
      <p:cxnSp>
        <p:nvCxnSpPr>
          <p:cNvPr id="5" name="Conector recto 8">
            <a:extLst>
              <a:ext uri="{FF2B5EF4-FFF2-40B4-BE49-F238E27FC236}">
                <a16:creationId xmlns:a16="http://schemas.microsoft.com/office/drawing/2014/main" id="{7A213AB6-9464-4555-9D7B-F1484A95FD41}"/>
              </a:ext>
            </a:extLst>
          </p:cNvPr>
          <p:cNvCxnSpPr/>
          <p:nvPr/>
        </p:nvCxnSpPr>
        <p:spPr>
          <a:xfrm>
            <a:off x="887653" y="1822335"/>
            <a:ext cx="0" cy="1563304"/>
          </a:xfrm>
          <a:prstGeom prst="straightConnector1">
            <a:avLst/>
          </a:prstGeom>
          <a:noFill/>
          <a:ln w="38103" cap="flat">
            <a:solidFill>
              <a:srgbClr val="FFFFFF"/>
            </a:solidFill>
            <a:prstDash val="solid"/>
          </a:ln>
        </p:spPr>
      </p:cxnSp>
      <p:sp>
        <p:nvSpPr>
          <p:cNvPr id="6" name="CuadroTexto 9">
            <a:extLst>
              <a:ext uri="{FF2B5EF4-FFF2-40B4-BE49-F238E27FC236}">
                <a16:creationId xmlns:a16="http://schemas.microsoft.com/office/drawing/2014/main" id="{230AFFB6-F2F1-4046-AC42-F893779E9970}"/>
              </a:ext>
            </a:extLst>
          </p:cNvPr>
          <p:cNvSpPr txBox="1"/>
          <p:nvPr/>
        </p:nvSpPr>
        <p:spPr>
          <a:xfrm>
            <a:off x="1025097" y="2717916"/>
            <a:ext cx="4041474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این یک متن امتحانی است. در این پاراگراف ایده های مبحث 1 را از سر بگیرید.</a:t>
            </a:r>
            <a:endParaRPr lang="es-CO" sz="1400" b="0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C88114B6-4FE0-480B-A005-2CF1F78853B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4E32E4AF-1123-4B0D-BA92-170AF88F27AA}"/>
              </a:ext>
            </a:extLst>
          </p:cNvPr>
          <p:cNvSpPr/>
          <p:nvPr/>
        </p:nvSpPr>
        <p:spPr>
          <a:xfrm>
            <a:off x="3746177" y="1407453"/>
            <a:ext cx="4784881" cy="117724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" name="직사각형 4">
            <a:extLst>
              <a:ext uri="{FF2B5EF4-FFF2-40B4-BE49-F238E27FC236}">
                <a16:creationId xmlns:a16="http://schemas.microsoft.com/office/drawing/2014/main" id="{F7597A88-1989-4562-90D0-819595473329}"/>
              </a:ext>
            </a:extLst>
          </p:cNvPr>
          <p:cNvSpPr/>
          <p:nvPr/>
        </p:nvSpPr>
        <p:spPr>
          <a:xfrm>
            <a:off x="3746168" y="2851821"/>
            <a:ext cx="2313496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مهارت های شخصی</a:t>
            </a:r>
            <a:endParaRPr lang="en-US" sz="1400" b="1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aphicFrame>
        <p:nvGraphicFramePr>
          <p:cNvPr id="5" name="Chart 1">
            <a:extLst>
              <a:ext uri="{FF2B5EF4-FFF2-40B4-BE49-F238E27FC236}">
                <a16:creationId xmlns:a16="http://schemas.microsoft.com/office/drawing/2014/main" id="{71112256-DF7B-4134-A71E-4FFB9E8253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8904607"/>
              </p:ext>
            </p:extLst>
          </p:nvPr>
        </p:nvGraphicFramePr>
        <p:xfrm>
          <a:off x="3746177" y="3116869"/>
          <a:ext cx="5397822" cy="1296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upo 9">
            <a:extLst>
              <a:ext uri="{FF2B5EF4-FFF2-40B4-BE49-F238E27FC236}">
                <a16:creationId xmlns:a16="http://schemas.microsoft.com/office/drawing/2014/main" id="{03506EBA-E1A3-4F51-B2F0-094E2ACA0CA9}"/>
              </a:ext>
            </a:extLst>
          </p:cNvPr>
          <p:cNvGrpSpPr/>
          <p:nvPr/>
        </p:nvGrpSpPr>
        <p:grpSpPr>
          <a:xfrm>
            <a:off x="1248594" y="1168868"/>
            <a:ext cx="1412876" cy="3981453"/>
            <a:chOff x="1248594" y="1168868"/>
            <a:chExt cx="1412876" cy="3981453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3403BD3A-809D-4283-A60B-41783886BFCF}"/>
                </a:ext>
              </a:extLst>
            </p:cNvPr>
            <p:cNvSpPr/>
            <p:nvPr/>
          </p:nvSpPr>
          <p:spPr>
            <a:xfrm>
              <a:off x="2128064" y="3677122"/>
              <a:ext cx="465136" cy="14731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6"/>
                <a:gd name="f7" fmla="val 370"/>
                <a:gd name="f8" fmla="val 87"/>
                <a:gd name="f9" fmla="val 8"/>
                <a:gd name="f10" fmla="val 11"/>
                <a:gd name="f11" fmla="val 14"/>
                <a:gd name="f12" fmla="val 88"/>
                <a:gd name="f13" fmla="val 17"/>
                <a:gd name="f14" fmla="val 89"/>
                <a:gd name="f15" fmla="val 34"/>
                <a:gd name="f16" fmla="val 51"/>
                <a:gd name="f17" fmla="val 90"/>
                <a:gd name="f18" fmla="val 68"/>
                <a:gd name="f19" fmla="val 73"/>
                <a:gd name="f20" fmla="val 79"/>
                <a:gd name="f21" fmla="val 92"/>
                <a:gd name="f22" fmla="val 84"/>
                <a:gd name="f23" fmla="val 95"/>
                <a:gd name="f24" fmla="val 122"/>
                <a:gd name="f25" fmla="val 98"/>
                <a:gd name="f26" fmla="val 161"/>
                <a:gd name="f27" fmla="val 102"/>
                <a:gd name="f28" fmla="val 199"/>
                <a:gd name="f29" fmla="val 106"/>
                <a:gd name="f30" fmla="val 256"/>
                <a:gd name="f31" fmla="val 111"/>
                <a:gd name="f32" fmla="val 313"/>
                <a:gd name="f33" fmla="val 41"/>
                <a:gd name="f34" fmla="val 4"/>
                <a:gd name="f35" fmla="val 1"/>
                <a:gd name="f36" fmla="val 367"/>
                <a:gd name="f37" fmla="val 363"/>
                <a:gd name="f38" fmla="val 359"/>
                <a:gd name="f39" fmla="val 331"/>
                <a:gd name="f40" fmla="val 303"/>
                <a:gd name="f41" fmla="val 275"/>
                <a:gd name="f42" fmla="val 264"/>
                <a:gd name="f43" fmla="val 3"/>
                <a:gd name="f44" fmla="val 253"/>
                <a:gd name="f45" fmla="val 242"/>
                <a:gd name="f46" fmla="val 219"/>
                <a:gd name="f47" fmla="val 197"/>
                <a:gd name="f48" fmla="val 174"/>
                <a:gd name="f49" fmla="val 148"/>
                <a:gd name="f50" fmla="val 2"/>
                <a:gd name="f51" fmla="val 96"/>
                <a:gd name="f52" fmla="val 80"/>
                <a:gd name="f53" fmla="val 64"/>
                <a:gd name="f54" fmla="val 49"/>
                <a:gd name="f55" fmla="val 43"/>
                <a:gd name="f56" fmla="val 39"/>
                <a:gd name="f57" fmla="val 13"/>
                <a:gd name="f58" fmla="val 36"/>
                <a:gd name="f59" fmla="val 33"/>
                <a:gd name="f60" fmla="val 27"/>
                <a:gd name="f61" fmla="val 52"/>
                <a:gd name="f62" fmla="val 16"/>
                <a:gd name="f63" fmla="val 72"/>
                <a:gd name="f64" fmla="val 6"/>
                <a:gd name="f65" fmla="val 77"/>
                <a:gd name="f66" fmla="val 83"/>
                <a:gd name="f67" fmla="+- 0 0 -90"/>
                <a:gd name="f68" fmla="*/ f3 1 116"/>
                <a:gd name="f69" fmla="*/ f4 1 370"/>
                <a:gd name="f70" fmla="val f5"/>
                <a:gd name="f71" fmla="val f6"/>
                <a:gd name="f72" fmla="val f7"/>
                <a:gd name="f73" fmla="*/ f67 f0 1"/>
                <a:gd name="f74" fmla="+- f72 0 f70"/>
                <a:gd name="f75" fmla="+- f71 0 f70"/>
                <a:gd name="f76" fmla="*/ f73 1 f2"/>
                <a:gd name="f77" fmla="*/ f75 1 116"/>
                <a:gd name="f78" fmla="*/ f74 1 370"/>
                <a:gd name="f79" fmla="*/ 87 f75 1"/>
                <a:gd name="f80" fmla="*/ 8 f74 1"/>
                <a:gd name="f81" fmla="*/ 88 f75 1"/>
                <a:gd name="f82" fmla="*/ 17 f74 1"/>
                <a:gd name="f83" fmla="*/ 90 f75 1"/>
                <a:gd name="f84" fmla="*/ 68 f74 1"/>
                <a:gd name="f85" fmla="*/ 92 f75 1"/>
                <a:gd name="f86" fmla="*/ 84 f74 1"/>
                <a:gd name="f87" fmla="*/ 102 f75 1"/>
                <a:gd name="f88" fmla="*/ 199 f74 1"/>
                <a:gd name="f89" fmla="*/ 116 f75 1"/>
                <a:gd name="f90" fmla="*/ 370 f74 1"/>
                <a:gd name="f91" fmla="*/ 4 f75 1"/>
                <a:gd name="f92" fmla="*/ 0 f75 1"/>
                <a:gd name="f93" fmla="*/ 359 f74 1"/>
                <a:gd name="f94" fmla="*/ 1 f75 1"/>
                <a:gd name="f95" fmla="*/ 275 f74 1"/>
                <a:gd name="f96" fmla="*/ 3 f75 1"/>
                <a:gd name="f97" fmla="*/ 242 f74 1"/>
                <a:gd name="f98" fmla="*/ 174 f74 1"/>
                <a:gd name="f99" fmla="*/ 2 f75 1"/>
                <a:gd name="f100" fmla="*/ 96 f74 1"/>
                <a:gd name="f101" fmla="*/ 49 f74 1"/>
                <a:gd name="f102" fmla="*/ 13 f75 1"/>
                <a:gd name="f103" fmla="*/ 36 f74 1"/>
                <a:gd name="f104" fmla="*/ 72 f75 1"/>
                <a:gd name="f105" fmla="*/ 6 f74 1"/>
                <a:gd name="f106" fmla="+- f76 0 f1"/>
                <a:gd name="f107" fmla="*/ f79 1 116"/>
                <a:gd name="f108" fmla="*/ f80 1 370"/>
                <a:gd name="f109" fmla="*/ f81 1 116"/>
                <a:gd name="f110" fmla="*/ f82 1 370"/>
                <a:gd name="f111" fmla="*/ f83 1 116"/>
                <a:gd name="f112" fmla="*/ f84 1 370"/>
                <a:gd name="f113" fmla="*/ f85 1 116"/>
                <a:gd name="f114" fmla="*/ f86 1 370"/>
                <a:gd name="f115" fmla="*/ f87 1 116"/>
                <a:gd name="f116" fmla="*/ f88 1 370"/>
                <a:gd name="f117" fmla="*/ f89 1 116"/>
                <a:gd name="f118" fmla="*/ f90 1 370"/>
                <a:gd name="f119" fmla="*/ f91 1 116"/>
                <a:gd name="f120" fmla="*/ f92 1 116"/>
                <a:gd name="f121" fmla="*/ f93 1 370"/>
                <a:gd name="f122" fmla="*/ f94 1 116"/>
                <a:gd name="f123" fmla="*/ f95 1 370"/>
                <a:gd name="f124" fmla="*/ f96 1 116"/>
                <a:gd name="f125" fmla="*/ f97 1 370"/>
                <a:gd name="f126" fmla="*/ f98 1 370"/>
                <a:gd name="f127" fmla="*/ f99 1 116"/>
                <a:gd name="f128" fmla="*/ f100 1 370"/>
                <a:gd name="f129" fmla="*/ f101 1 370"/>
                <a:gd name="f130" fmla="*/ f102 1 116"/>
                <a:gd name="f131" fmla="*/ f103 1 370"/>
                <a:gd name="f132" fmla="*/ f104 1 116"/>
                <a:gd name="f133" fmla="*/ f105 1 370"/>
                <a:gd name="f134" fmla="*/ 0 1 f77"/>
                <a:gd name="f135" fmla="*/ f71 1 f77"/>
                <a:gd name="f136" fmla="*/ 0 1 f78"/>
                <a:gd name="f137" fmla="*/ f72 1 f78"/>
                <a:gd name="f138" fmla="*/ f107 1 f77"/>
                <a:gd name="f139" fmla="*/ f108 1 f78"/>
                <a:gd name="f140" fmla="*/ f109 1 f77"/>
                <a:gd name="f141" fmla="*/ f110 1 f78"/>
                <a:gd name="f142" fmla="*/ f111 1 f77"/>
                <a:gd name="f143" fmla="*/ f112 1 f78"/>
                <a:gd name="f144" fmla="*/ f113 1 f77"/>
                <a:gd name="f145" fmla="*/ f114 1 f78"/>
                <a:gd name="f146" fmla="*/ f115 1 f77"/>
                <a:gd name="f147" fmla="*/ f116 1 f78"/>
                <a:gd name="f148" fmla="*/ f117 1 f77"/>
                <a:gd name="f149" fmla="*/ f118 1 f78"/>
                <a:gd name="f150" fmla="*/ f119 1 f77"/>
                <a:gd name="f151" fmla="*/ f120 1 f77"/>
                <a:gd name="f152" fmla="*/ f121 1 f78"/>
                <a:gd name="f153" fmla="*/ f122 1 f77"/>
                <a:gd name="f154" fmla="*/ f123 1 f78"/>
                <a:gd name="f155" fmla="*/ f124 1 f77"/>
                <a:gd name="f156" fmla="*/ f125 1 f78"/>
                <a:gd name="f157" fmla="*/ f126 1 f78"/>
                <a:gd name="f158" fmla="*/ f127 1 f77"/>
                <a:gd name="f159" fmla="*/ f128 1 f78"/>
                <a:gd name="f160" fmla="*/ f129 1 f78"/>
                <a:gd name="f161" fmla="*/ f130 1 f77"/>
                <a:gd name="f162" fmla="*/ f131 1 f78"/>
                <a:gd name="f163" fmla="*/ f132 1 f77"/>
                <a:gd name="f164" fmla="*/ f133 1 f78"/>
                <a:gd name="f165" fmla="*/ f134 f68 1"/>
                <a:gd name="f166" fmla="*/ f135 f68 1"/>
                <a:gd name="f167" fmla="*/ f137 f69 1"/>
                <a:gd name="f168" fmla="*/ f136 f69 1"/>
                <a:gd name="f169" fmla="*/ f138 f68 1"/>
                <a:gd name="f170" fmla="*/ f139 f69 1"/>
                <a:gd name="f171" fmla="*/ f140 f68 1"/>
                <a:gd name="f172" fmla="*/ f141 f69 1"/>
                <a:gd name="f173" fmla="*/ f142 f68 1"/>
                <a:gd name="f174" fmla="*/ f143 f69 1"/>
                <a:gd name="f175" fmla="*/ f144 f68 1"/>
                <a:gd name="f176" fmla="*/ f145 f69 1"/>
                <a:gd name="f177" fmla="*/ f146 f68 1"/>
                <a:gd name="f178" fmla="*/ f147 f69 1"/>
                <a:gd name="f179" fmla="*/ f148 f68 1"/>
                <a:gd name="f180" fmla="*/ f149 f69 1"/>
                <a:gd name="f181" fmla="*/ f150 f68 1"/>
                <a:gd name="f182" fmla="*/ f151 f68 1"/>
                <a:gd name="f183" fmla="*/ f152 f69 1"/>
                <a:gd name="f184" fmla="*/ f153 f68 1"/>
                <a:gd name="f185" fmla="*/ f154 f69 1"/>
                <a:gd name="f186" fmla="*/ f155 f68 1"/>
                <a:gd name="f187" fmla="*/ f156 f69 1"/>
                <a:gd name="f188" fmla="*/ f157 f69 1"/>
                <a:gd name="f189" fmla="*/ f158 f68 1"/>
                <a:gd name="f190" fmla="*/ f159 f69 1"/>
                <a:gd name="f191" fmla="*/ f160 f69 1"/>
                <a:gd name="f192" fmla="*/ f161 f68 1"/>
                <a:gd name="f193" fmla="*/ f162 f69 1"/>
                <a:gd name="f194" fmla="*/ f163 f68 1"/>
                <a:gd name="f195" fmla="*/ f164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">
                  <a:pos x="f169" y="f170"/>
                </a:cxn>
                <a:cxn ang="f106">
                  <a:pos x="f171" y="f172"/>
                </a:cxn>
                <a:cxn ang="f106">
                  <a:pos x="f173" y="f174"/>
                </a:cxn>
                <a:cxn ang="f106">
                  <a:pos x="f175" y="f176"/>
                </a:cxn>
                <a:cxn ang="f106">
                  <a:pos x="f177" y="f178"/>
                </a:cxn>
                <a:cxn ang="f106">
                  <a:pos x="f179" y="f180"/>
                </a:cxn>
                <a:cxn ang="f106">
                  <a:pos x="f181" y="f180"/>
                </a:cxn>
                <a:cxn ang="f106">
                  <a:pos x="f182" y="f183"/>
                </a:cxn>
                <a:cxn ang="f106">
                  <a:pos x="f184" y="f185"/>
                </a:cxn>
                <a:cxn ang="f106">
                  <a:pos x="f186" y="f187"/>
                </a:cxn>
                <a:cxn ang="f106">
                  <a:pos x="f186" y="f188"/>
                </a:cxn>
                <a:cxn ang="f106">
                  <a:pos x="f189" y="f190"/>
                </a:cxn>
                <a:cxn ang="f106">
                  <a:pos x="f186" y="f191"/>
                </a:cxn>
                <a:cxn ang="f106">
                  <a:pos x="f192" y="f193"/>
                </a:cxn>
                <a:cxn ang="f106">
                  <a:pos x="f194" y="f195"/>
                </a:cxn>
                <a:cxn ang="f106">
                  <a:pos x="f169" y="f170"/>
                </a:cxn>
              </a:cxnLst>
              <a:rect l="f165" t="f168" r="f166" b="f167"/>
              <a:pathLst>
                <a:path w="116" h="370">
                  <a:moveTo>
                    <a:pt x="f8" y="f9"/>
                  </a:moveTo>
                  <a:cubicBezTo>
                    <a:pt x="f8" y="f10"/>
                    <a:pt x="f8" y="f11"/>
                    <a:pt x="f12" y="f13"/>
                  </a:cubicBezTo>
                  <a:cubicBezTo>
                    <a:pt x="f14" y="f15"/>
                    <a:pt x="f12" y="f16"/>
                    <a:pt x="f17" y="f18"/>
                  </a:cubicBezTo>
                  <a:cubicBezTo>
                    <a:pt x="f17" y="f19"/>
                    <a:pt x="f14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6" y="f7"/>
                  </a:cubicBezTo>
                  <a:cubicBezTo>
                    <a:pt x="f20" y="f7"/>
                    <a:pt x="f33" y="f7"/>
                    <a:pt x="f34" y="f7"/>
                  </a:cubicBezTo>
                  <a:cubicBezTo>
                    <a:pt x="f35" y="f36"/>
                    <a:pt x="f5" y="f37"/>
                    <a:pt x="f5" y="f38"/>
                  </a:cubicBezTo>
                  <a:cubicBezTo>
                    <a:pt x="f35" y="f39"/>
                    <a:pt x="f5" y="f40"/>
                    <a:pt x="f35" y="f41"/>
                  </a:cubicBezTo>
                  <a:cubicBezTo>
                    <a:pt x="f34" y="f42"/>
                    <a:pt x="f43" y="f44"/>
                    <a:pt x="f43" y="f45"/>
                  </a:cubicBezTo>
                  <a:cubicBezTo>
                    <a:pt x="f43" y="f46"/>
                    <a:pt x="f43" y="f47"/>
                    <a:pt x="f43" y="f48"/>
                  </a:cubicBezTo>
                  <a:cubicBezTo>
                    <a:pt x="f43" y="f49"/>
                    <a:pt x="f50" y="f24"/>
                    <a:pt x="f50" y="f51"/>
                  </a:cubicBezTo>
                  <a:cubicBezTo>
                    <a:pt x="f35" y="f52"/>
                    <a:pt x="f5" y="f53"/>
                    <a:pt x="f43" y="f54"/>
                  </a:cubicBezTo>
                  <a:cubicBezTo>
                    <a:pt x="f34" y="f55"/>
                    <a:pt x="f9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43"/>
                    <a:pt x="f66" y="f5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034DC808-B0D7-4561-93A3-AF36241395DA}"/>
                </a:ext>
              </a:extLst>
            </p:cNvPr>
            <p:cNvSpPr/>
            <p:nvPr/>
          </p:nvSpPr>
          <p:spPr>
            <a:xfrm>
              <a:off x="1364476" y="4002557"/>
              <a:ext cx="428625" cy="114776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7"/>
                <a:gd name="f7" fmla="val 288"/>
                <a:gd name="f8" fmla="val 2"/>
                <a:gd name="f9" fmla="val 240"/>
                <a:gd name="f10" fmla="val 5"/>
                <a:gd name="f11" fmla="val 193"/>
                <a:gd name="f12" fmla="val 8"/>
                <a:gd name="f13" fmla="val 145"/>
                <a:gd name="f14" fmla="val 10"/>
                <a:gd name="f15" fmla="val 112"/>
                <a:gd name="f16" fmla="val 12"/>
                <a:gd name="f17" fmla="val 78"/>
                <a:gd name="f18" fmla="val 14"/>
                <a:gd name="f19" fmla="val 44"/>
                <a:gd name="f20" fmla="val 16"/>
                <a:gd name="f21" fmla="val 28"/>
                <a:gd name="f22" fmla="val 17"/>
                <a:gd name="f23" fmla="val 26"/>
                <a:gd name="f24" fmla="val 33"/>
                <a:gd name="f25" fmla="val 22"/>
                <a:gd name="f26" fmla="val 53"/>
                <a:gd name="f27" fmla="val 73"/>
                <a:gd name="f28" fmla="val 9"/>
                <a:gd name="f29" fmla="val 93"/>
                <a:gd name="f30" fmla="val 3"/>
                <a:gd name="f31" fmla="val 100"/>
                <a:gd name="f32" fmla="val 106"/>
                <a:gd name="f33" fmla="val 18"/>
                <a:gd name="f34" fmla="val 25"/>
                <a:gd name="f35" fmla="val 191"/>
                <a:gd name="f36" fmla="val 271"/>
                <a:gd name="f37" fmla="val 276"/>
                <a:gd name="f38" fmla="val 283"/>
                <a:gd name="f39" fmla="val 102"/>
                <a:gd name="f40" fmla="val 68"/>
                <a:gd name="f41" fmla="val 34"/>
                <a:gd name="f42" fmla="+- 0 0 -90"/>
                <a:gd name="f43" fmla="*/ f3 1 107"/>
                <a:gd name="f44" fmla="*/ f4 1 288"/>
                <a:gd name="f45" fmla="val f5"/>
                <a:gd name="f46" fmla="val f6"/>
                <a:gd name="f47" fmla="val f7"/>
                <a:gd name="f48" fmla="*/ f42 f0 1"/>
                <a:gd name="f49" fmla="+- f47 0 f45"/>
                <a:gd name="f50" fmla="+- f46 0 f45"/>
                <a:gd name="f51" fmla="*/ f48 1 f2"/>
                <a:gd name="f52" fmla="*/ f50 1 107"/>
                <a:gd name="f53" fmla="*/ f49 1 288"/>
                <a:gd name="f54" fmla="*/ 0 f50 1"/>
                <a:gd name="f55" fmla="*/ 288 f49 1"/>
                <a:gd name="f56" fmla="*/ 8 f50 1"/>
                <a:gd name="f57" fmla="*/ 145 f49 1"/>
                <a:gd name="f58" fmla="*/ 14 f50 1"/>
                <a:gd name="f59" fmla="*/ 44 f49 1"/>
                <a:gd name="f60" fmla="*/ 33 f50 1"/>
                <a:gd name="f61" fmla="*/ 22 f49 1"/>
                <a:gd name="f62" fmla="*/ 93 f50 1"/>
                <a:gd name="f63" fmla="*/ 3 f49 1"/>
                <a:gd name="f64" fmla="*/ 107 f50 1"/>
                <a:gd name="f65" fmla="*/ 10 f49 1"/>
                <a:gd name="f66" fmla="*/ 106 f50 1"/>
                <a:gd name="f67" fmla="*/ 33 f49 1"/>
                <a:gd name="f68" fmla="*/ 271 f49 1"/>
                <a:gd name="f69" fmla="*/ 102 f50 1"/>
                <a:gd name="f70" fmla="+- f51 0 f1"/>
                <a:gd name="f71" fmla="*/ f54 1 107"/>
                <a:gd name="f72" fmla="*/ f55 1 288"/>
                <a:gd name="f73" fmla="*/ f56 1 107"/>
                <a:gd name="f74" fmla="*/ f57 1 288"/>
                <a:gd name="f75" fmla="*/ f58 1 107"/>
                <a:gd name="f76" fmla="*/ f59 1 288"/>
                <a:gd name="f77" fmla="*/ f60 1 107"/>
                <a:gd name="f78" fmla="*/ f61 1 288"/>
                <a:gd name="f79" fmla="*/ f62 1 107"/>
                <a:gd name="f80" fmla="*/ f63 1 288"/>
                <a:gd name="f81" fmla="*/ f64 1 107"/>
                <a:gd name="f82" fmla="*/ f65 1 288"/>
                <a:gd name="f83" fmla="*/ f66 1 107"/>
                <a:gd name="f84" fmla="*/ f67 1 288"/>
                <a:gd name="f85" fmla="*/ f68 1 288"/>
                <a:gd name="f86" fmla="*/ f69 1 107"/>
                <a:gd name="f87" fmla="*/ 0 1 f52"/>
                <a:gd name="f88" fmla="*/ f46 1 f52"/>
                <a:gd name="f89" fmla="*/ 0 1 f53"/>
                <a:gd name="f90" fmla="*/ f47 1 f53"/>
                <a:gd name="f91" fmla="*/ f71 1 f52"/>
                <a:gd name="f92" fmla="*/ f72 1 f53"/>
                <a:gd name="f93" fmla="*/ f73 1 f52"/>
                <a:gd name="f94" fmla="*/ f74 1 f53"/>
                <a:gd name="f95" fmla="*/ f75 1 f52"/>
                <a:gd name="f96" fmla="*/ f76 1 f53"/>
                <a:gd name="f97" fmla="*/ f77 1 f52"/>
                <a:gd name="f98" fmla="*/ f78 1 f53"/>
                <a:gd name="f99" fmla="*/ f79 1 f52"/>
                <a:gd name="f100" fmla="*/ f80 1 f53"/>
                <a:gd name="f101" fmla="*/ f81 1 f52"/>
                <a:gd name="f102" fmla="*/ f82 1 f53"/>
                <a:gd name="f103" fmla="*/ f83 1 f52"/>
                <a:gd name="f104" fmla="*/ f84 1 f53"/>
                <a:gd name="f105" fmla="*/ f85 1 f53"/>
                <a:gd name="f106" fmla="*/ f86 1 f52"/>
                <a:gd name="f107" fmla="*/ f87 f43 1"/>
                <a:gd name="f108" fmla="*/ f88 f43 1"/>
                <a:gd name="f109" fmla="*/ f90 f44 1"/>
                <a:gd name="f110" fmla="*/ f89 f44 1"/>
                <a:gd name="f111" fmla="*/ f91 f43 1"/>
                <a:gd name="f112" fmla="*/ f92 f44 1"/>
                <a:gd name="f113" fmla="*/ f93 f43 1"/>
                <a:gd name="f114" fmla="*/ f94 f44 1"/>
                <a:gd name="f115" fmla="*/ f95 f43 1"/>
                <a:gd name="f116" fmla="*/ f96 f44 1"/>
                <a:gd name="f117" fmla="*/ f97 f43 1"/>
                <a:gd name="f118" fmla="*/ f98 f44 1"/>
                <a:gd name="f119" fmla="*/ f99 f43 1"/>
                <a:gd name="f120" fmla="*/ f100 f44 1"/>
                <a:gd name="f121" fmla="*/ f101 f43 1"/>
                <a:gd name="f122" fmla="*/ f102 f44 1"/>
                <a:gd name="f123" fmla="*/ f103 f43 1"/>
                <a:gd name="f124" fmla="*/ f104 f44 1"/>
                <a:gd name="f125" fmla="*/ f105 f44 1"/>
                <a:gd name="f126" fmla="*/ f106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0">
                  <a:pos x="f111" y="f112"/>
                </a:cxn>
                <a:cxn ang="f70">
                  <a:pos x="f113" y="f114"/>
                </a:cxn>
                <a:cxn ang="f70">
                  <a:pos x="f115" y="f116"/>
                </a:cxn>
                <a:cxn ang="f70">
                  <a:pos x="f117" y="f118"/>
                </a:cxn>
                <a:cxn ang="f70">
                  <a:pos x="f119" y="f120"/>
                </a:cxn>
                <a:cxn ang="f70">
                  <a:pos x="f121" y="f122"/>
                </a:cxn>
                <a:cxn ang="f70">
                  <a:pos x="f123" y="f124"/>
                </a:cxn>
                <a:cxn ang="f70">
                  <a:pos x="f123" y="f125"/>
                </a:cxn>
                <a:cxn ang="f70">
                  <a:pos x="f126" y="f112"/>
                </a:cxn>
                <a:cxn ang="f70">
                  <a:pos x="f111" y="f112"/>
                </a:cxn>
              </a:cxnLst>
              <a:rect l="f107" t="f110" r="f108" b="f109"/>
              <a:pathLst>
                <a:path w="107" h="288">
                  <a:moveTo>
                    <a:pt x="f5" y="f7"/>
                  </a:moveTo>
                  <a:cubicBezTo>
                    <a:pt x="f8" y="f9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2"/>
                    <a:pt x="f27" y="f28"/>
                    <a:pt x="f29" y="f30"/>
                  </a:cubicBezTo>
                  <a:cubicBezTo>
                    <a:pt x="f31" y="f5"/>
                    <a:pt x="f32" y="f5"/>
                    <a:pt x="f6" y="f14"/>
                  </a:cubicBezTo>
                  <a:cubicBezTo>
                    <a:pt x="f32" y="f33"/>
                    <a:pt x="f32" y="f34"/>
                    <a:pt x="f32" y="f24"/>
                  </a:cubicBezTo>
                  <a:cubicBezTo>
                    <a:pt x="f32" y="f15"/>
                    <a:pt x="f32" y="f35"/>
                    <a:pt x="f32" y="f36"/>
                  </a:cubicBezTo>
                  <a:cubicBezTo>
                    <a:pt x="f32" y="f37"/>
                    <a:pt x="f6" y="f38"/>
                    <a:pt x="f39" y="f7"/>
                  </a:cubicBezTo>
                  <a:cubicBezTo>
                    <a:pt x="f40" y="f7"/>
                    <a:pt x="f41" y="f7"/>
                    <a:pt x="f5" y="f7"/>
                  </a:cubicBezTo>
                  <a:close/>
                </a:path>
              </a:pathLst>
            </a:custGeom>
            <a:solidFill>
              <a:srgbClr val="F1F1F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97F41367-8C49-4FCB-A2A7-3E7ABDF4AF9A}"/>
                </a:ext>
              </a:extLst>
            </p:cNvPr>
            <p:cNvSpPr/>
            <p:nvPr/>
          </p:nvSpPr>
          <p:spPr>
            <a:xfrm>
              <a:off x="1780400" y="4110511"/>
              <a:ext cx="363538" cy="10398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"/>
                <a:gd name="f7" fmla="val 261"/>
                <a:gd name="f8" fmla="val 86"/>
                <a:gd name="f9" fmla="val 118"/>
                <a:gd name="f10" fmla="val 79"/>
                <a:gd name="f11" fmla="val 93"/>
                <a:gd name="f12" fmla="val 69"/>
                <a:gd name="f13" fmla="val 84"/>
                <a:gd name="f14" fmla="val 49"/>
                <a:gd name="f15" fmla="val 29"/>
                <a:gd name="f16" fmla="val 85"/>
                <a:gd name="f17" fmla="val 15"/>
                <a:gd name="f18" fmla="val 101"/>
                <a:gd name="f19" fmla="val 12"/>
                <a:gd name="f20" fmla="val 125"/>
                <a:gd name="f21" fmla="val 8"/>
                <a:gd name="f22" fmla="val 162"/>
                <a:gd name="f23" fmla="val 10"/>
                <a:gd name="f24" fmla="val 200"/>
                <a:gd name="f25" fmla="val 237"/>
                <a:gd name="f26" fmla="val 245"/>
                <a:gd name="f27" fmla="val 253"/>
                <a:gd name="f28" fmla="val 5"/>
                <a:gd name="f29" fmla="val 3"/>
                <a:gd name="f30" fmla="val 258"/>
                <a:gd name="f31" fmla="val 254"/>
                <a:gd name="f32" fmla="val 250"/>
                <a:gd name="f33" fmla="val 173"/>
                <a:gd name="f34" fmla="val 96"/>
                <a:gd name="f35" fmla="val 18"/>
                <a:gd name="f36" fmla="val 16"/>
                <a:gd name="f37" fmla="val 1"/>
                <a:gd name="f38" fmla="val 14"/>
                <a:gd name="f39" fmla="val 2"/>
                <a:gd name="f40" fmla="val 4"/>
                <a:gd name="f41" fmla="val 27"/>
                <a:gd name="f42" fmla="val 38"/>
                <a:gd name="f43" fmla="val 9"/>
                <a:gd name="f44" fmla="val 6"/>
                <a:gd name="f45" fmla="val 59"/>
                <a:gd name="f46" fmla="val 7"/>
                <a:gd name="f47" fmla="val 89"/>
                <a:gd name="f48" fmla="val 11"/>
                <a:gd name="f49" fmla="val 19"/>
                <a:gd name="f50" fmla="val 48"/>
                <a:gd name="f51" fmla="val 77"/>
                <a:gd name="f52" fmla="val 106"/>
                <a:gd name="f53" fmla="val 111"/>
                <a:gd name="f54" fmla="val 116"/>
                <a:gd name="f55" fmla="+- 0 0 -90"/>
                <a:gd name="f56" fmla="*/ f3 1 91"/>
                <a:gd name="f57" fmla="*/ f4 1 261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91"/>
                <a:gd name="f66" fmla="*/ f62 1 261"/>
                <a:gd name="f67" fmla="*/ 86 f63 1"/>
                <a:gd name="f68" fmla="*/ 118 f62 1"/>
                <a:gd name="f69" fmla="*/ 49 f63 1"/>
                <a:gd name="f70" fmla="*/ 84 f62 1"/>
                <a:gd name="f71" fmla="*/ 12 f63 1"/>
                <a:gd name="f72" fmla="*/ 125 f62 1"/>
                <a:gd name="f73" fmla="*/ 10 f63 1"/>
                <a:gd name="f74" fmla="*/ 237 f62 1"/>
                <a:gd name="f75" fmla="*/ 261 f62 1"/>
                <a:gd name="f76" fmla="*/ 3 f63 1"/>
                <a:gd name="f77" fmla="*/ 0 f63 1"/>
                <a:gd name="f78" fmla="*/ 250 f62 1"/>
                <a:gd name="f79" fmla="*/ 18 f62 1"/>
                <a:gd name="f80" fmla="*/ 1 f63 1"/>
                <a:gd name="f81" fmla="*/ 12 f62 1"/>
                <a:gd name="f82" fmla="*/ 27 f63 1"/>
                <a:gd name="f83" fmla="*/ 4 f62 1"/>
                <a:gd name="f84" fmla="*/ 59 f63 1"/>
                <a:gd name="f85" fmla="*/ 7 f62 1"/>
                <a:gd name="f86" fmla="*/ 89 f63 1"/>
                <a:gd name="f87" fmla="*/ 8 f62 1"/>
                <a:gd name="f88" fmla="*/ 91 f63 1"/>
                <a:gd name="f89" fmla="*/ 19 f62 1"/>
                <a:gd name="f90" fmla="*/ 106 f62 1"/>
                <a:gd name="f91" fmla="+- f64 0 f1"/>
                <a:gd name="f92" fmla="*/ f67 1 91"/>
                <a:gd name="f93" fmla="*/ f68 1 261"/>
                <a:gd name="f94" fmla="*/ f69 1 91"/>
                <a:gd name="f95" fmla="*/ f70 1 261"/>
                <a:gd name="f96" fmla="*/ f71 1 91"/>
                <a:gd name="f97" fmla="*/ f72 1 261"/>
                <a:gd name="f98" fmla="*/ f73 1 91"/>
                <a:gd name="f99" fmla="*/ f74 1 261"/>
                <a:gd name="f100" fmla="*/ f75 1 261"/>
                <a:gd name="f101" fmla="*/ f76 1 91"/>
                <a:gd name="f102" fmla="*/ f77 1 91"/>
                <a:gd name="f103" fmla="*/ f78 1 261"/>
                <a:gd name="f104" fmla="*/ f79 1 261"/>
                <a:gd name="f105" fmla="*/ f80 1 91"/>
                <a:gd name="f106" fmla="*/ f81 1 261"/>
                <a:gd name="f107" fmla="*/ f82 1 91"/>
                <a:gd name="f108" fmla="*/ f83 1 261"/>
                <a:gd name="f109" fmla="*/ f84 1 91"/>
                <a:gd name="f110" fmla="*/ f85 1 261"/>
                <a:gd name="f111" fmla="*/ f86 1 91"/>
                <a:gd name="f112" fmla="*/ f87 1 261"/>
                <a:gd name="f113" fmla="*/ f88 1 91"/>
                <a:gd name="f114" fmla="*/ f89 1 261"/>
                <a:gd name="f115" fmla="*/ f90 1 261"/>
                <a:gd name="f116" fmla="*/ 0 1 f65"/>
                <a:gd name="f117" fmla="*/ f59 1 f65"/>
                <a:gd name="f118" fmla="*/ 0 1 f66"/>
                <a:gd name="f119" fmla="*/ f60 1 f66"/>
                <a:gd name="f120" fmla="*/ f92 1 f65"/>
                <a:gd name="f121" fmla="*/ f93 1 f66"/>
                <a:gd name="f122" fmla="*/ f94 1 f65"/>
                <a:gd name="f123" fmla="*/ f95 1 f66"/>
                <a:gd name="f124" fmla="*/ f96 1 f65"/>
                <a:gd name="f125" fmla="*/ f97 1 f66"/>
                <a:gd name="f126" fmla="*/ f98 1 f65"/>
                <a:gd name="f127" fmla="*/ f99 1 f66"/>
                <a:gd name="f128" fmla="*/ f100 1 f66"/>
                <a:gd name="f129" fmla="*/ f101 1 f65"/>
                <a:gd name="f130" fmla="*/ f102 1 f65"/>
                <a:gd name="f131" fmla="*/ f103 1 f66"/>
                <a:gd name="f132" fmla="*/ f104 1 f66"/>
                <a:gd name="f133" fmla="*/ f105 1 f65"/>
                <a:gd name="f134" fmla="*/ f106 1 f66"/>
                <a:gd name="f135" fmla="*/ f107 1 f65"/>
                <a:gd name="f136" fmla="*/ f108 1 f66"/>
                <a:gd name="f137" fmla="*/ f109 1 f65"/>
                <a:gd name="f138" fmla="*/ f110 1 f66"/>
                <a:gd name="f139" fmla="*/ f111 1 f65"/>
                <a:gd name="f140" fmla="*/ f112 1 f66"/>
                <a:gd name="f141" fmla="*/ f113 1 f65"/>
                <a:gd name="f142" fmla="*/ f114 1 f66"/>
                <a:gd name="f143" fmla="*/ f115 1 f66"/>
                <a:gd name="f144" fmla="*/ f116 f56 1"/>
                <a:gd name="f145" fmla="*/ f117 f56 1"/>
                <a:gd name="f146" fmla="*/ f119 f57 1"/>
                <a:gd name="f147" fmla="*/ f118 f57 1"/>
                <a:gd name="f148" fmla="*/ f120 f56 1"/>
                <a:gd name="f149" fmla="*/ f121 f57 1"/>
                <a:gd name="f150" fmla="*/ f122 f56 1"/>
                <a:gd name="f151" fmla="*/ f123 f57 1"/>
                <a:gd name="f152" fmla="*/ f124 f56 1"/>
                <a:gd name="f153" fmla="*/ f125 f57 1"/>
                <a:gd name="f154" fmla="*/ f126 f56 1"/>
                <a:gd name="f155" fmla="*/ f127 f57 1"/>
                <a:gd name="f156" fmla="*/ f128 f57 1"/>
                <a:gd name="f157" fmla="*/ f129 f56 1"/>
                <a:gd name="f158" fmla="*/ f130 f56 1"/>
                <a:gd name="f159" fmla="*/ f131 f57 1"/>
                <a:gd name="f160" fmla="*/ f132 f57 1"/>
                <a:gd name="f161" fmla="*/ f133 f56 1"/>
                <a:gd name="f162" fmla="*/ f134 f57 1"/>
                <a:gd name="f163" fmla="*/ f135 f56 1"/>
                <a:gd name="f164" fmla="*/ f136 f57 1"/>
                <a:gd name="f165" fmla="*/ f137 f56 1"/>
                <a:gd name="f166" fmla="*/ f138 f57 1"/>
                <a:gd name="f167" fmla="*/ f139 f56 1"/>
                <a:gd name="f168" fmla="*/ f140 f57 1"/>
                <a:gd name="f169" fmla="*/ f141 f56 1"/>
                <a:gd name="f170" fmla="*/ f142 f57 1"/>
                <a:gd name="f171" fmla="*/ f143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48" y="f149"/>
                </a:cxn>
                <a:cxn ang="f91">
                  <a:pos x="f150" y="f151"/>
                </a:cxn>
                <a:cxn ang="f91">
                  <a:pos x="f152" y="f153"/>
                </a:cxn>
                <a:cxn ang="f91">
                  <a:pos x="f154" y="f155"/>
                </a:cxn>
                <a:cxn ang="f91">
                  <a:pos x="f154" y="f156"/>
                </a:cxn>
                <a:cxn ang="f91">
                  <a:pos x="f157" y="f156"/>
                </a:cxn>
                <a:cxn ang="f91">
                  <a:pos x="f158" y="f159"/>
                </a:cxn>
                <a:cxn ang="f91">
                  <a:pos x="f158" y="f160"/>
                </a:cxn>
                <a:cxn ang="f91">
                  <a:pos x="f161" y="f162"/>
                </a:cxn>
                <a:cxn ang="f91">
                  <a:pos x="f163" y="f164"/>
                </a:cxn>
                <a:cxn ang="f91">
                  <a:pos x="f165" y="f166"/>
                </a:cxn>
                <a:cxn ang="f91">
                  <a:pos x="f167" y="f168"/>
                </a:cxn>
                <a:cxn ang="f91">
                  <a:pos x="f169" y="f170"/>
                </a:cxn>
                <a:cxn ang="f91">
                  <a:pos x="f169" y="f171"/>
                </a:cxn>
                <a:cxn ang="f91">
                  <a:pos x="f148" y="f149"/>
                </a:cxn>
              </a:cxnLst>
              <a:rect l="f144" t="f147" r="f145" b="f146"/>
              <a:pathLst>
                <a:path w="91" h="261">
                  <a:moveTo>
                    <a:pt x="f8" y="f9"/>
                  </a:moveTo>
                  <a:cubicBezTo>
                    <a:pt x="f10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3" y="f25"/>
                  </a:cubicBezTo>
                  <a:cubicBezTo>
                    <a:pt x="f23" y="f26"/>
                    <a:pt x="f23" y="f27"/>
                    <a:pt x="f23" y="f7"/>
                  </a:cubicBezTo>
                  <a:cubicBezTo>
                    <a:pt x="f21" y="f7"/>
                    <a:pt x="f28" y="f7"/>
                    <a:pt x="f29" y="f7"/>
                  </a:cubicBezTo>
                  <a:cubicBezTo>
                    <a:pt x="f5" y="f30"/>
                    <a:pt x="f5" y="f31"/>
                    <a:pt x="f5" y="f32"/>
                  </a:cubicBezTo>
                  <a:cubicBezTo>
                    <a:pt x="f5" y="f33"/>
                    <a:pt x="f5" y="f34"/>
                    <a:pt x="f5" y="f35"/>
                  </a:cubicBezTo>
                  <a:cubicBezTo>
                    <a:pt x="f5" y="f36"/>
                    <a:pt x="f37" y="f38"/>
                    <a:pt x="f37" y="f19"/>
                  </a:cubicBezTo>
                  <a:cubicBezTo>
                    <a:pt x="f21" y="f39"/>
                    <a:pt x="f35" y="f40"/>
                    <a:pt x="f41" y="f40"/>
                  </a:cubicBezTo>
                  <a:cubicBezTo>
                    <a:pt x="f42" y="f43"/>
                    <a:pt x="f14" y="f44"/>
                    <a:pt x="f45" y="f46"/>
                  </a:cubicBezTo>
                  <a:cubicBezTo>
                    <a:pt x="f12" y="f21"/>
                    <a:pt x="f10" y="f5"/>
                    <a:pt x="f47" y="f21"/>
                  </a:cubicBezTo>
                  <a:cubicBezTo>
                    <a:pt x="f6" y="f48"/>
                    <a:pt x="f6" y="f17"/>
                    <a:pt x="f6" y="f49"/>
                  </a:cubicBezTo>
                  <a:cubicBezTo>
                    <a:pt x="f6" y="f50"/>
                    <a:pt x="f6" y="f51"/>
                    <a:pt x="f6" y="f52"/>
                  </a:cubicBezTo>
                  <a:cubicBezTo>
                    <a:pt x="f6" y="f53"/>
                    <a:pt x="f6" y="f54"/>
                    <a:pt x="f8" y="f9"/>
                  </a:cubicBezTo>
                  <a:close/>
                </a:path>
              </a:pathLst>
            </a:custGeom>
            <a:solidFill>
              <a:srgbClr val="0E3C5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85E2758B-DF94-4170-8B9D-ABE88ACCEAE4}"/>
                </a:ext>
              </a:extLst>
            </p:cNvPr>
            <p:cNvSpPr/>
            <p:nvPr/>
          </p:nvSpPr>
          <p:spPr>
            <a:xfrm>
              <a:off x="1772463" y="3835871"/>
              <a:ext cx="387348" cy="131444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7"/>
                <a:gd name="f7" fmla="val 330"/>
                <a:gd name="f8" fmla="val 244"/>
                <a:gd name="f9" fmla="val 159"/>
                <a:gd name="f10" fmla="val 73"/>
                <a:gd name="f11" fmla="val 65"/>
                <a:gd name="f12" fmla="val 56"/>
                <a:gd name="f13" fmla="val 2"/>
                <a:gd name="f14" fmla="val 48"/>
                <a:gd name="f15" fmla="val 1"/>
                <a:gd name="f16" fmla="val 47"/>
                <a:gd name="f17" fmla="val 46"/>
                <a:gd name="f18" fmla="val 45"/>
                <a:gd name="f19" fmla="val 4"/>
                <a:gd name="f20" fmla="val 40"/>
                <a:gd name="f21" fmla="val 8"/>
                <a:gd name="f22" fmla="val 38"/>
                <a:gd name="f23" fmla="val 12"/>
                <a:gd name="f24" fmla="val 37"/>
                <a:gd name="f25" fmla="val 39"/>
                <a:gd name="f26" fmla="val 26"/>
                <a:gd name="f27" fmla="val 66"/>
                <a:gd name="f28" fmla="val 14"/>
                <a:gd name="f29" fmla="val 92"/>
                <a:gd name="f30" fmla="val 93"/>
                <a:gd name="f31" fmla="val 94"/>
                <a:gd name="f32" fmla="val 95"/>
                <a:gd name="f33" fmla="val 96"/>
                <a:gd name="f34" fmla="val 6"/>
                <a:gd name="f35" fmla="val 22"/>
                <a:gd name="f36" fmla="val 55"/>
                <a:gd name="f37" fmla="val 58"/>
                <a:gd name="f38" fmla="val 90"/>
                <a:gd name="f39" fmla="val 75"/>
                <a:gd name="f40" fmla="val 63"/>
                <a:gd name="f41" fmla="val 71"/>
                <a:gd name="f42" fmla="val 64"/>
                <a:gd name="f43" fmla="val 77"/>
                <a:gd name="f44" fmla="val 78"/>
                <a:gd name="f45" fmla="val 62"/>
                <a:gd name="f46" fmla="val 61"/>
                <a:gd name="f47" fmla="val 59"/>
                <a:gd name="f48" fmla="val 57"/>
                <a:gd name="f49" fmla="val 43"/>
                <a:gd name="f50" fmla="val 31"/>
                <a:gd name="f51" fmla="val 30"/>
                <a:gd name="f52" fmla="val 28"/>
                <a:gd name="f53" fmla="val 60"/>
                <a:gd name="f54" fmla="val 25"/>
                <a:gd name="f55" fmla="val 27"/>
                <a:gd name="f56" fmla="val 9"/>
                <a:gd name="f57" fmla="val 76"/>
                <a:gd name="f58" fmla="val 82"/>
                <a:gd name="f59" fmla="val 88"/>
                <a:gd name="f60" fmla="val 168"/>
                <a:gd name="f61" fmla="val 242"/>
                <a:gd name="f62" fmla="val 317"/>
                <a:gd name="f63" fmla="val 321"/>
                <a:gd name="f64" fmla="val 5"/>
                <a:gd name="f65" fmla="val 326"/>
                <a:gd name="f66" fmla="+- 0 0 -90"/>
                <a:gd name="f67" fmla="*/ f3 1 97"/>
                <a:gd name="f68" fmla="*/ f4 1 330"/>
                <a:gd name="f69" fmla="val f5"/>
                <a:gd name="f70" fmla="val f6"/>
                <a:gd name="f71" fmla="val f7"/>
                <a:gd name="f72" fmla="*/ f66 f0 1"/>
                <a:gd name="f73" fmla="+- f71 0 f69"/>
                <a:gd name="f74" fmla="+- f70 0 f69"/>
                <a:gd name="f75" fmla="*/ f72 1 f2"/>
                <a:gd name="f76" fmla="*/ f74 1 97"/>
                <a:gd name="f77" fmla="*/ f73 1 330"/>
                <a:gd name="f78" fmla="*/ 0 f74 1"/>
                <a:gd name="f79" fmla="*/ 330 f73 1"/>
                <a:gd name="f80" fmla="*/ 73 f73 1"/>
                <a:gd name="f81" fmla="*/ 2 f74 1"/>
                <a:gd name="f82" fmla="*/ 48 f73 1"/>
                <a:gd name="f83" fmla="*/ 45 f73 1"/>
                <a:gd name="f84" fmla="*/ 12 f74 1"/>
                <a:gd name="f85" fmla="*/ 37 f73 1"/>
                <a:gd name="f86" fmla="*/ 92 f74 1"/>
                <a:gd name="f87" fmla="*/ 1 f73 1"/>
                <a:gd name="f88" fmla="*/ 95 f74 1"/>
                <a:gd name="f89" fmla="*/ 96 f74 1"/>
                <a:gd name="f90" fmla="*/ 6 f73 1"/>
                <a:gd name="f91" fmla="*/ 55 f73 1"/>
                <a:gd name="f92" fmla="*/ 90 f74 1"/>
                <a:gd name="f93" fmla="*/ 58 f73 1"/>
                <a:gd name="f94" fmla="*/ 64 f74 1"/>
                <a:gd name="f95" fmla="*/ 77 f73 1"/>
                <a:gd name="f96" fmla="*/ 61 f74 1"/>
                <a:gd name="f97" fmla="*/ 31 f74 1"/>
                <a:gd name="f98" fmla="*/ 61 f73 1"/>
                <a:gd name="f99" fmla="*/ 26 f74 1"/>
                <a:gd name="f100" fmla="*/ 60 f73 1"/>
                <a:gd name="f101" fmla="*/ 25 f74 1"/>
                <a:gd name="f102" fmla="*/ 6 f74 1"/>
                <a:gd name="f103" fmla="*/ 76 f73 1"/>
                <a:gd name="f104" fmla="*/ 4 f74 1"/>
                <a:gd name="f105" fmla="*/ 94 f73 1"/>
                <a:gd name="f106" fmla="*/ 317 f73 1"/>
                <a:gd name="f107" fmla="+- f75 0 f1"/>
                <a:gd name="f108" fmla="*/ f78 1 97"/>
                <a:gd name="f109" fmla="*/ f79 1 330"/>
                <a:gd name="f110" fmla="*/ f80 1 330"/>
                <a:gd name="f111" fmla="*/ f81 1 97"/>
                <a:gd name="f112" fmla="*/ f82 1 330"/>
                <a:gd name="f113" fmla="*/ f83 1 330"/>
                <a:gd name="f114" fmla="*/ f84 1 97"/>
                <a:gd name="f115" fmla="*/ f85 1 330"/>
                <a:gd name="f116" fmla="*/ f86 1 97"/>
                <a:gd name="f117" fmla="*/ f87 1 330"/>
                <a:gd name="f118" fmla="*/ f88 1 97"/>
                <a:gd name="f119" fmla="*/ f89 1 97"/>
                <a:gd name="f120" fmla="*/ f90 1 330"/>
                <a:gd name="f121" fmla="*/ f91 1 330"/>
                <a:gd name="f122" fmla="*/ f92 1 97"/>
                <a:gd name="f123" fmla="*/ f93 1 330"/>
                <a:gd name="f124" fmla="*/ f94 1 97"/>
                <a:gd name="f125" fmla="*/ f95 1 330"/>
                <a:gd name="f126" fmla="*/ f96 1 97"/>
                <a:gd name="f127" fmla="*/ f97 1 97"/>
                <a:gd name="f128" fmla="*/ f98 1 330"/>
                <a:gd name="f129" fmla="*/ f99 1 97"/>
                <a:gd name="f130" fmla="*/ f100 1 330"/>
                <a:gd name="f131" fmla="*/ f101 1 97"/>
                <a:gd name="f132" fmla="*/ f102 1 97"/>
                <a:gd name="f133" fmla="*/ f103 1 330"/>
                <a:gd name="f134" fmla="*/ f104 1 97"/>
                <a:gd name="f135" fmla="*/ f105 1 330"/>
                <a:gd name="f136" fmla="*/ f106 1 330"/>
                <a:gd name="f137" fmla="*/ 0 1 f76"/>
                <a:gd name="f138" fmla="*/ f70 1 f76"/>
                <a:gd name="f139" fmla="*/ 0 1 f77"/>
                <a:gd name="f140" fmla="*/ f71 1 f77"/>
                <a:gd name="f141" fmla="*/ f108 1 f76"/>
                <a:gd name="f142" fmla="*/ f109 1 f77"/>
                <a:gd name="f143" fmla="*/ f110 1 f77"/>
                <a:gd name="f144" fmla="*/ f111 1 f76"/>
                <a:gd name="f145" fmla="*/ f112 1 f77"/>
                <a:gd name="f146" fmla="*/ f113 1 f77"/>
                <a:gd name="f147" fmla="*/ f114 1 f76"/>
                <a:gd name="f148" fmla="*/ f115 1 f77"/>
                <a:gd name="f149" fmla="*/ f116 1 f76"/>
                <a:gd name="f150" fmla="*/ f117 1 f77"/>
                <a:gd name="f151" fmla="*/ f118 1 f76"/>
                <a:gd name="f152" fmla="*/ f119 1 f76"/>
                <a:gd name="f153" fmla="*/ f120 1 f77"/>
                <a:gd name="f154" fmla="*/ f121 1 f77"/>
                <a:gd name="f155" fmla="*/ f122 1 f76"/>
                <a:gd name="f156" fmla="*/ f123 1 f77"/>
                <a:gd name="f157" fmla="*/ f124 1 f76"/>
                <a:gd name="f158" fmla="*/ f125 1 f77"/>
                <a:gd name="f159" fmla="*/ f126 1 f76"/>
                <a:gd name="f160" fmla="*/ f127 1 f76"/>
                <a:gd name="f161" fmla="*/ f128 1 f77"/>
                <a:gd name="f162" fmla="*/ f129 1 f76"/>
                <a:gd name="f163" fmla="*/ f130 1 f77"/>
                <a:gd name="f164" fmla="*/ f131 1 f76"/>
                <a:gd name="f165" fmla="*/ f132 1 f76"/>
                <a:gd name="f166" fmla="*/ f133 1 f77"/>
                <a:gd name="f167" fmla="*/ f134 1 f76"/>
                <a:gd name="f168" fmla="*/ f135 1 f77"/>
                <a:gd name="f169" fmla="*/ f136 1 f77"/>
                <a:gd name="f170" fmla="*/ f137 f67 1"/>
                <a:gd name="f171" fmla="*/ f138 f67 1"/>
                <a:gd name="f172" fmla="*/ f140 f68 1"/>
                <a:gd name="f173" fmla="*/ f139 f68 1"/>
                <a:gd name="f174" fmla="*/ f141 f67 1"/>
                <a:gd name="f175" fmla="*/ f142 f68 1"/>
                <a:gd name="f176" fmla="*/ f143 f68 1"/>
                <a:gd name="f177" fmla="*/ f144 f67 1"/>
                <a:gd name="f178" fmla="*/ f145 f68 1"/>
                <a:gd name="f179" fmla="*/ f146 f68 1"/>
                <a:gd name="f180" fmla="*/ f147 f67 1"/>
                <a:gd name="f181" fmla="*/ f148 f68 1"/>
                <a:gd name="f182" fmla="*/ f149 f67 1"/>
                <a:gd name="f183" fmla="*/ f150 f68 1"/>
                <a:gd name="f184" fmla="*/ f151 f67 1"/>
                <a:gd name="f185" fmla="*/ f152 f67 1"/>
                <a:gd name="f186" fmla="*/ f153 f68 1"/>
                <a:gd name="f187" fmla="*/ f154 f68 1"/>
                <a:gd name="f188" fmla="*/ f155 f67 1"/>
                <a:gd name="f189" fmla="*/ f156 f68 1"/>
                <a:gd name="f190" fmla="*/ f157 f67 1"/>
                <a:gd name="f191" fmla="*/ f158 f68 1"/>
                <a:gd name="f192" fmla="*/ f159 f67 1"/>
                <a:gd name="f193" fmla="*/ f160 f67 1"/>
                <a:gd name="f194" fmla="*/ f161 f68 1"/>
                <a:gd name="f195" fmla="*/ f162 f67 1"/>
                <a:gd name="f196" fmla="*/ f163 f68 1"/>
                <a:gd name="f197" fmla="*/ f164 f67 1"/>
                <a:gd name="f198" fmla="*/ f165 f67 1"/>
                <a:gd name="f199" fmla="*/ f166 f68 1"/>
                <a:gd name="f200" fmla="*/ f167 f67 1"/>
                <a:gd name="f201" fmla="*/ f168 f68 1"/>
                <a:gd name="f202" fmla="*/ f169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7">
                  <a:pos x="f174" y="f175"/>
                </a:cxn>
                <a:cxn ang="f107">
                  <a:pos x="f174" y="f176"/>
                </a:cxn>
                <a:cxn ang="f107">
                  <a:pos x="f177" y="f178"/>
                </a:cxn>
                <a:cxn ang="f107">
                  <a:pos x="f177" y="f179"/>
                </a:cxn>
                <a:cxn ang="f107">
                  <a:pos x="f180" y="f181"/>
                </a:cxn>
                <a:cxn ang="f107">
                  <a:pos x="f182" y="f183"/>
                </a:cxn>
                <a:cxn ang="f107">
                  <a:pos x="f184" y="f183"/>
                </a:cxn>
                <a:cxn ang="f107">
                  <a:pos x="f185" y="f186"/>
                </a:cxn>
                <a:cxn ang="f107">
                  <a:pos x="f184" y="f187"/>
                </a:cxn>
                <a:cxn ang="f107">
                  <a:pos x="f188" y="f189"/>
                </a:cxn>
                <a:cxn ang="f107">
                  <a:pos x="f190" y="f191"/>
                </a:cxn>
                <a:cxn ang="f107">
                  <a:pos x="f192" y="f191"/>
                </a:cxn>
                <a:cxn ang="f107">
                  <a:pos x="f193" y="f194"/>
                </a:cxn>
                <a:cxn ang="f107">
                  <a:pos x="f195" y="f196"/>
                </a:cxn>
                <a:cxn ang="f107">
                  <a:pos x="f197" y="f196"/>
                </a:cxn>
                <a:cxn ang="f107">
                  <a:pos x="f198" y="f199"/>
                </a:cxn>
                <a:cxn ang="f107">
                  <a:pos x="f200" y="f201"/>
                </a:cxn>
                <a:cxn ang="f107">
                  <a:pos x="f200" y="f202"/>
                </a:cxn>
                <a:cxn ang="f107">
                  <a:pos x="f177" y="f175"/>
                </a:cxn>
                <a:cxn ang="f107">
                  <a:pos x="f174" y="f175"/>
                </a:cxn>
              </a:cxnLst>
              <a:rect l="f170" t="f173" r="f171" b="f172"/>
              <a:pathLst>
                <a:path w="97" h="330">
                  <a:moveTo>
                    <a:pt x="f5" y="f7"/>
                  </a:moveTo>
                  <a:cubicBezTo>
                    <a:pt x="f5" y="f8"/>
                    <a:pt x="f5" y="f9"/>
                    <a:pt x="f5" y="f10"/>
                  </a:cubicBezTo>
                  <a:cubicBezTo>
                    <a:pt x="f5" y="f11"/>
                    <a:pt x="f5" y="f12"/>
                    <a:pt x="f13" y="f14"/>
                  </a:cubicBez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15"/>
                  </a:cubicBezTo>
                  <a:cubicBezTo>
                    <a:pt x="f30" y="f5"/>
                    <a:pt x="f31" y="f5"/>
                    <a:pt x="f32" y="f15"/>
                  </a:cubicBezTo>
                  <a:cubicBezTo>
                    <a:pt x="f6" y="f13"/>
                    <a:pt x="f6" y="f19"/>
                    <a:pt x="f33" y="f34"/>
                  </a:cubicBezTo>
                  <a:cubicBezTo>
                    <a:pt x="f32" y="f35"/>
                    <a:pt x="f32" y="f25"/>
                    <a:pt x="f32" y="f36"/>
                  </a:cubicBezTo>
                  <a:cubicBezTo>
                    <a:pt x="f31" y="f12"/>
                    <a:pt x="f29" y="f37"/>
                    <a:pt x="f38" y="f37"/>
                  </a:cubicBezTo>
                  <a:cubicBezTo>
                    <a:pt x="f39" y="f40"/>
                    <a:pt x="f41" y="f27"/>
                    <a:pt x="f42" y="f43"/>
                  </a:cubicBezTo>
                  <a:cubicBezTo>
                    <a:pt x="f40" y="f44"/>
                    <a:pt x="f45" y="f44"/>
                    <a:pt x="f46" y="f43"/>
                  </a:cubicBezTo>
                  <a:cubicBezTo>
                    <a:pt x="f47" y="f48"/>
                    <a:pt x="f49" y="f42"/>
                    <a:pt x="f50" y="f46"/>
                  </a:cubicBezTo>
                  <a:cubicBezTo>
                    <a:pt x="f51" y="f46"/>
                    <a:pt x="f52" y="f53"/>
                    <a:pt x="f26" y="f53"/>
                  </a:cubicBezTo>
                  <a:cubicBezTo>
                    <a:pt x="f54" y="f53"/>
                    <a:pt x="f55" y="f53"/>
                    <a:pt x="f54" y="f53"/>
                  </a:cubicBezTo>
                  <a:cubicBezTo>
                    <a:pt x="f56" y="f53"/>
                    <a:pt x="f56" y="f53"/>
                    <a:pt x="f34" y="f57"/>
                  </a:cubicBezTo>
                  <a:cubicBezTo>
                    <a:pt x="f19" y="f58"/>
                    <a:pt x="f19" y="f59"/>
                    <a:pt x="f19" y="f31"/>
                  </a:cubicBezTo>
                  <a:cubicBezTo>
                    <a:pt x="f19" y="f60"/>
                    <a:pt x="f19" y="f61"/>
                    <a:pt x="f19" y="f62"/>
                  </a:cubicBezTo>
                  <a:cubicBezTo>
                    <a:pt x="f19" y="f63"/>
                    <a:pt x="f64" y="f65"/>
                    <a:pt x="f13" y="f7"/>
                  </a:cubicBezTo>
                  <a:cubicBezTo>
                    <a:pt x="f13" y="f7"/>
                    <a:pt x="f15" y="f7"/>
                    <a:pt x="f5" y="f7"/>
                  </a:cubicBezTo>
                  <a:close/>
                </a:path>
              </a:pathLst>
            </a:custGeom>
            <a:solidFill>
              <a:srgbClr val="F6C2B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85F408BA-73A1-4F9E-AED2-9EC40E721BD4}"/>
                </a:ext>
              </a:extLst>
            </p:cNvPr>
            <p:cNvSpPr/>
            <p:nvPr/>
          </p:nvSpPr>
          <p:spPr>
            <a:xfrm>
              <a:off x="2124891" y="4131149"/>
              <a:ext cx="31747" cy="10191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"/>
                <a:gd name="f7" fmla="val 256"/>
                <a:gd name="f8" fmla="val 113"/>
                <a:gd name="f9" fmla="val 5"/>
                <a:gd name="f10" fmla="val 103"/>
                <a:gd name="f11" fmla="val 2"/>
                <a:gd name="f12" fmla="val 92"/>
                <a:gd name="f13" fmla="val 82"/>
                <a:gd name="f14" fmla="val 3"/>
                <a:gd name="f15" fmla="val 59"/>
                <a:gd name="f16" fmla="val 36"/>
                <a:gd name="f17" fmla="val 13"/>
                <a:gd name="f18" fmla="val 10"/>
                <a:gd name="f19" fmla="val 6"/>
                <a:gd name="f20" fmla="val 7"/>
                <a:gd name="f21" fmla="val 11"/>
                <a:gd name="f22" fmla="val 27"/>
                <a:gd name="f23" fmla="val 44"/>
                <a:gd name="f24" fmla="val 60"/>
                <a:gd name="f25" fmla="val 94"/>
                <a:gd name="f26" fmla="val 128"/>
                <a:gd name="f27" fmla="val 161"/>
                <a:gd name="f28" fmla="val 193"/>
                <a:gd name="f29" fmla="val 224"/>
                <a:gd name="f30" fmla="val 4"/>
                <a:gd name="f31" fmla="val 208"/>
                <a:gd name="f32" fmla="+- 0 0 -90"/>
                <a:gd name="f33" fmla="*/ f3 1 8"/>
                <a:gd name="f34" fmla="*/ f4 1 256"/>
                <a:gd name="f35" fmla="val f5"/>
                <a:gd name="f36" fmla="val f6"/>
                <a:gd name="f37" fmla="val f7"/>
                <a:gd name="f38" fmla="*/ f32 f0 1"/>
                <a:gd name="f39" fmla="+- f37 0 f35"/>
                <a:gd name="f40" fmla="+- f36 0 f35"/>
                <a:gd name="f41" fmla="*/ f38 1 f2"/>
                <a:gd name="f42" fmla="*/ f40 1 8"/>
                <a:gd name="f43" fmla="*/ f39 1 256"/>
                <a:gd name="f44" fmla="*/ 0 f40 1"/>
                <a:gd name="f45" fmla="*/ 113 f39 1"/>
                <a:gd name="f46" fmla="*/ 2 f40 1"/>
                <a:gd name="f47" fmla="*/ 82 f39 1"/>
                <a:gd name="f48" fmla="*/ 3 f40 1"/>
                <a:gd name="f49" fmla="*/ 13 f39 1"/>
                <a:gd name="f50" fmla="*/ 3 f39 1"/>
                <a:gd name="f51" fmla="*/ 6 f40 1"/>
                <a:gd name="f52" fmla="*/ 11 f39 1"/>
                <a:gd name="f53" fmla="*/ 60 f39 1"/>
                <a:gd name="f54" fmla="*/ 5 f40 1"/>
                <a:gd name="f55" fmla="*/ 161 f39 1"/>
                <a:gd name="f56" fmla="*/ 256 f39 1"/>
                <a:gd name="f57" fmla="+- f41 0 f1"/>
                <a:gd name="f58" fmla="*/ f44 1 8"/>
                <a:gd name="f59" fmla="*/ f45 1 256"/>
                <a:gd name="f60" fmla="*/ f46 1 8"/>
                <a:gd name="f61" fmla="*/ f47 1 256"/>
                <a:gd name="f62" fmla="*/ f48 1 8"/>
                <a:gd name="f63" fmla="*/ f49 1 256"/>
                <a:gd name="f64" fmla="*/ f50 1 256"/>
                <a:gd name="f65" fmla="*/ f51 1 8"/>
                <a:gd name="f66" fmla="*/ f52 1 256"/>
                <a:gd name="f67" fmla="*/ f53 1 256"/>
                <a:gd name="f68" fmla="*/ f54 1 8"/>
                <a:gd name="f69" fmla="*/ f55 1 256"/>
                <a:gd name="f70" fmla="*/ f56 1 256"/>
                <a:gd name="f71" fmla="*/ 0 1 f42"/>
                <a:gd name="f72" fmla="*/ f36 1 f42"/>
                <a:gd name="f73" fmla="*/ 0 1 f43"/>
                <a:gd name="f74" fmla="*/ f37 1 f43"/>
                <a:gd name="f75" fmla="*/ f58 1 f42"/>
                <a:gd name="f76" fmla="*/ f59 1 f43"/>
                <a:gd name="f77" fmla="*/ f60 1 f42"/>
                <a:gd name="f78" fmla="*/ f61 1 f43"/>
                <a:gd name="f79" fmla="*/ f62 1 f42"/>
                <a:gd name="f80" fmla="*/ f63 1 f43"/>
                <a:gd name="f81" fmla="*/ f64 1 f43"/>
                <a:gd name="f82" fmla="*/ f65 1 f42"/>
                <a:gd name="f83" fmla="*/ f66 1 f43"/>
                <a:gd name="f84" fmla="*/ f67 1 f43"/>
                <a:gd name="f85" fmla="*/ f68 1 f42"/>
                <a:gd name="f86" fmla="*/ f69 1 f43"/>
                <a:gd name="f87" fmla="*/ f70 1 f43"/>
                <a:gd name="f88" fmla="*/ f71 f33 1"/>
                <a:gd name="f89" fmla="*/ f72 f33 1"/>
                <a:gd name="f90" fmla="*/ f74 f34 1"/>
                <a:gd name="f91" fmla="*/ f73 f34 1"/>
                <a:gd name="f92" fmla="*/ f75 f33 1"/>
                <a:gd name="f93" fmla="*/ f76 f34 1"/>
                <a:gd name="f94" fmla="*/ f77 f33 1"/>
                <a:gd name="f95" fmla="*/ f78 f34 1"/>
                <a:gd name="f96" fmla="*/ f79 f33 1"/>
                <a:gd name="f97" fmla="*/ f80 f34 1"/>
                <a:gd name="f98" fmla="*/ f81 f34 1"/>
                <a:gd name="f99" fmla="*/ f82 f33 1"/>
                <a:gd name="f100" fmla="*/ f83 f34 1"/>
                <a:gd name="f101" fmla="*/ f84 f34 1"/>
                <a:gd name="f102" fmla="*/ f85 f33 1"/>
                <a:gd name="f103" fmla="*/ f86 f34 1"/>
                <a:gd name="f104" fmla="*/ f87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96" y="f97"/>
                </a:cxn>
                <a:cxn ang="f57">
                  <a:pos x="f92" y="f98"/>
                </a:cxn>
                <a:cxn ang="f57">
                  <a:pos x="f99" y="f100"/>
                </a:cxn>
                <a:cxn ang="f57">
                  <a:pos x="f99" y="f101"/>
                </a:cxn>
                <a:cxn ang="f57">
                  <a:pos x="f102" y="f103"/>
                </a:cxn>
                <a:cxn ang="f57">
                  <a:pos x="f102" y="f104"/>
                </a:cxn>
                <a:cxn ang="f57">
                  <a:pos x="f96" y="f104"/>
                </a:cxn>
                <a:cxn ang="f57">
                  <a:pos x="f92" y="f93"/>
                </a:cxn>
              </a:cxnLst>
              <a:rect l="f88" t="f91" r="f89" b="f90"/>
              <a:pathLst>
                <a:path w="8" h="256">
                  <a:moveTo>
                    <a:pt x="f5" y="f8"/>
                  </a:moveTo>
                  <a:cubicBezTo>
                    <a:pt x="f9" y="f10"/>
                    <a:pt x="f11" y="f12"/>
                    <a:pt x="f11" y="f13"/>
                  </a:cubicBezTo>
                  <a:cubicBezTo>
                    <a:pt x="f14" y="f15"/>
                    <a:pt x="f11" y="f16"/>
                    <a:pt x="f14" y="f17"/>
                  </a:cubicBezTo>
                  <a:cubicBezTo>
                    <a:pt x="f14" y="f18"/>
                    <a:pt x="f11" y="f19"/>
                    <a:pt x="f5" y="f14"/>
                  </a:cubicBezTo>
                  <a:cubicBezTo>
                    <a:pt x="f6" y="f5"/>
                    <a:pt x="f19" y="f20"/>
                    <a:pt x="f19" y="f21"/>
                  </a:cubicBezTo>
                  <a:cubicBezTo>
                    <a:pt x="f19" y="f22"/>
                    <a:pt x="f19" y="f23"/>
                    <a:pt x="f19" y="f24"/>
                  </a:cubicBezTo>
                  <a:cubicBezTo>
                    <a:pt x="f19" y="f25"/>
                    <a:pt x="f20" y="f26"/>
                    <a:pt x="f9" y="f27"/>
                  </a:cubicBezTo>
                  <a:cubicBezTo>
                    <a:pt x="f19" y="f28"/>
                    <a:pt x="f19" y="f29"/>
                    <a:pt x="f9" y="f7"/>
                  </a:cubicBezTo>
                  <a:cubicBezTo>
                    <a:pt x="f30" y="f7"/>
                    <a:pt x="f14" y="f7"/>
                    <a:pt x="f14" y="f7"/>
                  </a:cubicBezTo>
                  <a:cubicBezTo>
                    <a:pt x="f14" y="f31"/>
                    <a:pt x="f11" y="f27"/>
                    <a:pt x="f5" y="f8"/>
                  </a:cubicBezTo>
                  <a:close/>
                </a:path>
              </a:pathLst>
            </a:custGeom>
            <a:solidFill>
              <a:srgbClr val="0D384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3B08D016-F5FD-4AE6-996D-E18D4F8980DD}"/>
                </a:ext>
              </a:extLst>
            </p:cNvPr>
            <p:cNvSpPr/>
            <p:nvPr/>
          </p:nvSpPr>
          <p:spPr>
            <a:xfrm>
              <a:off x="1780400" y="4123212"/>
              <a:ext cx="23810" cy="102710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"/>
                <a:gd name="f7" fmla="val 258"/>
                <a:gd name="f8" fmla="val 172"/>
                <a:gd name="f9" fmla="val 86"/>
                <a:gd name="f10" fmla="val 5"/>
                <a:gd name="f11" fmla="val 4"/>
                <a:gd name="f12" fmla="val 7"/>
                <a:gd name="f13" fmla="val 2"/>
                <a:gd name="f14" fmla="val 13"/>
                <a:gd name="f15" fmla="val 3"/>
                <a:gd name="f16" fmla="val 20"/>
                <a:gd name="f17" fmla="val 26"/>
                <a:gd name="f18" fmla="val 103"/>
                <a:gd name="f19" fmla="val 1"/>
                <a:gd name="f20" fmla="+- 0 0 -90"/>
                <a:gd name="f21" fmla="*/ f3 1 6"/>
                <a:gd name="f22" fmla="*/ f4 1 258"/>
                <a:gd name="f23" fmla="val f5"/>
                <a:gd name="f24" fmla="val f6"/>
                <a:gd name="f25" fmla="val f7"/>
                <a:gd name="f26" fmla="*/ f20 f0 1"/>
                <a:gd name="f27" fmla="+- f25 0 f23"/>
                <a:gd name="f28" fmla="+- f24 0 f23"/>
                <a:gd name="f29" fmla="*/ f26 1 f2"/>
                <a:gd name="f30" fmla="*/ f28 1 6"/>
                <a:gd name="f31" fmla="*/ f27 1 258"/>
                <a:gd name="f32" fmla="*/ 0 f28 1"/>
                <a:gd name="f33" fmla="*/ 258 f27 1"/>
                <a:gd name="f34" fmla="*/ 0 f27 1"/>
                <a:gd name="f35" fmla="*/ 5 f28 1"/>
                <a:gd name="f36" fmla="*/ 7 f27 1"/>
                <a:gd name="f37" fmla="*/ 3 f28 1"/>
                <a:gd name="f38" fmla="*/ 26 f27 1"/>
                <a:gd name="f39" fmla="+- f29 0 f1"/>
                <a:gd name="f40" fmla="*/ f32 1 6"/>
                <a:gd name="f41" fmla="*/ f33 1 258"/>
                <a:gd name="f42" fmla="*/ f34 1 258"/>
                <a:gd name="f43" fmla="*/ f35 1 6"/>
                <a:gd name="f44" fmla="*/ f36 1 258"/>
                <a:gd name="f45" fmla="*/ f37 1 6"/>
                <a:gd name="f46" fmla="*/ f38 1 258"/>
                <a:gd name="f47" fmla="*/ 0 1 f30"/>
                <a:gd name="f48" fmla="*/ f24 1 f30"/>
                <a:gd name="f49" fmla="*/ 0 1 f31"/>
                <a:gd name="f50" fmla="*/ f25 1 f31"/>
                <a:gd name="f51" fmla="*/ f40 1 f30"/>
                <a:gd name="f52" fmla="*/ f41 1 f31"/>
                <a:gd name="f53" fmla="*/ f42 1 f31"/>
                <a:gd name="f54" fmla="*/ f43 1 f30"/>
                <a:gd name="f55" fmla="*/ f44 1 f31"/>
                <a:gd name="f56" fmla="*/ f45 1 f30"/>
                <a:gd name="f57" fmla="*/ f46 1 f31"/>
                <a:gd name="f58" fmla="*/ f47 f21 1"/>
                <a:gd name="f59" fmla="*/ f48 f21 1"/>
                <a:gd name="f60" fmla="*/ f50 f22 1"/>
                <a:gd name="f61" fmla="*/ f49 f22 1"/>
                <a:gd name="f62" fmla="*/ f51 f21 1"/>
                <a:gd name="f63" fmla="*/ f52 f22 1"/>
                <a:gd name="f64" fmla="*/ f53 f22 1"/>
                <a:gd name="f65" fmla="*/ f54 f21 1"/>
                <a:gd name="f66" fmla="*/ f55 f22 1"/>
                <a:gd name="f67" fmla="*/ f56 f21 1"/>
                <a:gd name="f68" fmla="*/ f57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9">
                  <a:pos x="f62" y="f63"/>
                </a:cxn>
                <a:cxn ang="f39">
                  <a:pos x="f62" y="f64"/>
                </a:cxn>
                <a:cxn ang="f39">
                  <a:pos x="f65" y="f66"/>
                </a:cxn>
                <a:cxn ang="f39">
                  <a:pos x="f67" y="f68"/>
                </a:cxn>
                <a:cxn ang="f39">
                  <a:pos x="f67" y="f63"/>
                </a:cxn>
                <a:cxn ang="f39">
                  <a:pos x="f62" y="f63"/>
                </a:cxn>
              </a:cxnLst>
              <a:rect l="f58" t="f61" r="f59" b="f60"/>
              <a:pathLst>
                <a:path w="6" h="258">
                  <a:moveTo>
                    <a:pt x="f5" y="f7"/>
                  </a:moveTo>
                  <a:cubicBezTo>
                    <a:pt x="f5" y="f8"/>
                    <a:pt x="f5" y="f9"/>
                    <a:pt x="f5" y="f5"/>
                  </a:cubicBezTo>
                  <a:cubicBezTo>
                    <a:pt x="f6" y="f5"/>
                    <a:pt x="f10" y="f11"/>
                    <a:pt x="f10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5" y="f2"/>
                    <a:pt x="f15" y="f7"/>
                  </a:cubicBezTo>
                  <a:cubicBezTo>
                    <a:pt x="f13" y="f7"/>
                    <a:pt x="f19" y="f7"/>
                    <a:pt x="f5" y="f7"/>
                  </a:cubicBezTo>
                  <a:close/>
                </a:path>
              </a:pathLst>
            </a:custGeom>
            <a:solidFill>
              <a:srgbClr val="12273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4E7403DE-3E74-4065-B355-72168906EB79}"/>
                </a:ext>
              </a:extLst>
            </p:cNvPr>
            <p:cNvSpPr/>
            <p:nvPr/>
          </p:nvSpPr>
          <p:spPr>
            <a:xfrm>
              <a:off x="1524816" y="1168868"/>
              <a:ext cx="863595" cy="7159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"/>
                <a:gd name="f7" fmla="val 10"/>
                <a:gd name="f8" fmla="val 137"/>
                <a:gd name="f9" fmla="val 8"/>
                <a:gd name="f10" fmla="val 118"/>
                <a:gd name="f11" fmla="val 7"/>
                <a:gd name="f12" fmla="val 100"/>
                <a:gd name="f13" fmla="val 4"/>
                <a:gd name="f14" fmla="val 81"/>
                <a:gd name="f15" fmla="val 59"/>
                <a:gd name="f16" fmla="val 9"/>
                <a:gd name="f17" fmla="val 43"/>
                <a:gd name="f18" fmla="val 27"/>
                <a:gd name="f19" fmla="val 31"/>
                <a:gd name="f20" fmla="val 51"/>
                <a:gd name="f21" fmla="val 14"/>
                <a:gd name="f22" fmla="val 78"/>
                <a:gd name="f23" fmla="val 106"/>
                <a:gd name="f24" fmla="val 124"/>
                <a:gd name="f25" fmla="val 1"/>
                <a:gd name="f26" fmla="val 143"/>
                <a:gd name="f27" fmla="val 162"/>
                <a:gd name="f28" fmla="val 188"/>
                <a:gd name="f29" fmla="val 200"/>
                <a:gd name="f30" fmla="val 17"/>
                <a:gd name="f31" fmla="val 199"/>
                <a:gd name="f32" fmla="val 44"/>
                <a:gd name="f33" fmla="val 198"/>
                <a:gd name="f34" fmla="val 49"/>
                <a:gd name="f35" fmla="val 53"/>
                <a:gd name="f36" fmla="val 204"/>
                <a:gd name="f37" fmla="val 55"/>
                <a:gd name="f38" fmla="val 215"/>
                <a:gd name="f39" fmla="val 64"/>
                <a:gd name="f40" fmla="val 75"/>
                <a:gd name="f41" fmla="val 214"/>
                <a:gd name="f42" fmla="val 88"/>
                <a:gd name="f43" fmla="val 211"/>
                <a:gd name="f44" fmla="val 107"/>
                <a:gd name="f45" fmla="val 209"/>
                <a:gd name="f46" fmla="val 125"/>
                <a:gd name="f47" fmla="val 207"/>
                <a:gd name="f48" fmla="val 144"/>
                <a:gd name="f49" fmla="val 208"/>
                <a:gd name="f50" fmla="val 145"/>
                <a:gd name="f51" fmla="val 146"/>
                <a:gd name="f52" fmla="val 147"/>
                <a:gd name="f53" fmla="val 210"/>
                <a:gd name="f54" fmla="val 156"/>
                <a:gd name="f55" fmla="val 164"/>
                <a:gd name="f56" fmla="val 172"/>
                <a:gd name="f57" fmla="val 206"/>
                <a:gd name="f58" fmla="val 175"/>
                <a:gd name="f59" fmla="val 205"/>
                <a:gd name="f60" fmla="val 201"/>
                <a:gd name="f61" fmla="val 197"/>
                <a:gd name="f62" fmla="val 176"/>
                <a:gd name="f63" fmla="val 196"/>
                <a:gd name="f64" fmla="val 173"/>
                <a:gd name="f65" fmla="val 171"/>
                <a:gd name="f66" fmla="val 195"/>
                <a:gd name="f67" fmla="val 169"/>
                <a:gd name="f68" fmla="val 194"/>
                <a:gd name="f69" fmla="val 166"/>
                <a:gd name="f70" fmla="val 192"/>
                <a:gd name="f71" fmla="val 126"/>
                <a:gd name="f72" fmla="val 191"/>
                <a:gd name="f73" fmla="val 189"/>
                <a:gd name="f74" fmla="val 90"/>
                <a:gd name="f75" fmla="val 163"/>
                <a:gd name="f76" fmla="val 82"/>
                <a:gd name="f77" fmla="val 153"/>
                <a:gd name="f78" fmla="val 86"/>
                <a:gd name="f79" fmla="val 134"/>
                <a:gd name="f80" fmla="val 128"/>
                <a:gd name="f81" fmla="val 121"/>
                <a:gd name="f82" fmla="val 92"/>
                <a:gd name="f83" fmla="val 115"/>
                <a:gd name="f84" fmla="val 91"/>
                <a:gd name="f85" fmla="val 97"/>
                <a:gd name="f86" fmla="val 79"/>
                <a:gd name="f87" fmla="val 87"/>
                <a:gd name="f88" fmla="val 62"/>
                <a:gd name="f89" fmla="val 83"/>
                <a:gd name="f90" fmla="val 39"/>
                <a:gd name="f91" fmla="val 28"/>
                <a:gd name="f92" fmla="val 26"/>
                <a:gd name="f93" fmla="val 112"/>
                <a:gd name="f94" fmla="val 25"/>
                <a:gd name="f95" fmla="val 129"/>
                <a:gd name="f96" fmla="val 21"/>
                <a:gd name="f97" fmla="val 19"/>
                <a:gd name="f98" fmla="val 167"/>
                <a:gd name="f99" fmla="val 157"/>
                <a:gd name="f100" fmla="val 6"/>
                <a:gd name="f101" fmla="+- 0 0 -90"/>
                <a:gd name="f102" fmla="*/ f3 1 216"/>
                <a:gd name="f103" fmla="*/ f4 1 180"/>
                <a:gd name="f104" fmla="val f5"/>
                <a:gd name="f105" fmla="val f6"/>
                <a:gd name="f106" fmla="val f2"/>
                <a:gd name="f107" fmla="*/ f101 f0 1"/>
                <a:gd name="f108" fmla="+- f106 0 f104"/>
                <a:gd name="f109" fmla="+- f105 0 f104"/>
                <a:gd name="f110" fmla="*/ f107 1 f2"/>
                <a:gd name="f111" fmla="*/ f109 1 216"/>
                <a:gd name="f112" fmla="*/ f108 1 180"/>
                <a:gd name="f113" fmla="*/ 10 f109 1"/>
                <a:gd name="f114" fmla="*/ 137 f108 1"/>
                <a:gd name="f115" fmla="*/ 4 f109 1"/>
                <a:gd name="f116" fmla="*/ 81 f108 1"/>
                <a:gd name="f117" fmla="*/ 27 f109 1"/>
                <a:gd name="f118" fmla="*/ 31 f108 1"/>
                <a:gd name="f119" fmla="*/ 106 f109 1"/>
                <a:gd name="f120" fmla="*/ 4 f108 1"/>
                <a:gd name="f121" fmla="*/ 162 f109 1"/>
                <a:gd name="f122" fmla="*/ 1 f108 1"/>
                <a:gd name="f123" fmla="*/ 199 f109 1"/>
                <a:gd name="f124" fmla="*/ 44 f108 1"/>
                <a:gd name="f125" fmla="*/ 204 f109 1"/>
                <a:gd name="f126" fmla="*/ 55 f108 1"/>
                <a:gd name="f127" fmla="*/ 214 f109 1"/>
                <a:gd name="f128" fmla="*/ 88 f108 1"/>
                <a:gd name="f129" fmla="*/ 207 f109 1"/>
                <a:gd name="f130" fmla="*/ 144 f108 1"/>
                <a:gd name="f131" fmla="*/ 209 f109 1"/>
                <a:gd name="f132" fmla="*/ 147 f108 1"/>
                <a:gd name="f133" fmla="*/ 172 f108 1"/>
                <a:gd name="f134" fmla="*/ 201 f109 1"/>
                <a:gd name="f135" fmla="*/ 180 f108 1"/>
                <a:gd name="f136" fmla="*/ 196 f109 1"/>
                <a:gd name="f137" fmla="*/ 173 f108 1"/>
                <a:gd name="f138" fmla="*/ 194 f109 1"/>
                <a:gd name="f139" fmla="*/ 166 f108 1"/>
                <a:gd name="f140" fmla="*/ 191 f109 1"/>
                <a:gd name="f141" fmla="*/ 106 f108 1"/>
                <a:gd name="f142" fmla="*/ 163 f109 1"/>
                <a:gd name="f143" fmla="*/ 82 f108 1"/>
                <a:gd name="f144" fmla="*/ 134 f109 1"/>
                <a:gd name="f145" fmla="*/ 115 f109 1"/>
                <a:gd name="f146" fmla="*/ 91 f108 1"/>
                <a:gd name="f147" fmla="*/ 62 f109 1"/>
                <a:gd name="f148" fmla="*/ 83 f108 1"/>
                <a:gd name="f149" fmla="*/ 26 f109 1"/>
                <a:gd name="f150" fmla="*/ 112 f108 1"/>
                <a:gd name="f151" fmla="*/ 21 f109 1"/>
                <a:gd name="f152" fmla="*/ 163 f108 1"/>
                <a:gd name="f153" fmla="*/ 14 f109 1"/>
                <a:gd name="f154" fmla="+- f110 0 f1"/>
                <a:gd name="f155" fmla="*/ f113 1 216"/>
                <a:gd name="f156" fmla="*/ f114 1 180"/>
                <a:gd name="f157" fmla="*/ f115 1 216"/>
                <a:gd name="f158" fmla="*/ f116 1 180"/>
                <a:gd name="f159" fmla="*/ f117 1 216"/>
                <a:gd name="f160" fmla="*/ f118 1 180"/>
                <a:gd name="f161" fmla="*/ f119 1 216"/>
                <a:gd name="f162" fmla="*/ f120 1 180"/>
                <a:gd name="f163" fmla="*/ f121 1 216"/>
                <a:gd name="f164" fmla="*/ f122 1 180"/>
                <a:gd name="f165" fmla="*/ f123 1 216"/>
                <a:gd name="f166" fmla="*/ f124 1 180"/>
                <a:gd name="f167" fmla="*/ f125 1 216"/>
                <a:gd name="f168" fmla="*/ f126 1 180"/>
                <a:gd name="f169" fmla="*/ f127 1 216"/>
                <a:gd name="f170" fmla="*/ f128 1 180"/>
                <a:gd name="f171" fmla="*/ f129 1 216"/>
                <a:gd name="f172" fmla="*/ f130 1 180"/>
                <a:gd name="f173" fmla="*/ f131 1 216"/>
                <a:gd name="f174" fmla="*/ f132 1 180"/>
                <a:gd name="f175" fmla="*/ f133 1 180"/>
                <a:gd name="f176" fmla="*/ f134 1 216"/>
                <a:gd name="f177" fmla="*/ f135 1 180"/>
                <a:gd name="f178" fmla="*/ f136 1 216"/>
                <a:gd name="f179" fmla="*/ f137 1 180"/>
                <a:gd name="f180" fmla="*/ f138 1 216"/>
                <a:gd name="f181" fmla="*/ f139 1 180"/>
                <a:gd name="f182" fmla="*/ f140 1 216"/>
                <a:gd name="f183" fmla="*/ f141 1 180"/>
                <a:gd name="f184" fmla="*/ f142 1 216"/>
                <a:gd name="f185" fmla="*/ f143 1 180"/>
                <a:gd name="f186" fmla="*/ f144 1 216"/>
                <a:gd name="f187" fmla="*/ f145 1 216"/>
                <a:gd name="f188" fmla="*/ f146 1 180"/>
                <a:gd name="f189" fmla="*/ f147 1 216"/>
                <a:gd name="f190" fmla="*/ f148 1 180"/>
                <a:gd name="f191" fmla="*/ f149 1 216"/>
                <a:gd name="f192" fmla="*/ f150 1 180"/>
                <a:gd name="f193" fmla="*/ f151 1 216"/>
                <a:gd name="f194" fmla="*/ f152 1 180"/>
                <a:gd name="f195" fmla="*/ f153 1 216"/>
                <a:gd name="f196" fmla="*/ 0 1 f111"/>
                <a:gd name="f197" fmla="*/ f105 1 f111"/>
                <a:gd name="f198" fmla="*/ 0 1 f112"/>
                <a:gd name="f199" fmla="*/ f106 1 f112"/>
                <a:gd name="f200" fmla="*/ f155 1 f111"/>
                <a:gd name="f201" fmla="*/ f156 1 f112"/>
                <a:gd name="f202" fmla="*/ f157 1 f111"/>
                <a:gd name="f203" fmla="*/ f158 1 f112"/>
                <a:gd name="f204" fmla="*/ f159 1 f111"/>
                <a:gd name="f205" fmla="*/ f160 1 f112"/>
                <a:gd name="f206" fmla="*/ f161 1 f111"/>
                <a:gd name="f207" fmla="*/ f162 1 f112"/>
                <a:gd name="f208" fmla="*/ f163 1 f111"/>
                <a:gd name="f209" fmla="*/ f164 1 f112"/>
                <a:gd name="f210" fmla="*/ f165 1 f111"/>
                <a:gd name="f211" fmla="*/ f166 1 f112"/>
                <a:gd name="f212" fmla="*/ f167 1 f111"/>
                <a:gd name="f213" fmla="*/ f168 1 f112"/>
                <a:gd name="f214" fmla="*/ f169 1 f111"/>
                <a:gd name="f215" fmla="*/ f170 1 f112"/>
                <a:gd name="f216" fmla="*/ f171 1 f111"/>
                <a:gd name="f217" fmla="*/ f172 1 f112"/>
                <a:gd name="f218" fmla="*/ f173 1 f111"/>
                <a:gd name="f219" fmla="*/ f174 1 f112"/>
                <a:gd name="f220" fmla="*/ f175 1 f112"/>
                <a:gd name="f221" fmla="*/ f176 1 f111"/>
                <a:gd name="f222" fmla="*/ f177 1 f112"/>
                <a:gd name="f223" fmla="*/ f178 1 f111"/>
                <a:gd name="f224" fmla="*/ f179 1 f112"/>
                <a:gd name="f225" fmla="*/ f180 1 f111"/>
                <a:gd name="f226" fmla="*/ f181 1 f112"/>
                <a:gd name="f227" fmla="*/ f182 1 f111"/>
                <a:gd name="f228" fmla="*/ f183 1 f112"/>
                <a:gd name="f229" fmla="*/ f184 1 f111"/>
                <a:gd name="f230" fmla="*/ f185 1 f112"/>
                <a:gd name="f231" fmla="*/ f186 1 f111"/>
                <a:gd name="f232" fmla="*/ f187 1 f111"/>
                <a:gd name="f233" fmla="*/ f188 1 f112"/>
                <a:gd name="f234" fmla="*/ f189 1 f111"/>
                <a:gd name="f235" fmla="*/ f190 1 f112"/>
                <a:gd name="f236" fmla="*/ f191 1 f111"/>
                <a:gd name="f237" fmla="*/ f192 1 f112"/>
                <a:gd name="f238" fmla="*/ f193 1 f111"/>
                <a:gd name="f239" fmla="*/ f194 1 f112"/>
                <a:gd name="f240" fmla="*/ f195 1 f111"/>
                <a:gd name="f241" fmla="*/ f196 f102 1"/>
                <a:gd name="f242" fmla="*/ f197 f102 1"/>
                <a:gd name="f243" fmla="*/ f199 f103 1"/>
                <a:gd name="f244" fmla="*/ f198 f103 1"/>
                <a:gd name="f245" fmla="*/ f200 f102 1"/>
                <a:gd name="f246" fmla="*/ f201 f103 1"/>
                <a:gd name="f247" fmla="*/ f202 f102 1"/>
                <a:gd name="f248" fmla="*/ f203 f103 1"/>
                <a:gd name="f249" fmla="*/ f204 f102 1"/>
                <a:gd name="f250" fmla="*/ f205 f103 1"/>
                <a:gd name="f251" fmla="*/ f206 f102 1"/>
                <a:gd name="f252" fmla="*/ f207 f103 1"/>
                <a:gd name="f253" fmla="*/ f208 f102 1"/>
                <a:gd name="f254" fmla="*/ f209 f103 1"/>
                <a:gd name="f255" fmla="*/ f210 f102 1"/>
                <a:gd name="f256" fmla="*/ f211 f103 1"/>
                <a:gd name="f257" fmla="*/ f212 f102 1"/>
                <a:gd name="f258" fmla="*/ f213 f103 1"/>
                <a:gd name="f259" fmla="*/ f214 f102 1"/>
                <a:gd name="f260" fmla="*/ f215 f103 1"/>
                <a:gd name="f261" fmla="*/ f216 f102 1"/>
                <a:gd name="f262" fmla="*/ f217 f103 1"/>
                <a:gd name="f263" fmla="*/ f218 f102 1"/>
                <a:gd name="f264" fmla="*/ f219 f103 1"/>
                <a:gd name="f265" fmla="*/ f220 f103 1"/>
                <a:gd name="f266" fmla="*/ f221 f102 1"/>
                <a:gd name="f267" fmla="*/ f222 f103 1"/>
                <a:gd name="f268" fmla="*/ f223 f102 1"/>
                <a:gd name="f269" fmla="*/ f224 f103 1"/>
                <a:gd name="f270" fmla="*/ f225 f102 1"/>
                <a:gd name="f271" fmla="*/ f226 f103 1"/>
                <a:gd name="f272" fmla="*/ f227 f102 1"/>
                <a:gd name="f273" fmla="*/ f228 f103 1"/>
                <a:gd name="f274" fmla="*/ f229 f102 1"/>
                <a:gd name="f275" fmla="*/ f230 f103 1"/>
                <a:gd name="f276" fmla="*/ f231 f102 1"/>
                <a:gd name="f277" fmla="*/ f232 f102 1"/>
                <a:gd name="f278" fmla="*/ f233 f103 1"/>
                <a:gd name="f279" fmla="*/ f234 f102 1"/>
                <a:gd name="f280" fmla="*/ f235 f103 1"/>
                <a:gd name="f281" fmla="*/ f236 f102 1"/>
                <a:gd name="f282" fmla="*/ f237 f103 1"/>
                <a:gd name="f283" fmla="*/ f238 f102 1"/>
                <a:gd name="f284" fmla="*/ f239 f103 1"/>
                <a:gd name="f285" fmla="*/ f240 f10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4">
                  <a:pos x="f245" y="f246"/>
                </a:cxn>
                <a:cxn ang="f154">
                  <a:pos x="f247" y="f248"/>
                </a:cxn>
                <a:cxn ang="f154">
                  <a:pos x="f249" y="f250"/>
                </a:cxn>
                <a:cxn ang="f154">
                  <a:pos x="f251" y="f252"/>
                </a:cxn>
                <a:cxn ang="f154">
                  <a:pos x="f253" y="f254"/>
                </a:cxn>
                <a:cxn ang="f154">
                  <a:pos x="f255" y="f256"/>
                </a:cxn>
                <a:cxn ang="f154">
                  <a:pos x="f257" y="f258"/>
                </a:cxn>
                <a:cxn ang="f154">
                  <a:pos x="f259" y="f260"/>
                </a:cxn>
                <a:cxn ang="f154">
                  <a:pos x="f261" y="f262"/>
                </a:cxn>
                <a:cxn ang="f154">
                  <a:pos x="f263" y="f264"/>
                </a:cxn>
                <a:cxn ang="f154">
                  <a:pos x="f261" y="f265"/>
                </a:cxn>
                <a:cxn ang="f154">
                  <a:pos x="f266" y="f267"/>
                </a:cxn>
                <a:cxn ang="f154">
                  <a:pos x="f268" y="f269"/>
                </a:cxn>
                <a:cxn ang="f154">
                  <a:pos x="f270" y="f271"/>
                </a:cxn>
                <a:cxn ang="f154">
                  <a:pos x="f272" y="f273"/>
                </a:cxn>
                <a:cxn ang="f154">
                  <a:pos x="f274" y="f275"/>
                </a:cxn>
                <a:cxn ang="f154">
                  <a:pos x="f276" y="f260"/>
                </a:cxn>
                <a:cxn ang="f154">
                  <a:pos x="f277" y="f278"/>
                </a:cxn>
                <a:cxn ang="f154">
                  <a:pos x="f279" y="f280"/>
                </a:cxn>
                <a:cxn ang="f154">
                  <a:pos x="f281" y="f282"/>
                </a:cxn>
                <a:cxn ang="f154">
                  <a:pos x="f283" y="f284"/>
                </a:cxn>
                <a:cxn ang="f154">
                  <a:pos x="f285" y="f271"/>
                </a:cxn>
                <a:cxn ang="f154">
                  <a:pos x="f245" y="f246"/>
                </a:cxn>
              </a:cxnLst>
              <a:rect l="f241" t="f244" r="f242" b="f243"/>
              <a:pathLst>
                <a:path w="216" h="180">
                  <a:moveTo>
                    <a:pt x="f7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5" y="f15"/>
                    <a:pt x="f16" y="f17"/>
                    <a:pt x="f18" y="f19"/>
                  </a:cubicBezTo>
                  <a:cubicBezTo>
                    <a:pt x="f20" y="f21"/>
                    <a:pt x="f22" y="f9"/>
                    <a:pt x="f23" y="f13"/>
                  </a:cubicBezTo>
                  <a:cubicBezTo>
                    <a:pt x="f24" y="f25"/>
                    <a:pt x="f26" y="f5"/>
                    <a:pt x="f27" y="f25"/>
                  </a:cubicBezTo>
                  <a:cubicBezTo>
                    <a:pt x="f28" y="f13"/>
                    <a:pt x="f29" y="f30"/>
                    <a:pt x="f31" y="f32"/>
                  </a:cubicBezTo>
                  <a:cubicBezTo>
                    <a:pt x="f33" y="f34"/>
                    <a:pt x="f29" y="f35"/>
                    <a:pt x="f36" y="f37"/>
                  </a:cubicBezTo>
                  <a:cubicBezTo>
                    <a:pt x="f38" y="f39"/>
                    <a:pt x="f6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45" y="f51"/>
                    <a:pt x="f45" y="f52"/>
                  </a:cubicBezTo>
                  <a:cubicBezTo>
                    <a:pt x="f53" y="f54"/>
                    <a:pt x="f49" y="f55"/>
                    <a:pt x="f47" y="f56"/>
                  </a:cubicBezTo>
                  <a:cubicBezTo>
                    <a:pt x="f57" y="f58"/>
                    <a:pt x="f59" y="f2"/>
                    <a:pt x="f60" y="f2"/>
                  </a:cubicBezTo>
                  <a:cubicBezTo>
                    <a:pt x="f33" y="f2"/>
                    <a:pt x="f61" y="f62"/>
                    <a:pt x="f63" y="f64"/>
                  </a:cubicBezTo>
                  <a:cubicBezTo>
                    <a:pt x="f63" y="f65"/>
                    <a:pt x="f66" y="f67"/>
                    <a:pt x="f68" y="f69"/>
                  </a:cubicBezTo>
                  <a:cubicBezTo>
                    <a:pt x="f70" y="f51"/>
                    <a:pt x="f68" y="f71"/>
                    <a:pt x="f72" y="f23"/>
                  </a:cubicBezTo>
                  <a:cubicBezTo>
                    <a:pt x="f73" y="f74"/>
                    <a:pt x="f2" y="f14"/>
                    <a:pt x="f75" y="f76"/>
                  </a:cubicBezTo>
                  <a:cubicBezTo>
                    <a:pt x="f77" y="f76"/>
                    <a:pt x="f48" y="f78"/>
                    <a:pt x="f79" y="f42"/>
                  </a:cubicBezTo>
                  <a:cubicBezTo>
                    <a:pt x="f80" y="f74"/>
                    <a:pt x="f81" y="f82"/>
                    <a:pt x="f83" y="f84"/>
                  </a:cubicBezTo>
                  <a:cubicBezTo>
                    <a:pt x="f85" y="f82"/>
                    <a:pt x="f86" y="f87"/>
                    <a:pt x="f88" y="f89"/>
                  </a:cubicBezTo>
                  <a:cubicBezTo>
                    <a:pt x="f90" y="f22"/>
                    <a:pt x="f91" y="f87"/>
                    <a:pt x="f92" y="f93"/>
                  </a:cubicBezTo>
                  <a:cubicBezTo>
                    <a:pt x="f94" y="f95"/>
                    <a:pt x="f92" y="f51"/>
                    <a:pt x="f96" y="f75"/>
                  </a:cubicBezTo>
                  <a:cubicBezTo>
                    <a:pt x="f97" y="f69"/>
                    <a:pt x="f30" y="f98"/>
                    <a:pt x="f21" y="f69"/>
                  </a:cubicBezTo>
                  <a:cubicBezTo>
                    <a:pt x="f11" y="f99"/>
                    <a:pt x="f100" y="f52"/>
                    <a:pt x="f7" y="f8"/>
                  </a:cubicBezTo>
                  <a:close/>
                </a:path>
              </a:pathLst>
            </a:custGeom>
            <a:solidFill>
              <a:srgbClr val="02030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B0B2C979-5EF1-4A31-B27F-4C7A3E8C6D28}"/>
                </a:ext>
              </a:extLst>
            </p:cNvPr>
            <p:cNvSpPr/>
            <p:nvPr/>
          </p:nvSpPr>
          <p:spPr>
            <a:xfrm>
              <a:off x="1908992" y="1454618"/>
              <a:ext cx="492120" cy="88741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3"/>
                <a:gd name="f7" fmla="val 223"/>
                <a:gd name="f8" fmla="val 18"/>
                <a:gd name="f9" fmla="val 16"/>
                <a:gd name="f10" fmla="val 31"/>
                <a:gd name="f11" fmla="val 14"/>
                <a:gd name="f12" fmla="val 44"/>
                <a:gd name="f13" fmla="val 9"/>
                <a:gd name="f14" fmla="val 57"/>
                <a:gd name="f15" fmla="val 6"/>
                <a:gd name="f16" fmla="val 84"/>
                <a:gd name="f17" fmla="val 99"/>
                <a:gd name="f18" fmla="val 11"/>
                <a:gd name="f19" fmla="val 100"/>
                <a:gd name="f20" fmla="val 39"/>
                <a:gd name="f21" fmla="val 101"/>
                <a:gd name="f22" fmla="val 75"/>
                <a:gd name="f23" fmla="val 102"/>
                <a:gd name="f24" fmla="val 93"/>
                <a:gd name="f25" fmla="val 104"/>
                <a:gd name="f26" fmla="val 103"/>
                <a:gd name="f27" fmla="val 107"/>
                <a:gd name="f28" fmla="val 114"/>
                <a:gd name="f29" fmla="val 115"/>
                <a:gd name="f30" fmla="val 106"/>
                <a:gd name="f31" fmla="val 110"/>
                <a:gd name="f32" fmla="val 122"/>
                <a:gd name="f33" fmla="val 120"/>
                <a:gd name="f34" fmla="val 113"/>
                <a:gd name="f35" fmla="val 117"/>
                <a:gd name="f36" fmla="val 127"/>
                <a:gd name="f37" fmla="val 138"/>
                <a:gd name="f38" fmla="val 159"/>
                <a:gd name="f39" fmla="val 79"/>
                <a:gd name="f40" fmla="val 192"/>
                <a:gd name="f41" fmla="val 77"/>
                <a:gd name="f42" fmla="val 193"/>
                <a:gd name="f43" fmla="val 76"/>
                <a:gd name="f44" fmla="val 195"/>
                <a:gd name="f45" fmla="val 74"/>
                <a:gd name="f46" fmla="val 197"/>
                <a:gd name="f47" fmla="val 73"/>
                <a:gd name="f48" fmla="val 201"/>
                <a:gd name="f49" fmla="val 69"/>
                <a:gd name="f50" fmla="val 203"/>
                <a:gd name="f51" fmla="val 66"/>
                <a:gd name="f52" fmla="val 204"/>
                <a:gd name="f53" fmla="val 56"/>
                <a:gd name="f54" fmla="val 207"/>
                <a:gd name="f55" fmla="val 49"/>
                <a:gd name="f56" fmla="val 214"/>
                <a:gd name="f57" fmla="val 40"/>
                <a:gd name="f58" fmla="val 218"/>
                <a:gd name="f59" fmla="val 36"/>
                <a:gd name="f60" fmla="val 219"/>
                <a:gd name="f61" fmla="val 33"/>
                <a:gd name="f62" fmla="val 29"/>
                <a:gd name="f63" fmla="val 220"/>
                <a:gd name="f64" fmla="val 13"/>
                <a:gd name="f65" fmla="val 7"/>
                <a:gd name="f66" fmla="val 216"/>
                <a:gd name="f67" fmla="val 10"/>
                <a:gd name="f68" fmla="val 12"/>
                <a:gd name="f69" fmla="val 190"/>
                <a:gd name="f70" fmla="val 185"/>
                <a:gd name="f71" fmla="val 19"/>
                <a:gd name="f72" fmla="val 23"/>
                <a:gd name="f73" fmla="val 178"/>
                <a:gd name="f74" fmla="val 175"/>
                <a:gd name="f75" fmla="val 38"/>
                <a:gd name="f76" fmla="val 171"/>
                <a:gd name="f77" fmla="val 42"/>
                <a:gd name="f78" fmla="val 162"/>
                <a:gd name="f79" fmla="val 160"/>
                <a:gd name="f80" fmla="val 163"/>
                <a:gd name="f81" fmla="val 26"/>
                <a:gd name="f82" fmla="val 20"/>
                <a:gd name="f83" fmla="val 164"/>
                <a:gd name="f84" fmla="val 8"/>
                <a:gd name="f85" fmla="val 157"/>
                <a:gd name="f86" fmla="val 148"/>
                <a:gd name="f87" fmla="val 139"/>
                <a:gd name="f88" fmla="val 4"/>
                <a:gd name="f89" fmla="val 131"/>
                <a:gd name="f90" fmla="val 2"/>
                <a:gd name="f91" fmla="val 121"/>
                <a:gd name="f92" fmla="val 80"/>
                <a:gd name="f93" fmla="val 62"/>
                <a:gd name="f94" fmla="val 43"/>
                <a:gd name="f95" fmla="val 34"/>
                <a:gd name="f96" fmla="val 25"/>
                <a:gd name="f97" fmla="val 15"/>
                <a:gd name="f98" fmla="val 17"/>
                <a:gd name="f99" fmla="+- 0 0 -90"/>
                <a:gd name="f100" fmla="*/ f3 1 123"/>
                <a:gd name="f101" fmla="*/ f4 1 223"/>
                <a:gd name="f102" fmla="val f5"/>
                <a:gd name="f103" fmla="val f6"/>
                <a:gd name="f104" fmla="val f7"/>
                <a:gd name="f105" fmla="*/ f99 f0 1"/>
                <a:gd name="f106" fmla="+- f104 0 f102"/>
                <a:gd name="f107" fmla="+- f103 0 f102"/>
                <a:gd name="f108" fmla="*/ f105 1 f2"/>
                <a:gd name="f109" fmla="*/ f107 1 123"/>
                <a:gd name="f110" fmla="*/ f106 1 223"/>
                <a:gd name="f111" fmla="*/ 18 f107 1"/>
                <a:gd name="f112" fmla="*/ 16 f106 1"/>
                <a:gd name="f113" fmla="*/ 57 f107 1"/>
                <a:gd name="f114" fmla="*/ 6 f106 1"/>
                <a:gd name="f115" fmla="*/ 100 f107 1"/>
                <a:gd name="f116" fmla="*/ 39 f106 1"/>
                <a:gd name="f117" fmla="*/ 102 f107 1"/>
                <a:gd name="f118" fmla="*/ 93 f106 1"/>
                <a:gd name="f119" fmla="*/ 104 f107 1"/>
                <a:gd name="f120" fmla="*/ 114 f106 1"/>
                <a:gd name="f121" fmla="*/ 115 f106 1"/>
                <a:gd name="f122" fmla="*/ 123 f107 1"/>
                <a:gd name="f123" fmla="*/ 106 f106 1"/>
                <a:gd name="f124" fmla="*/ 117 f107 1"/>
                <a:gd name="f125" fmla="*/ 103 f107 1"/>
                <a:gd name="f126" fmla="*/ 138 f106 1"/>
                <a:gd name="f127" fmla="*/ 79 f107 1"/>
                <a:gd name="f128" fmla="*/ 192 f106 1"/>
                <a:gd name="f129" fmla="*/ 74 f107 1"/>
                <a:gd name="f130" fmla="*/ 197 f106 1"/>
                <a:gd name="f131" fmla="*/ 66 f107 1"/>
                <a:gd name="f132" fmla="*/ 204 f106 1"/>
                <a:gd name="f133" fmla="*/ 40 f107 1"/>
                <a:gd name="f134" fmla="*/ 218 f106 1"/>
                <a:gd name="f135" fmla="*/ 29 f107 1"/>
                <a:gd name="f136" fmla="*/ 220 f106 1"/>
                <a:gd name="f137" fmla="*/ 10 f107 1"/>
                <a:gd name="f138" fmla="*/ 201 f106 1"/>
                <a:gd name="f139" fmla="*/ 185 f106 1"/>
                <a:gd name="f140" fmla="*/ 23 f107 1"/>
                <a:gd name="f141" fmla="*/ 178 f106 1"/>
                <a:gd name="f142" fmla="*/ 42 f107 1"/>
                <a:gd name="f143" fmla="*/ 162 f106 1"/>
                <a:gd name="f144" fmla="*/ 26 f107 1"/>
                <a:gd name="f145" fmla="*/ 8 f107 1"/>
                <a:gd name="f146" fmla="*/ 157 f106 1"/>
                <a:gd name="f147" fmla="*/ 4 f107 1"/>
                <a:gd name="f148" fmla="*/ 131 f106 1"/>
                <a:gd name="f149" fmla="*/ 117 f106 1"/>
                <a:gd name="f150" fmla="*/ 9 f107 1"/>
                <a:gd name="f151" fmla="*/ 62 f106 1"/>
                <a:gd name="f152" fmla="*/ 43 f106 1"/>
                <a:gd name="f153" fmla="*/ 0 f107 1"/>
                <a:gd name="f154" fmla="*/ 19 f106 1"/>
                <a:gd name="f155" fmla="+- f108 0 f1"/>
                <a:gd name="f156" fmla="*/ f111 1 123"/>
                <a:gd name="f157" fmla="*/ f112 1 223"/>
                <a:gd name="f158" fmla="*/ f113 1 123"/>
                <a:gd name="f159" fmla="*/ f114 1 223"/>
                <a:gd name="f160" fmla="*/ f115 1 123"/>
                <a:gd name="f161" fmla="*/ f116 1 223"/>
                <a:gd name="f162" fmla="*/ f117 1 123"/>
                <a:gd name="f163" fmla="*/ f118 1 223"/>
                <a:gd name="f164" fmla="*/ f119 1 123"/>
                <a:gd name="f165" fmla="*/ f120 1 223"/>
                <a:gd name="f166" fmla="*/ f121 1 223"/>
                <a:gd name="f167" fmla="*/ f122 1 123"/>
                <a:gd name="f168" fmla="*/ f123 1 223"/>
                <a:gd name="f169" fmla="*/ f124 1 123"/>
                <a:gd name="f170" fmla="*/ f125 1 123"/>
                <a:gd name="f171" fmla="*/ f126 1 223"/>
                <a:gd name="f172" fmla="*/ f127 1 123"/>
                <a:gd name="f173" fmla="*/ f128 1 223"/>
                <a:gd name="f174" fmla="*/ f129 1 123"/>
                <a:gd name="f175" fmla="*/ f130 1 223"/>
                <a:gd name="f176" fmla="*/ f131 1 123"/>
                <a:gd name="f177" fmla="*/ f132 1 223"/>
                <a:gd name="f178" fmla="*/ f133 1 123"/>
                <a:gd name="f179" fmla="*/ f134 1 223"/>
                <a:gd name="f180" fmla="*/ f135 1 123"/>
                <a:gd name="f181" fmla="*/ f136 1 223"/>
                <a:gd name="f182" fmla="*/ f137 1 123"/>
                <a:gd name="f183" fmla="*/ f138 1 223"/>
                <a:gd name="f184" fmla="*/ f139 1 223"/>
                <a:gd name="f185" fmla="*/ f140 1 123"/>
                <a:gd name="f186" fmla="*/ f141 1 223"/>
                <a:gd name="f187" fmla="*/ f142 1 123"/>
                <a:gd name="f188" fmla="*/ f143 1 223"/>
                <a:gd name="f189" fmla="*/ f144 1 123"/>
                <a:gd name="f190" fmla="*/ f145 1 123"/>
                <a:gd name="f191" fmla="*/ f146 1 223"/>
                <a:gd name="f192" fmla="*/ f147 1 123"/>
                <a:gd name="f193" fmla="*/ f148 1 223"/>
                <a:gd name="f194" fmla="*/ f149 1 223"/>
                <a:gd name="f195" fmla="*/ f150 1 123"/>
                <a:gd name="f196" fmla="*/ f151 1 223"/>
                <a:gd name="f197" fmla="*/ f152 1 223"/>
                <a:gd name="f198" fmla="*/ f153 1 123"/>
                <a:gd name="f199" fmla="*/ f154 1 223"/>
                <a:gd name="f200" fmla="*/ 0 1 f109"/>
                <a:gd name="f201" fmla="*/ f103 1 f109"/>
                <a:gd name="f202" fmla="*/ 0 1 f110"/>
                <a:gd name="f203" fmla="*/ f104 1 f110"/>
                <a:gd name="f204" fmla="*/ f156 1 f109"/>
                <a:gd name="f205" fmla="*/ f157 1 f110"/>
                <a:gd name="f206" fmla="*/ f158 1 f109"/>
                <a:gd name="f207" fmla="*/ f159 1 f110"/>
                <a:gd name="f208" fmla="*/ f160 1 f109"/>
                <a:gd name="f209" fmla="*/ f161 1 f110"/>
                <a:gd name="f210" fmla="*/ f162 1 f109"/>
                <a:gd name="f211" fmla="*/ f163 1 f110"/>
                <a:gd name="f212" fmla="*/ f164 1 f109"/>
                <a:gd name="f213" fmla="*/ f165 1 f110"/>
                <a:gd name="f214" fmla="*/ f166 1 f110"/>
                <a:gd name="f215" fmla="*/ f167 1 f109"/>
                <a:gd name="f216" fmla="*/ f168 1 f110"/>
                <a:gd name="f217" fmla="*/ f169 1 f109"/>
                <a:gd name="f218" fmla="*/ f170 1 f109"/>
                <a:gd name="f219" fmla="*/ f171 1 f110"/>
                <a:gd name="f220" fmla="*/ f172 1 f109"/>
                <a:gd name="f221" fmla="*/ f173 1 f110"/>
                <a:gd name="f222" fmla="*/ f174 1 f109"/>
                <a:gd name="f223" fmla="*/ f175 1 f110"/>
                <a:gd name="f224" fmla="*/ f176 1 f109"/>
                <a:gd name="f225" fmla="*/ f177 1 f110"/>
                <a:gd name="f226" fmla="*/ f178 1 f109"/>
                <a:gd name="f227" fmla="*/ f179 1 f110"/>
                <a:gd name="f228" fmla="*/ f180 1 f109"/>
                <a:gd name="f229" fmla="*/ f181 1 f110"/>
                <a:gd name="f230" fmla="*/ f182 1 f109"/>
                <a:gd name="f231" fmla="*/ f183 1 f110"/>
                <a:gd name="f232" fmla="*/ f184 1 f110"/>
                <a:gd name="f233" fmla="*/ f185 1 f109"/>
                <a:gd name="f234" fmla="*/ f186 1 f110"/>
                <a:gd name="f235" fmla="*/ f187 1 f109"/>
                <a:gd name="f236" fmla="*/ f188 1 f110"/>
                <a:gd name="f237" fmla="*/ f189 1 f109"/>
                <a:gd name="f238" fmla="*/ f190 1 f109"/>
                <a:gd name="f239" fmla="*/ f191 1 f110"/>
                <a:gd name="f240" fmla="*/ f192 1 f109"/>
                <a:gd name="f241" fmla="*/ f193 1 f110"/>
                <a:gd name="f242" fmla="*/ f194 1 f110"/>
                <a:gd name="f243" fmla="*/ f195 1 f109"/>
                <a:gd name="f244" fmla="*/ f196 1 f110"/>
                <a:gd name="f245" fmla="*/ f197 1 f110"/>
                <a:gd name="f246" fmla="*/ f198 1 f109"/>
                <a:gd name="f247" fmla="*/ f199 1 f110"/>
                <a:gd name="f248" fmla="*/ f200 f100 1"/>
                <a:gd name="f249" fmla="*/ f201 f100 1"/>
                <a:gd name="f250" fmla="*/ f203 f101 1"/>
                <a:gd name="f251" fmla="*/ f202 f101 1"/>
                <a:gd name="f252" fmla="*/ f204 f100 1"/>
                <a:gd name="f253" fmla="*/ f205 f101 1"/>
                <a:gd name="f254" fmla="*/ f206 f100 1"/>
                <a:gd name="f255" fmla="*/ f207 f101 1"/>
                <a:gd name="f256" fmla="*/ f208 f100 1"/>
                <a:gd name="f257" fmla="*/ f209 f101 1"/>
                <a:gd name="f258" fmla="*/ f210 f100 1"/>
                <a:gd name="f259" fmla="*/ f211 f101 1"/>
                <a:gd name="f260" fmla="*/ f212 f100 1"/>
                <a:gd name="f261" fmla="*/ f213 f101 1"/>
                <a:gd name="f262" fmla="*/ f214 f101 1"/>
                <a:gd name="f263" fmla="*/ f215 f100 1"/>
                <a:gd name="f264" fmla="*/ f216 f101 1"/>
                <a:gd name="f265" fmla="*/ f217 f100 1"/>
                <a:gd name="f266" fmla="*/ f218 f100 1"/>
                <a:gd name="f267" fmla="*/ f219 f101 1"/>
                <a:gd name="f268" fmla="*/ f220 f100 1"/>
                <a:gd name="f269" fmla="*/ f221 f101 1"/>
                <a:gd name="f270" fmla="*/ f222 f100 1"/>
                <a:gd name="f271" fmla="*/ f223 f101 1"/>
                <a:gd name="f272" fmla="*/ f224 f100 1"/>
                <a:gd name="f273" fmla="*/ f225 f101 1"/>
                <a:gd name="f274" fmla="*/ f226 f100 1"/>
                <a:gd name="f275" fmla="*/ f227 f101 1"/>
                <a:gd name="f276" fmla="*/ f228 f100 1"/>
                <a:gd name="f277" fmla="*/ f229 f101 1"/>
                <a:gd name="f278" fmla="*/ f230 f100 1"/>
                <a:gd name="f279" fmla="*/ f231 f101 1"/>
                <a:gd name="f280" fmla="*/ f232 f101 1"/>
                <a:gd name="f281" fmla="*/ f233 f100 1"/>
                <a:gd name="f282" fmla="*/ f234 f101 1"/>
                <a:gd name="f283" fmla="*/ f235 f100 1"/>
                <a:gd name="f284" fmla="*/ f236 f101 1"/>
                <a:gd name="f285" fmla="*/ f237 f100 1"/>
                <a:gd name="f286" fmla="*/ f238 f100 1"/>
                <a:gd name="f287" fmla="*/ f239 f101 1"/>
                <a:gd name="f288" fmla="*/ f240 f100 1"/>
                <a:gd name="f289" fmla="*/ f241 f101 1"/>
                <a:gd name="f290" fmla="*/ f242 f101 1"/>
                <a:gd name="f291" fmla="*/ f243 f100 1"/>
                <a:gd name="f292" fmla="*/ f244 f101 1"/>
                <a:gd name="f293" fmla="*/ f245 f101 1"/>
                <a:gd name="f294" fmla="*/ f246 f100 1"/>
                <a:gd name="f295" fmla="*/ f247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5">
                  <a:pos x="f252" y="f253"/>
                </a:cxn>
                <a:cxn ang="f155">
                  <a:pos x="f254" y="f255"/>
                </a:cxn>
                <a:cxn ang="f155">
                  <a:pos x="f256" y="f257"/>
                </a:cxn>
                <a:cxn ang="f155">
                  <a:pos x="f258" y="f259"/>
                </a:cxn>
                <a:cxn ang="f155">
                  <a:pos x="f260" y="f261"/>
                </a:cxn>
                <a:cxn ang="f155">
                  <a:pos x="f260" y="f262"/>
                </a:cxn>
                <a:cxn ang="f155">
                  <a:pos x="f260" y="f261"/>
                </a:cxn>
                <a:cxn ang="f155">
                  <a:pos x="f263" y="f264"/>
                </a:cxn>
                <a:cxn ang="f155">
                  <a:pos x="f265" y="f261"/>
                </a:cxn>
                <a:cxn ang="f155">
                  <a:pos x="f266" y="f267"/>
                </a:cxn>
                <a:cxn ang="f155">
                  <a:pos x="f268" y="f269"/>
                </a:cxn>
                <a:cxn ang="f155">
                  <a:pos x="f270" y="f271"/>
                </a:cxn>
                <a:cxn ang="f155">
                  <a:pos x="f272" y="f273"/>
                </a:cxn>
                <a:cxn ang="f155">
                  <a:pos x="f274" y="f275"/>
                </a:cxn>
                <a:cxn ang="f155">
                  <a:pos x="f276" y="f277"/>
                </a:cxn>
                <a:cxn ang="f155">
                  <a:pos x="f278" y="f279"/>
                </a:cxn>
                <a:cxn ang="f155">
                  <a:pos x="f278" y="f280"/>
                </a:cxn>
                <a:cxn ang="f155">
                  <a:pos x="f281" y="f282"/>
                </a:cxn>
                <a:cxn ang="f155">
                  <a:pos x="f283" y="f284"/>
                </a:cxn>
                <a:cxn ang="f155">
                  <a:pos x="f285" y="f284"/>
                </a:cxn>
                <a:cxn ang="f155">
                  <a:pos x="f286" y="f287"/>
                </a:cxn>
                <a:cxn ang="f155">
                  <a:pos x="f288" y="f289"/>
                </a:cxn>
                <a:cxn ang="f155">
                  <a:pos x="f288" y="f290"/>
                </a:cxn>
                <a:cxn ang="f155">
                  <a:pos x="f291" y="f292"/>
                </a:cxn>
                <a:cxn ang="f155">
                  <a:pos x="f291" y="f293"/>
                </a:cxn>
                <a:cxn ang="f155">
                  <a:pos x="f294" y="f295"/>
                </a:cxn>
                <a:cxn ang="f155">
                  <a:pos x="f252" y="f253"/>
                </a:cxn>
              </a:cxnLst>
              <a:rect l="f248" t="f251" r="f249" b="f250"/>
              <a:pathLst>
                <a:path w="123" h="22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5"/>
                    <a:pt x="f17" y="f18"/>
                    <a:pt x="f19" y="f20"/>
                  </a:cubicBezTo>
                  <a:cubicBezTo>
                    <a:pt x="f21" y="f14"/>
                    <a:pt x="f21" y="f22"/>
                    <a:pt x="f23" y="f24"/>
                  </a:cubicBezTo>
                  <a:cubicBezTo>
                    <a:pt x="f25" y="f19"/>
                    <a:pt x="f26" y="f27"/>
                    <a:pt x="f25" y="f28"/>
                  </a:cubicBezTo>
                  <a:cubicBezTo>
                    <a:pt x="f26" y="f29"/>
                    <a:pt x="f30" y="f29"/>
                    <a:pt x="f25" y="f29"/>
                  </a:cubicBezTo>
                  <a:cubicBezTo>
                    <a:pt x="f26" y="f28"/>
                    <a:pt x="f26" y="f28"/>
                    <a:pt x="f25" y="f28"/>
                  </a:cubicBezTo>
                  <a:cubicBezTo>
                    <a:pt x="f31" y="f31"/>
                    <a:pt x="f28" y="f23"/>
                    <a:pt x="f6" y="f30"/>
                  </a:cubicBezTo>
                  <a:cubicBezTo>
                    <a:pt x="f32" y="f31"/>
                    <a:pt x="f33" y="f34"/>
                    <a:pt x="f35" y="f28"/>
                  </a:cubicBezTo>
                  <a:cubicBezTo>
                    <a:pt x="f25" y="f35"/>
                    <a:pt x="f25" y="f36"/>
                    <a:pt x="f26" y="f37"/>
                  </a:cubicBezTo>
                  <a:cubicBezTo>
                    <a:pt x="f23" y="f38"/>
                    <a:pt x="f21" y="f2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0"/>
                    <a:pt x="f62" y="f63"/>
                  </a:cubicBezTo>
                  <a:cubicBezTo>
                    <a:pt x="f64" y="f7"/>
                    <a:pt x="f65" y="f66"/>
                    <a:pt x="f67" y="f48"/>
                  </a:cubicBezTo>
                  <a:cubicBezTo>
                    <a:pt x="f18" y="f44"/>
                    <a:pt x="f68" y="f69"/>
                    <a:pt x="f67" y="f70"/>
                  </a:cubicBezTo>
                  <a:cubicBezTo>
                    <a:pt x="f64" y="f2"/>
                    <a:pt x="f71" y="f2"/>
                    <a:pt x="f72" y="f73"/>
                  </a:cubicBezTo>
                  <a:cubicBezTo>
                    <a:pt x="f10" y="f74"/>
                    <a:pt x="f75" y="f76"/>
                    <a:pt x="f77" y="f78"/>
                  </a:cubicBezTo>
                  <a:cubicBezTo>
                    <a:pt x="f59" y="f79"/>
                    <a:pt x="f10" y="f80"/>
                    <a:pt x="f81" y="f78"/>
                  </a:cubicBezTo>
                  <a:cubicBezTo>
                    <a:pt x="f82" y="f78"/>
                    <a:pt x="f68" y="f83"/>
                    <a:pt x="f84" y="f85"/>
                  </a:cubicBezTo>
                  <a:cubicBezTo>
                    <a:pt x="f13" y="f86"/>
                    <a:pt x="f67" y="f87"/>
                    <a:pt x="f88" y="f89"/>
                  </a:cubicBezTo>
                  <a:cubicBezTo>
                    <a:pt x="f90" y="f36"/>
                    <a:pt x="f90" y="f91"/>
                    <a:pt x="f88" y="f35"/>
                  </a:cubicBezTo>
                  <a:cubicBezTo>
                    <a:pt x="f18" y="f17"/>
                    <a:pt x="f67" y="f92"/>
                    <a:pt x="f13" y="f93"/>
                  </a:cubicBezTo>
                  <a:cubicBezTo>
                    <a:pt x="f13" y="f53"/>
                    <a:pt x="f13" y="f55"/>
                    <a:pt x="f13" y="f94"/>
                  </a:cubicBezTo>
                  <a:cubicBezTo>
                    <a:pt x="f13" y="f95"/>
                    <a:pt x="f67" y="f96"/>
                    <a:pt x="f5" y="f71"/>
                  </a:cubicBezTo>
                  <a:cubicBezTo>
                    <a:pt x="f65" y="f97"/>
                    <a:pt x="f64" y="f98"/>
                    <a:pt x="f8" y="f9"/>
                  </a:cubicBezTo>
                  <a:close/>
                </a:path>
              </a:pathLst>
            </a:custGeom>
            <a:solidFill>
              <a:srgbClr val="F4D1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8B246BAD-A276-41F3-94E0-AD0E896C1868}"/>
                </a:ext>
              </a:extLst>
            </p:cNvPr>
            <p:cNvSpPr/>
            <p:nvPr/>
          </p:nvSpPr>
          <p:spPr>
            <a:xfrm>
              <a:off x="1420044" y="3513609"/>
              <a:ext cx="388940" cy="6651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7"/>
                <a:gd name="f7" fmla="val 167"/>
                <a:gd name="f8" fmla="val 91"/>
                <a:gd name="f9" fmla="val 127"/>
                <a:gd name="f10" fmla="val 128"/>
                <a:gd name="f11" fmla="val 90"/>
                <a:gd name="f12" fmla="val 129"/>
                <a:gd name="f13" fmla="val 88"/>
                <a:gd name="f14" fmla="val 126"/>
                <a:gd name="f15" fmla="val 85"/>
                <a:gd name="f16" fmla="val 62"/>
                <a:gd name="f17" fmla="val 137"/>
                <a:gd name="f18" fmla="val 39"/>
                <a:gd name="f19" fmla="val 145"/>
                <a:gd name="f20" fmla="val 14"/>
                <a:gd name="f21" fmla="val 151"/>
                <a:gd name="f22" fmla="val 5"/>
                <a:gd name="f23" fmla="val 153"/>
                <a:gd name="f24" fmla="val 2"/>
                <a:gd name="f25" fmla="val 160"/>
                <a:gd name="f26" fmla="val 3"/>
                <a:gd name="f27" fmla="val 122"/>
                <a:gd name="f28" fmla="val 76"/>
                <a:gd name="f29" fmla="val 8"/>
                <a:gd name="f30" fmla="val 30"/>
                <a:gd name="f31" fmla="val 28"/>
                <a:gd name="f32" fmla="val 9"/>
                <a:gd name="f33" fmla="val 25"/>
                <a:gd name="f34" fmla="val 22"/>
                <a:gd name="f35" fmla="val 12"/>
                <a:gd name="f36" fmla="val 10"/>
                <a:gd name="f37" fmla="val 11"/>
                <a:gd name="f38" fmla="val 31"/>
                <a:gd name="f39" fmla="val 32"/>
                <a:gd name="f40" fmla="val 6"/>
                <a:gd name="f41" fmla="val 46"/>
                <a:gd name="f42" fmla="val 53"/>
                <a:gd name="f43" fmla="val 63"/>
                <a:gd name="f44" fmla="val 73"/>
                <a:gd name="f45" fmla="val 1"/>
                <a:gd name="f46" fmla="val 83"/>
                <a:gd name="f47" fmla="val 87"/>
                <a:gd name="f48" fmla="val 94"/>
                <a:gd name="f49" fmla="val 4"/>
                <a:gd name="f50" fmla="val 15"/>
                <a:gd name="f51" fmla="val 95"/>
                <a:gd name="f52" fmla="val 26"/>
                <a:gd name="f53" fmla="val 37"/>
                <a:gd name="f54" fmla="val 60"/>
                <a:gd name="f55" fmla="val 106"/>
                <a:gd name="f56" fmla="val 114"/>
                <a:gd name="f57" fmla="val 121"/>
                <a:gd name="f58" fmla="+- 0 0 -90"/>
                <a:gd name="f59" fmla="*/ f3 1 97"/>
                <a:gd name="f60" fmla="*/ f4 1 167"/>
                <a:gd name="f61" fmla="val f5"/>
                <a:gd name="f62" fmla="val f6"/>
                <a:gd name="f63" fmla="val f7"/>
                <a:gd name="f64" fmla="*/ f58 f0 1"/>
                <a:gd name="f65" fmla="+- f63 0 f61"/>
                <a:gd name="f66" fmla="+- f62 0 f61"/>
                <a:gd name="f67" fmla="*/ f64 1 f2"/>
                <a:gd name="f68" fmla="*/ f66 1 97"/>
                <a:gd name="f69" fmla="*/ f65 1 167"/>
                <a:gd name="f70" fmla="*/ 91 f66 1"/>
                <a:gd name="f71" fmla="*/ 127 f65 1"/>
                <a:gd name="f72" fmla="*/ 90 f66 1"/>
                <a:gd name="f73" fmla="*/ 129 f65 1"/>
                <a:gd name="f74" fmla="*/ 85 f66 1"/>
                <a:gd name="f75" fmla="*/ 14 f66 1"/>
                <a:gd name="f76" fmla="*/ 151 f65 1"/>
                <a:gd name="f77" fmla="*/ 0 f66 1"/>
                <a:gd name="f78" fmla="*/ 167 f65 1"/>
                <a:gd name="f79" fmla="*/ 8 f66 1"/>
                <a:gd name="f80" fmla="*/ 30 f65 1"/>
                <a:gd name="f81" fmla="*/ 9 f66 1"/>
                <a:gd name="f82" fmla="*/ 22 f65 1"/>
                <a:gd name="f83" fmla="*/ 11 f66 1"/>
                <a:gd name="f84" fmla="*/ 31 f65 1"/>
                <a:gd name="f85" fmla="*/ 32 f66 1"/>
                <a:gd name="f86" fmla="*/ 6 f65 1"/>
                <a:gd name="f87" fmla="*/ 53 f66 1"/>
                <a:gd name="f88" fmla="*/ 5 f65 1"/>
                <a:gd name="f89" fmla="*/ 83 f66 1"/>
                <a:gd name="f90" fmla="*/ 1 f65 1"/>
                <a:gd name="f91" fmla="*/ 94 f66 1"/>
                <a:gd name="f92" fmla="*/ 4 f65 1"/>
                <a:gd name="f93" fmla="*/ 95 f66 1"/>
                <a:gd name="f94" fmla="*/ 37 f65 1"/>
                <a:gd name="f95" fmla="*/ 106 f65 1"/>
                <a:gd name="f96" fmla="+- f67 0 f1"/>
                <a:gd name="f97" fmla="*/ f70 1 97"/>
                <a:gd name="f98" fmla="*/ f71 1 167"/>
                <a:gd name="f99" fmla="*/ f72 1 97"/>
                <a:gd name="f100" fmla="*/ f73 1 167"/>
                <a:gd name="f101" fmla="*/ f74 1 97"/>
                <a:gd name="f102" fmla="*/ f75 1 97"/>
                <a:gd name="f103" fmla="*/ f76 1 167"/>
                <a:gd name="f104" fmla="*/ f77 1 97"/>
                <a:gd name="f105" fmla="*/ f78 1 167"/>
                <a:gd name="f106" fmla="*/ f79 1 97"/>
                <a:gd name="f107" fmla="*/ f80 1 167"/>
                <a:gd name="f108" fmla="*/ f81 1 97"/>
                <a:gd name="f109" fmla="*/ f82 1 167"/>
                <a:gd name="f110" fmla="*/ f83 1 97"/>
                <a:gd name="f111" fmla="*/ f84 1 167"/>
                <a:gd name="f112" fmla="*/ f85 1 97"/>
                <a:gd name="f113" fmla="*/ f86 1 167"/>
                <a:gd name="f114" fmla="*/ f87 1 97"/>
                <a:gd name="f115" fmla="*/ f88 1 167"/>
                <a:gd name="f116" fmla="*/ f89 1 97"/>
                <a:gd name="f117" fmla="*/ f90 1 167"/>
                <a:gd name="f118" fmla="*/ f91 1 97"/>
                <a:gd name="f119" fmla="*/ f92 1 167"/>
                <a:gd name="f120" fmla="*/ f93 1 97"/>
                <a:gd name="f121" fmla="*/ f94 1 167"/>
                <a:gd name="f122" fmla="*/ f95 1 167"/>
                <a:gd name="f123" fmla="*/ 0 1 f68"/>
                <a:gd name="f124" fmla="*/ f62 1 f68"/>
                <a:gd name="f125" fmla="*/ 0 1 f69"/>
                <a:gd name="f126" fmla="*/ f63 1 f69"/>
                <a:gd name="f127" fmla="*/ f97 1 f68"/>
                <a:gd name="f128" fmla="*/ f98 1 f69"/>
                <a:gd name="f129" fmla="*/ f99 1 f68"/>
                <a:gd name="f130" fmla="*/ f100 1 f69"/>
                <a:gd name="f131" fmla="*/ f101 1 f68"/>
                <a:gd name="f132" fmla="*/ f102 1 f68"/>
                <a:gd name="f133" fmla="*/ f103 1 f69"/>
                <a:gd name="f134" fmla="*/ f104 1 f68"/>
                <a:gd name="f135" fmla="*/ f105 1 f69"/>
                <a:gd name="f136" fmla="*/ f106 1 f68"/>
                <a:gd name="f137" fmla="*/ f107 1 f69"/>
                <a:gd name="f138" fmla="*/ f108 1 f68"/>
                <a:gd name="f139" fmla="*/ f109 1 f69"/>
                <a:gd name="f140" fmla="*/ f110 1 f68"/>
                <a:gd name="f141" fmla="*/ f111 1 f69"/>
                <a:gd name="f142" fmla="*/ f112 1 f68"/>
                <a:gd name="f143" fmla="*/ f113 1 f69"/>
                <a:gd name="f144" fmla="*/ f114 1 f68"/>
                <a:gd name="f145" fmla="*/ f115 1 f69"/>
                <a:gd name="f146" fmla="*/ f116 1 f68"/>
                <a:gd name="f147" fmla="*/ f117 1 f69"/>
                <a:gd name="f148" fmla="*/ f118 1 f68"/>
                <a:gd name="f149" fmla="*/ f119 1 f69"/>
                <a:gd name="f150" fmla="*/ f120 1 f68"/>
                <a:gd name="f151" fmla="*/ f121 1 f69"/>
                <a:gd name="f152" fmla="*/ f122 1 f69"/>
                <a:gd name="f153" fmla="*/ f123 f59 1"/>
                <a:gd name="f154" fmla="*/ f124 f59 1"/>
                <a:gd name="f155" fmla="*/ f126 f60 1"/>
                <a:gd name="f156" fmla="*/ f125 f60 1"/>
                <a:gd name="f157" fmla="*/ f127 f59 1"/>
                <a:gd name="f158" fmla="*/ f128 f60 1"/>
                <a:gd name="f159" fmla="*/ f129 f59 1"/>
                <a:gd name="f160" fmla="*/ f130 f60 1"/>
                <a:gd name="f161" fmla="*/ f131 f59 1"/>
                <a:gd name="f162" fmla="*/ f132 f59 1"/>
                <a:gd name="f163" fmla="*/ f133 f60 1"/>
                <a:gd name="f164" fmla="*/ f134 f59 1"/>
                <a:gd name="f165" fmla="*/ f135 f60 1"/>
                <a:gd name="f166" fmla="*/ f136 f59 1"/>
                <a:gd name="f167" fmla="*/ f137 f60 1"/>
                <a:gd name="f168" fmla="*/ f138 f59 1"/>
                <a:gd name="f169" fmla="*/ f139 f60 1"/>
                <a:gd name="f170" fmla="*/ f140 f59 1"/>
                <a:gd name="f171" fmla="*/ f141 f60 1"/>
                <a:gd name="f172" fmla="*/ f142 f59 1"/>
                <a:gd name="f173" fmla="*/ f143 f60 1"/>
                <a:gd name="f174" fmla="*/ f144 f59 1"/>
                <a:gd name="f175" fmla="*/ f145 f60 1"/>
                <a:gd name="f176" fmla="*/ f146 f59 1"/>
                <a:gd name="f177" fmla="*/ f147 f60 1"/>
                <a:gd name="f178" fmla="*/ f148 f59 1"/>
                <a:gd name="f179" fmla="*/ f149 f60 1"/>
                <a:gd name="f180" fmla="*/ f150 f59 1"/>
                <a:gd name="f181" fmla="*/ f151 f60 1"/>
                <a:gd name="f182" fmla="*/ f152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6">
                  <a:pos x="f157" y="f158"/>
                </a:cxn>
                <a:cxn ang="f96">
                  <a:pos x="f159" y="f160"/>
                </a:cxn>
                <a:cxn ang="f96">
                  <a:pos x="f161" y="f158"/>
                </a:cxn>
                <a:cxn ang="f96">
                  <a:pos x="f162" y="f163"/>
                </a:cxn>
                <a:cxn ang="f96">
                  <a:pos x="f164" y="f165"/>
                </a:cxn>
                <a:cxn ang="f96">
                  <a:pos x="f166" y="f167"/>
                </a:cxn>
                <a:cxn ang="f96">
                  <a:pos x="f168" y="f169"/>
                </a:cxn>
                <a:cxn ang="f96">
                  <a:pos x="f170" y="f171"/>
                </a:cxn>
                <a:cxn ang="f96">
                  <a:pos x="f172" y="f173"/>
                </a:cxn>
                <a:cxn ang="f96">
                  <a:pos x="f174" y="f175"/>
                </a:cxn>
                <a:cxn ang="f96">
                  <a:pos x="f176" y="f177"/>
                </a:cxn>
                <a:cxn ang="f96">
                  <a:pos x="f178" y="f179"/>
                </a:cxn>
                <a:cxn ang="f96">
                  <a:pos x="f180" y="f181"/>
                </a:cxn>
                <a:cxn ang="f96">
                  <a:pos x="f180" y="f182"/>
                </a:cxn>
                <a:cxn ang="f96">
                  <a:pos x="f157" y="f158"/>
                </a:cxn>
              </a:cxnLst>
              <a:rect l="f153" t="f156" r="f154" b="f155"/>
              <a:pathLst>
                <a:path w="97" h="167">
                  <a:moveTo>
                    <a:pt x="f8" y="f9"/>
                  </a:moveTo>
                  <a:cubicBezTo>
                    <a:pt x="f8" y="f10"/>
                    <a:pt x="f11" y="f12"/>
                    <a:pt x="f11" y="f12"/>
                  </a:cubicBezTo>
                  <a:cubicBezTo>
                    <a:pt x="f13" y="f12"/>
                    <a:pt x="f13" y="f14"/>
                    <a:pt x="f15" y="f9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5" y="f7"/>
                  </a:cubicBezTo>
                  <a:cubicBezTo>
                    <a:pt x="f26" y="f27"/>
                    <a:pt x="f22" y="f28"/>
                    <a:pt x="f29" y="f30"/>
                  </a:cubicBezTo>
                  <a:cubicBezTo>
                    <a:pt x="f29" y="f31"/>
                    <a:pt x="f32" y="f33"/>
                    <a:pt x="f32" y="f34"/>
                  </a:cubicBezTo>
                  <a:cubicBezTo>
                    <a:pt x="f35" y="f33"/>
                    <a:pt x="f36" y="f31"/>
                    <a:pt x="f37" y="f38"/>
                  </a:cubicBezTo>
                  <a:cubicBezTo>
                    <a:pt x="f36" y="f32"/>
                    <a:pt x="f36" y="f32"/>
                    <a:pt x="f39" y="f40"/>
                  </a:cubicBezTo>
                  <a:cubicBezTo>
                    <a:pt x="f18" y="f22"/>
                    <a:pt x="f41" y="f40"/>
                    <a:pt x="f42" y="f22"/>
                  </a:cubicBezTo>
                  <a:cubicBezTo>
                    <a:pt x="f43" y="f26"/>
                    <a:pt x="f44" y="f45"/>
                    <a:pt x="f46" y="f45"/>
                  </a:cubicBezTo>
                  <a:cubicBezTo>
                    <a:pt x="f47" y="f45"/>
                    <a:pt x="f8" y="f5"/>
                    <a:pt x="f48" y="f49"/>
                  </a:cubicBezTo>
                  <a:cubicBezTo>
                    <a:pt x="f6" y="f50"/>
                    <a:pt x="f51" y="f52"/>
                    <a:pt x="f51" y="f53"/>
                  </a:cubicBezTo>
                  <a:cubicBezTo>
                    <a:pt x="f51" y="f54"/>
                    <a:pt x="f51" y="f46"/>
                    <a:pt x="f51" y="f55"/>
                  </a:cubicBezTo>
                  <a:cubicBezTo>
                    <a:pt x="f51" y="f56"/>
                    <a:pt x="f51" y="f57"/>
                    <a:pt x="f8" y="f9"/>
                  </a:cubicBezTo>
                  <a:close/>
                </a:path>
              </a:pathLst>
            </a:custGeom>
            <a:solidFill>
              <a:srgbClr val="E8E7E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9F90A612-E854-4837-9E7D-8DB0F03EFEBD}"/>
                </a:ext>
              </a:extLst>
            </p:cNvPr>
            <p:cNvSpPr/>
            <p:nvPr/>
          </p:nvSpPr>
          <p:spPr>
            <a:xfrm>
              <a:off x="1591494" y="3342159"/>
              <a:ext cx="1069976" cy="5175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7"/>
                <a:gd name="f7" fmla="val 130"/>
                <a:gd name="f8" fmla="val 50"/>
                <a:gd name="f9" fmla="val 46"/>
                <a:gd name="f10" fmla="val 36"/>
                <a:gd name="f11" fmla="val 49"/>
                <a:gd name="f12" fmla="val 23"/>
                <a:gd name="f13" fmla="val 9"/>
                <a:gd name="f14" fmla="val 51"/>
                <a:gd name="f15" fmla="val 5"/>
                <a:gd name="f16" fmla="val 44"/>
                <a:gd name="f17" fmla="val 37"/>
                <a:gd name="f18" fmla="val 1"/>
                <a:gd name="f19" fmla="val 27"/>
                <a:gd name="f20" fmla="val 13"/>
                <a:gd name="f21" fmla="val 20"/>
                <a:gd name="f22" fmla="val 26"/>
                <a:gd name="f23" fmla="val 22"/>
                <a:gd name="f24" fmla="val 39"/>
                <a:gd name="f25" fmla="val 21"/>
                <a:gd name="f26" fmla="val 63"/>
                <a:gd name="f27" fmla="val 17"/>
                <a:gd name="f28" fmla="val 87"/>
                <a:gd name="f29" fmla="val 111"/>
                <a:gd name="f30" fmla="val 120"/>
                <a:gd name="f31" fmla="val 7"/>
                <a:gd name="f32" fmla="val 129"/>
                <a:gd name="f33" fmla="val 4"/>
                <a:gd name="f34" fmla="val 137"/>
                <a:gd name="f35" fmla="val 144"/>
                <a:gd name="f36" fmla="val 3"/>
                <a:gd name="f37" fmla="val 154"/>
                <a:gd name="f38" fmla="val 157"/>
                <a:gd name="f39" fmla="val 11"/>
                <a:gd name="f40" fmla="val 155"/>
                <a:gd name="f41" fmla="val 15"/>
                <a:gd name="f42" fmla="val 150"/>
                <a:gd name="f43" fmla="val 148"/>
                <a:gd name="f44" fmla="val 19"/>
                <a:gd name="f45" fmla="val 28"/>
                <a:gd name="f46" fmla="val 159"/>
                <a:gd name="f47" fmla="val 186"/>
                <a:gd name="f48" fmla="val 40"/>
                <a:gd name="f49" fmla="val 214"/>
                <a:gd name="f50" fmla="val 41"/>
                <a:gd name="f51" fmla="val 241"/>
                <a:gd name="f52" fmla="val 255"/>
                <a:gd name="f53" fmla="val 35"/>
                <a:gd name="f54" fmla="val 257"/>
                <a:gd name="f55" fmla="val 33"/>
                <a:gd name="f56" fmla="val 258"/>
                <a:gd name="f57" fmla="val 18"/>
                <a:gd name="f58" fmla="val 12"/>
                <a:gd name="f59" fmla="val 256"/>
                <a:gd name="f60" fmla="val 264"/>
                <a:gd name="f61" fmla="val 10"/>
                <a:gd name="f62" fmla="val 266"/>
                <a:gd name="f63" fmla="val 30"/>
                <a:gd name="f64" fmla="val 252"/>
                <a:gd name="f65" fmla="val 53"/>
                <a:gd name="f66" fmla="val 238"/>
                <a:gd name="f67" fmla="val 57"/>
                <a:gd name="f68" fmla="val 220"/>
                <a:gd name="f69" fmla="val 62"/>
                <a:gd name="f70" fmla="val 221"/>
                <a:gd name="f71" fmla="val 81"/>
                <a:gd name="f72" fmla="val 84"/>
                <a:gd name="f73" fmla="val 88"/>
                <a:gd name="f74" fmla="val 92"/>
                <a:gd name="f75" fmla="val 218"/>
                <a:gd name="f76" fmla="val 90"/>
                <a:gd name="f77" fmla="val 215"/>
                <a:gd name="f78" fmla="val 89"/>
                <a:gd name="f79" fmla="val 211"/>
                <a:gd name="f80" fmla="val 91"/>
                <a:gd name="f81" fmla="val 190"/>
                <a:gd name="f82" fmla="val 103"/>
                <a:gd name="f83" fmla="val 169"/>
                <a:gd name="f84" fmla="val 116"/>
                <a:gd name="f85" fmla="val 146"/>
                <a:gd name="f86" fmla="val 125"/>
                <a:gd name="f87" fmla="val 126"/>
                <a:gd name="f88" fmla="val 142"/>
                <a:gd name="f89" fmla="val 128"/>
                <a:gd name="f90" fmla="val 141"/>
                <a:gd name="f91" fmla="val 140"/>
                <a:gd name="f92" fmla="val 135"/>
                <a:gd name="f93" fmla="val 121"/>
                <a:gd name="f94" fmla="val 136"/>
                <a:gd name="f95" fmla="val 100"/>
                <a:gd name="f96" fmla="val 79"/>
                <a:gd name="f97" fmla="val 119"/>
                <a:gd name="f98" fmla="val 59"/>
                <a:gd name="f99" fmla="val 55"/>
                <a:gd name="f100" fmla="val 71"/>
                <a:gd name="f101" fmla="val 52"/>
                <a:gd name="f102" fmla="val 64"/>
                <a:gd name="f103" fmla="val 56"/>
                <a:gd name="f104" fmla="+- 0 0 -90"/>
                <a:gd name="f105" fmla="*/ f3 1 267"/>
                <a:gd name="f106" fmla="*/ f4 1 130"/>
                <a:gd name="f107" fmla="val f5"/>
                <a:gd name="f108" fmla="val f6"/>
                <a:gd name="f109" fmla="val f7"/>
                <a:gd name="f110" fmla="*/ f104 f0 1"/>
                <a:gd name="f111" fmla="+- f109 0 f107"/>
                <a:gd name="f112" fmla="+- f108 0 f107"/>
                <a:gd name="f113" fmla="*/ f110 1 f2"/>
                <a:gd name="f114" fmla="*/ f112 1 267"/>
                <a:gd name="f115" fmla="*/ f111 1 130"/>
                <a:gd name="f116" fmla="*/ 50 f112 1"/>
                <a:gd name="f117" fmla="*/ 46 f111 1"/>
                <a:gd name="f118" fmla="*/ 9 f112 1"/>
                <a:gd name="f119" fmla="*/ 51 f111 1"/>
                <a:gd name="f120" fmla="*/ 1 f112 1"/>
                <a:gd name="f121" fmla="*/ 27 f111 1"/>
                <a:gd name="f122" fmla="*/ 39 f112 1"/>
                <a:gd name="f123" fmla="*/ 21 f111 1"/>
                <a:gd name="f124" fmla="*/ 111 f112 1"/>
                <a:gd name="f125" fmla="*/ 9 f111 1"/>
                <a:gd name="f126" fmla="*/ 137 f112 1"/>
                <a:gd name="f127" fmla="*/ 0 f111 1"/>
                <a:gd name="f128" fmla="*/ 157 f112 1"/>
                <a:gd name="f129" fmla="*/ 11 f111 1"/>
                <a:gd name="f130" fmla="*/ 148 f112 1"/>
                <a:gd name="f131" fmla="*/ 19 f111 1"/>
                <a:gd name="f132" fmla="*/ 159 f112 1"/>
                <a:gd name="f133" fmla="*/ 37 f111 1"/>
                <a:gd name="f134" fmla="*/ 241 f112 1"/>
                <a:gd name="f135" fmla="*/ 258 f112 1"/>
                <a:gd name="f136" fmla="*/ 18 f111 1"/>
                <a:gd name="f137" fmla="*/ 264 f112 1"/>
                <a:gd name="f138" fmla="*/ 1 f111 1"/>
                <a:gd name="f139" fmla="*/ 266 f112 1"/>
                <a:gd name="f140" fmla="*/ 30 f111 1"/>
                <a:gd name="f141" fmla="*/ 238 f112 1"/>
                <a:gd name="f142" fmla="*/ 57 f111 1"/>
                <a:gd name="f143" fmla="*/ 221 f112 1"/>
                <a:gd name="f144" fmla="*/ 81 f111 1"/>
                <a:gd name="f145" fmla="*/ 92 f111 1"/>
                <a:gd name="f146" fmla="*/ 211 f112 1"/>
                <a:gd name="f147" fmla="*/ 91 f111 1"/>
                <a:gd name="f148" fmla="*/ 146 f112 1"/>
                <a:gd name="f149" fmla="*/ 125 f111 1"/>
                <a:gd name="f150" fmla="*/ 141 f112 1"/>
                <a:gd name="f151" fmla="*/ 130 f111 1"/>
                <a:gd name="f152" fmla="*/ 140 f112 1"/>
                <a:gd name="f153" fmla="*/ 136 f112 1"/>
                <a:gd name="f154" fmla="*/ 111 f111 1"/>
                <a:gd name="f155" fmla="*/ 79 f111 1"/>
                <a:gd name="f156" fmla="*/ 119 f112 1"/>
                <a:gd name="f157" fmla="*/ 59 f111 1"/>
                <a:gd name="f158" fmla="*/ 71 f112 1"/>
                <a:gd name="f159" fmla="*/ 52 f111 1"/>
                <a:gd name="f160" fmla="+- f113 0 f1"/>
                <a:gd name="f161" fmla="*/ f116 1 267"/>
                <a:gd name="f162" fmla="*/ f117 1 130"/>
                <a:gd name="f163" fmla="*/ f118 1 267"/>
                <a:gd name="f164" fmla="*/ f119 1 130"/>
                <a:gd name="f165" fmla="*/ f120 1 267"/>
                <a:gd name="f166" fmla="*/ f121 1 130"/>
                <a:gd name="f167" fmla="*/ f122 1 267"/>
                <a:gd name="f168" fmla="*/ f123 1 130"/>
                <a:gd name="f169" fmla="*/ f124 1 267"/>
                <a:gd name="f170" fmla="*/ f125 1 130"/>
                <a:gd name="f171" fmla="*/ f126 1 267"/>
                <a:gd name="f172" fmla="*/ f127 1 130"/>
                <a:gd name="f173" fmla="*/ f128 1 267"/>
                <a:gd name="f174" fmla="*/ f129 1 130"/>
                <a:gd name="f175" fmla="*/ f130 1 267"/>
                <a:gd name="f176" fmla="*/ f131 1 130"/>
                <a:gd name="f177" fmla="*/ f132 1 267"/>
                <a:gd name="f178" fmla="*/ f133 1 130"/>
                <a:gd name="f179" fmla="*/ f134 1 267"/>
                <a:gd name="f180" fmla="*/ f135 1 267"/>
                <a:gd name="f181" fmla="*/ f136 1 130"/>
                <a:gd name="f182" fmla="*/ f137 1 267"/>
                <a:gd name="f183" fmla="*/ f138 1 130"/>
                <a:gd name="f184" fmla="*/ f139 1 267"/>
                <a:gd name="f185" fmla="*/ f140 1 130"/>
                <a:gd name="f186" fmla="*/ f141 1 267"/>
                <a:gd name="f187" fmla="*/ f142 1 130"/>
                <a:gd name="f188" fmla="*/ f143 1 267"/>
                <a:gd name="f189" fmla="*/ f144 1 130"/>
                <a:gd name="f190" fmla="*/ f145 1 130"/>
                <a:gd name="f191" fmla="*/ f146 1 267"/>
                <a:gd name="f192" fmla="*/ f147 1 130"/>
                <a:gd name="f193" fmla="*/ f148 1 267"/>
                <a:gd name="f194" fmla="*/ f149 1 130"/>
                <a:gd name="f195" fmla="*/ f150 1 267"/>
                <a:gd name="f196" fmla="*/ f151 1 130"/>
                <a:gd name="f197" fmla="*/ f152 1 267"/>
                <a:gd name="f198" fmla="*/ f153 1 267"/>
                <a:gd name="f199" fmla="*/ f154 1 130"/>
                <a:gd name="f200" fmla="*/ f155 1 130"/>
                <a:gd name="f201" fmla="*/ f156 1 267"/>
                <a:gd name="f202" fmla="*/ f157 1 130"/>
                <a:gd name="f203" fmla="*/ f158 1 267"/>
                <a:gd name="f204" fmla="*/ f159 1 130"/>
                <a:gd name="f205" fmla="*/ 0 1 f114"/>
                <a:gd name="f206" fmla="*/ f108 1 f114"/>
                <a:gd name="f207" fmla="*/ 0 1 f115"/>
                <a:gd name="f208" fmla="*/ f109 1 f115"/>
                <a:gd name="f209" fmla="*/ f161 1 f114"/>
                <a:gd name="f210" fmla="*/ f162 1 f115"/>
                <a:gd name="f211" fmla="*/ f163 1 f114"/>
                <a:gd name="f212" fmla="*/ f164 1 f115"/>
                <a:gd name="f213" fmla="*/ f165 1 f114"/>
                <a:gd name="f214" fmla="*/ f166 1 f115"/>
                <a:gd name="f215" fmla="*/ f167 1 f114"/>
                <a:gd name="f216" fmla="*/ f168 1 f115"/>
                <a:gd name="f217" fmla="*/ f169 1 f114"/>
                <a:gd name="f218" fmla="*/ f170 1 f115"/>
                <a:gd name="f219" fmla="*/ f171 1 f114"/>
                <a:gd name="f220" fmla="*/ f172 1 f115"/>
                <a:gd name="f221" fmla="*/ f173 1 f114"/>
                <a:gd name="f222" fmla="*/ f174 1 f115"/>
                <a:gd name="f223" fmla="*/ f175 1 f114"/>
                <a:gd name="f224" fmla="*/ f176 1 f115"/>
                <a:gd name="f225" fmla="*/ f177 1 f114"/>
                <a:gd name="f226" fmla="*/ f178 1 f115"/>
                <a:gd name="f227" fmla="*/ f179 1 f114"/>
                <a:gd name="f228" fmla="*/ f180 1 f114"/>
                <a:gd name="f229" fmla="*/ f181 1 f115"/>
                <a:gd name="f230" fmla="*/ f182 1 f114"/>
                <a:gd name="f231" fmla="*/ f183 1 f115"/>
                <a:gd name="f232" fmla="*/ f184 1 f114"/>
                <a:gd name="f233" fmla="*/ f185 1 f115"/>
                <a:gd name="f234" fmla="*/ f186 1 f114"/>
                <a:gd name="f235" fmla="*/ f187 1 f115"/>
                <a:gd name="f236" fmla="*/ f188 1 f114"/>
                <a:gd name="f237" fmla="*/ f189 1 f115"/>
                <a:gd name="f238" fmla="*/ f190 1 f115"/>
                <a:gd name="f239" fmla="*/ f191 1 f114"/>
                <a:gd name="f240" fmla="*/ f192 1 f115"/>
                <a:gd name="f241" fmla="*/ f193 1 f114"/>
                <a:gd name="f242" fmla="*/ f194 1 f115"/>
                <a:gd name="f243" fmla="*/ f195 1 f114"/>
                <a:gd name="f244" fmla="*/ f196 1 f115"/>
                <a:gd name="f245" fmla="*/ f197 1 f114"/>
                <a:gd name="f246" fmla="*/ f198 1 f114"/>
                <a:gd name="f247" fmla="*/ f199 1 f115"/>
                <a:gd name="f248" fmla="*/ f200 1 f115"/>
                <a:gd name="f249" fmla="*/ f201 1 f114"/>
                <a:gd name="f250" fmla="*/ f202 1 f115"/>
                <a:gd name="f251" fmla="*/ f203 1 f114"/>
                <a:gd name="f252" fmla="*/ f204 1 f115"/>
                <a:gd name="f253" fmla="*/ f205 f105 1"/>
                <a:gd name="f254" fmla="*/ f206 f105 1"/>
                <a:gd name="f255" fmla="*/ f208 f106 1"/>
                <a:gd name="f256" fmla="*/ f207 f106 1"/>
                <a:gd name="f257" fmla="*/ f209 f105 1"/>
                <a:gd name="f258" fmla="*/ f210 f106 1"/>
                <a:gd name="f259" fmla="*/ f211 f105 1"/>
                <a:gd name="f260" fmla="*/ f212 f106 1"/>
                <a:gd name="f261" fmla="*/ f213 f105 1"/>
                <a:gd name="f262" fmla="*/ f214 f106 1"/>
                <a:gd name="f263" fmla="*/ f215 f105 1"/>
                <a:gd name="f264" fmla="*/ f216 f106 1"/>
                <a:gd name="f265" fmla="*/ f217 f105 1"/>
                <a:gd name="f266" fmla="*/ f218 f106 1"/>
                <a:gd name="f267" fmla="*/ f219 f105 1"/>
                <a:gd name="f268" fmla="*/ f220 f106 1"/>
                <a:gd name="f269" fmla="*/ f221 f105 1"/>
                <a:gd name="f270" fmla="*/ f222 f106 1"/>
                <a:gd name="f271" fmla="*/ f223 f105 1"/>
                <a:gd name="f272" fmla="*/ f224 f106 1"/>
                <a:gd name="f273" fmla="*/ f225 f105 1"/>
                <a:gd name="f274" fmla="*/ f226 f106 1"/>
                <a:gd name="f275" fmla="*/ f227 f105 1"/>
                <a:gd name="f276" fmla="*/ f228 f105 1"/>
                <a:gd name="f277" fmla="*/ f229 f106 1"/>
                <a:gd name="f278" fmla="*/ f230 f105 1"/>
                <a:gd name="f279" fmla="*/ f231 f106 1"/>
                <a:gd name="f280" fmla="*/ f232 f105 1"/>
                <a:gd name="f281" fmla="*/ f233 f106 1"/>
                <a:gd name="f282" fmla="*/ f234 f105 1"/>
                <a:gd name="f283" fmla="*/ f235 f106 1"/>
                <a:gd name="f284" fmla="*/ f236 f105 1"/>
                <a:gd name="f285" fmla="*/ f237 f106 1"/>
                <a:gd name="f286" fmla="*/ f238 f106 1"/>
                <a:gd name="f287" fmla="*/ f239 f105 1"/>
                <a:gd name="f288" fmla="*/ f240 f106 1"/>
                <a:gd name="f289" fmla="*/ f241 f105 1"/>
                <a:gd name="f290" fmla="*/ f242 f106 1"/>
                <a:gd name="f291" fmla="*/ f243 f105 1"/>
                <a:gd name="f292" fmla="*/ f244 f106 1"/>
                <a:gd name="f293" fmla="*/ f245 f105 1"/>
                <a:gd name="f294" fmla="*/ f246 f105 1"/>
                <a:gd name="f295" fmla="*/ f247 f106 1"/>
                <a:gd name="f296" fmla="*/ f248 f106 1"/>
                <a:gd name="f297" fmla="*/ f249 f105 1"/>
                <a:gd name="f298" fmla="*/ f250 f106 1"/>
                <a:gd name="f299" fmla="*/ f251 f105 1"/>
                <a:gd name="f300" fmla="*/ f252 f10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0">
                  <a:pos x="f257" y="f258"/>
                </a:cxn>
                <a:cxn ang="f160">
                  <a:pos x="f259" y="f260"/>
                </a:cxn>
                <a:cxn ang="f160">
                  <a:pos x="f261" y="f262"/>
                </a:cxn>
                <a:cxn ang="f160">
                  <a:pos x="f263" y="f264"/>
                </a:cxn>
                <a:cxn ang="f160">
                  <a:pos x="f265" y="f266"/>
                </a:cxn>
                <a:cxn ang="f160">
                  <a:pos x="f267" y="f268"/>
                </a:cxn>
                <a:cxn ang="f160">
                  <a:pos x="f269" y="f270"/>
                </a:cxn>
                <a:cxn ang="f160">
                  <a:pos x="f271" y="f272"/>
                </a:cxn>
                <a:cxn ang="f160">
                  <a:pos x="f273" y="f274"/>
                </a:cxn>
                <a:cxn ang="f160">
                  <a:pos x="f275" y="f274"/>
                </a:cxn>
                <a:cxn ang="f160">
                  <a:pos x="f276" y="f277"/>
                </a:cxn>
                <a:cxn ang="f160">
                  <a:pos x="f278" y="f279"/>
                </a:cxn>
                <a:cxn ang="f160">
                  <a:pos x="f280" y="f281"/>
                </a:cxn>
                <a:cxn ang="f160">
                  <a:pos x="f282" y="f283"/>
                </a:cxn>
                <a:cxn ang="f160">
                  <a:pos x="f284" y="f285"/>
                </a:cxn>
                <a:cxn ang="f160">
                  <a:pos x="f284" y="f286"/>
                </a:cxn>
                <a:cxn ang="f160">
                  <a:pos x="f287" y="f288"/>
                </a:cxn>
                <a:cxn ang="f160">
                  <a:pos x="f289" y="f290"/>
                </a:cxn>
                <a:cxn ang="f160">
                  <a:pos x="f291" y="f292"/>
                </a:cxn>
                <a:cxn ang="f160">
                  <a:pos x="f293" y="f290"/>
                </a:cxn>
                <a:cxn ang="f160">
                  <a:pos x="f294" y="f295"/>
                </a:cxn>
                <a:cxn ang="f160">
                  <a:pos x="f294" y="f296"/>
                </a:cxn>
                <a:cxn ang="f160">
                  <a:pos x="f297" y="f298"/>
                </a:cxn>
                <a:cxn ang="f160">
                  <a:pos x="f299" y="f300"/>
                </a:cxn>
                <a:cxn ang="f160">
                  <a:pos x="f257" y="f258"/>
                </a:cxn>
              </a:cxnLst>
              <a:rect l="f253" t="f256" r="f254" b="f255"/>
              <a:pathLst>
                <a:path w="267" h="130">
                  <a:moveTo>
                    <a:pt x="f8" y="f9"/>
                  </a:moveTo>
                  <a:cubicBezTo>
                    <a:pt x="f10" y="f11"/>
                    <a:pt x="f12" y="f8"/>
                    <a:pt x="f13" y="f14"/>
                  </a:cubicBezTo>
                  <a:cubicBezTo>
                    <a:pt x="f15" y="f16"/>
                    <a:pt x="f5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0"/>
                    <a:pt x="f29" y="f13"/>
                  </a:cubicBezTo>
                  <a:cubicBezTo>
                    <a:pt x="f30" y="f31"/>
                    <a:pt x="f32" y="f33"/>
                    <a:pt x="f34" y="f5"/>
                  </a:cubicBezTo>
                  <a:cubicBezTo>
                    <a:pt x="f35" y="f36"/>
                    <a:pt x="f37" y="f18"/>
                    <a:pt x="f38" y="f39"/>
                  </a:cubicBezTo>
                  <a:cubicBezTo>
                    <a:pt x="f40" y="f41"/>
                    <a:pt x="f42" y="f41"/>
                    <a:pt x="f43" y="f44"/>
                  </a:cubicBezTo>
                  <a:cubicBezTo>
                    <a:pt x="f35" y="f45"/>
                    <a:pt x="f43" y="f10"/>
                    <a:pt x="f46" y="f17"/>
                  </a:cubicBezTo>
                  <a:cubicBezTo>
                    <a:pt x="f47" y="f48"/>
                    <a:pt x="f49" y="f50"/>
                    <a:pt x="f51" y="f17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6" y="f58"/>
                    <a:pt x="f59" y="f33"/>
                    <a:pt x="f60" y="f18"/>
                  </a:cubicBezTo>
                  <a:cubicBezTo>
                    <a:pt x="f6" y="f61"/>
                    <a:pt x="f6" y="f21"/>
                    <a:pt x="f62" y="f63"/>
                  </a:cubicBezTo>
                  <a:cubicBezTo>
                    <a:pt x="f60" y="f9"/>
                    <a:pt x="f64" y="f65"/>
                    <a:pt x="f66" y="f67"/>
                  </a:cubicBezTo>
                  <a:cubicBezTo>
                    <a:pt x="f68" y="f69"/>
                    <a:pt x="f68" y="f69"/>
                    <a:pt x="f70" y="f71"/>
                  </a:cubicBezTo>
                  <a:cubicBezTo>
                    <a:pt x="f70" y="f72"/>
                    <a:pt x="f70" y="f73"/>
                    <a:pt x="f70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35" y="f87"/>
                    <a:pt x="f88" y="f89"/>
                    <a:pt x="f90" y="f7"/>
                  </a:cubicBezTo>
                  <a:cubicBezTo>
                    <a:pt x="f91" y="f89"/>
                    <a:pt x="f91" y="f87"/>
                    <a:pt x="f91" y="f86"/>
                  </a:cubicBezTo>
                  <a:cubicBezTo>
                    <a:pt x="f92" y="f93"/>
                    <a:pt x="f94" y="f84"/>
                    <a:pt x="f94" y="f29"/>
                  </a:cubicBezTo>
                  <a:cubicBezTo>
                    <a:pt x="f92" y="f95"/>
                    <a:pt x="f94" y="f78"/>
                    <a:pt x="f94" y="f96"/>
                  </a:cubicBezTo>
                  <a:cubicBezTo>
                    <a:pt x="f92" y="f69"/>
                    <a:pt x="f92" y="f69"/>
                    <a:pt x="f97" y="f98"/>
                  </a:cubicBezTo>
                  <a:cubicBezTo>
                    <a:pt x="f82" y="f67"/>
                    <a:pt x="f28" y="f99"/>
                    <a:pt x="f100" y="f101"/>
                  </a:cubicBezTo>
                  <a:cubicBezTo>
                    <a:pt x="f102" y="f14"/>
                    <a:pt x="f103" y="f101"/>
                    <a:pt x="f8" y="f9"/>
                  </a:cubicBezTo>
                  <a:close/>
                </a:path>
              </a:pathLst>
            </a:custGeom>
            <a:solidFill>
              <a:srgbClr val="F0F0F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D5498A3B-CA98-4C90-BBF0-AD7782C4BDD0}"/>
                </a:ext>
              </a:extLst>
            </p:cNvPr>
            <p:cNvSpPr/>
            <p:nvPr/>
          </p:nvSpPr>
          <p:spPr>
            <a:xfrm>
              <a:off x="2156639" y="2676997"/>
              <a:ext cx="492120" cy="84772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3"/>
                <a:gd name="f7" fmla="val 213"/>
                <a:gd name="f8" fmla="val 168"/>
                <a:gd name="f9" fmla="val 118"/>
                <a:gd name="f10" fmla="val 176"/>
                <a:gd name="f11" fmla="val 185"/>
                <a:gd name="f12" fmla="val 121"/>
                <a:gd name="f13" fmla="val 194"/>
                <a:gd name="f14" fmla="val 120"/>
                <a:gd name="f15" fmla="val 203"/>
                <a:gd name="f16" fmla="val 115"/>
                <a:gd name="f17" fmla="val 207"/>
                <a:gd name="f18" fmla="val 107"/>
                <a:gd name="f19" fmla="val 208"/>
                <a:gd name="f20" fmla="val 81"/>
                <a:gd name="f21" fmla="val 211"/>
                <a:gd name="f22" fmla="val 54"/>
                <a:gd name="f23" fmla="val 27"/>
                <a:gd name="f24" fmla="val 209"/>
                <a:gd name="f25" fmla="val 21"/>
                <a:gd name="f26" fmla="val 14"/>
                <a:gd name="f27" fmla="val 7"/>
                <a:gd name="f28" fmla="val 2"/>
                <a:gd name="f29" fmla="val 1"/>
                <a:gd name="f30" fmla="val 201"/>
                <a:gd name="f31" fmla="val 198"/>
                <a:gd name="f32" fmla="val 195"/>
                <a:gd name="f33" fmla="val 192"/>
                <a:gd name="f34" fmla="val 5"/>
                <a:gd name="f35" fmla="val 16"/>
                <a:gd name="f36" fmla="val 177"/>
                <a:gd name="f37" fmla="val 24"/>
                <a:gd name="f38" fmla="val 169"/>
                <a:gd name="f39" fmla="val 34"/>
                <a:gd name="f40" fmla="val 174"/>
                <a:gd name="f41" fmla="val 43"/>
                <a:gd name="f42" fmla="val 173"/>
                <a:gd name="f43" fmla="val 49"/>
                <a:gd name="f44" fmla="val 171"/>
                <a:gd name="f45" fmla="val 55"/>
                <a:gd name="f46" fmla="val 170"/>
                <a:gd name="f47" fmla="val 61"/>
                <a:gd name="f48" fmla="val 68"/>
                <a:gd name="f49" fmla="val 71"/>
                <a:gd name="f50" fmla="val 167"/>
                <a:gd name="f51" fmla="val 70"/>
                <a:gd name="f52" fmla="val 160"/>
                <a:gd name="f53" fmla="val 65"/>
                <a:gd name="f54" fmla="val 127"/>
                <a:gd name="f55" fmla="val 73"/>
                <a:gd name="f56" fmla="val 95"/>
                <a:gd name="f57" fmla="val 75"/>
                <a:gd name="f58" fmla="val 63"/>
                <a:gd name="f59" fmla="val 48"/>
                <a:gd name="f60" fmla="val 74"/>
                <a:gd name="f61" fmla="val 32"/>
                <a:gd name="f62" fmla="val 78"/>
                <a:gd name="f63" fmla="val 17"/>
                <a:gd name="f64" fmla="val 79"/>
                <a:gd name="f65" fmla="val 10"/>
                <a:gd name="f66" fmla="val 80"/>
                <a:gd name="f67" fmla="val 8"/>
                <a:gd name="f68" fmla="val 84"/>
                <a:gd name="f69" fmla="val 91"/>
                <a:gd name="f70" fmla="val 97"/>
                <a:gd name="f71" fmla="val 12"/>
                <a:gd name="f72" fmla="val 100"/>
                <a:gd name="f73" fmla="val 101"/>
                <a:gd name="f74" fmla="val 23"/>
                <a:gd name="f75" fmla="val 104"/>
                <a:gd name="f76" fmla="val 36"/>
                <a:gd name="f77" fmla="val 50"/>
                <a:gd name="f78" fmla="val 112"/>
                <a:gd name="f79" fmla="val 132"/>
                <a:gd name="f80" fmla="+- 0 0 -90"/>
                <a:gd name="f81" fmla="*/ f3 1 123"/>
                <a:gd name="f82" fmla="*/ f4 1 213"/>
                <a:gd name="f83" fmla="val f5"/>
                <a:gd name="f84" fmla="val f6"/>
                <a:gd name="f85" fmla="val f7"/>
                <a:gd name="f86" fmla="*/ f80 f0 1"/>
                <a:gd name="f87" fmla="+- f85 0 f83"/>
                <a:gd name="f88" fmla="+- f84 0 f83"/>
                <a:gd name="f89" fmla="*/ f86 1 f2"/>
                <a:gd name="f90" fmla="*/ f88 1 123"/>
                <a:gd name="f91" fmla="*/ f87 1 213"/>
                <a:gd name="f92" fmla="*/ 123 f88 1"/>
                <a:gd name="f93" fmla="*/ 168 f87 1"/>
                <a:gd name="f94" fmla="*/ 121 f88 1"/>
                <a:gd name="f95" fmla="*/ 194 f87 1"/>
                <a:gd name="f96" fmla="*/ 107 f88 1"/>
                <a:gd name="f97" fmla="*/ 208 f87 1"/>
                <a:gd name="f98" fmla="*/ 27 f88 1"/>
                <a:gd name="f99" fmla="*/ 209 f87 1"/>
                <a:gd name="f100" fmla="*/ 7 f88 1"/>
                <a:gd name="f101" fmla="*/ 1 f88 1"/>
                <a:gd name="f102" fmla="*/ 201 f87 1"/>
                <a:gd name="f103" fmla="*/ 2 f88 1"/>
                <a:gd name="f104" fmla="*/ 192 f87 1"/>
                <a:gd name="f105" fmla="*/ 16 f88 1"/>
                <a:gd name="f106" fmla="*/ 177 f87 1"/>
                <a:gd name="f107" fmla="*/ 43 f88 1"/>
                <a:gd name="f108" fmla="*/ 173 f87 1"/>
                <a:gd name="f109" fmla="*/ 61 f88 1"/>
                <a:gd name="f110" fmla="*/ 170 f87 1"/>
                <a:gd name="f111" fmla="*/ 70 f88 1"/>
                <a:gd name="f112" fmla="*/ 160 f87 1"/>
                <a:gd name="f113" fmla="*/ 75 f88 1"/>
                <a:gd name="f114" fmla="*/ 63 f87 1"/>
                <a:gd name="f115" fmla="*/ 78 f88 1"/>
                <a:gd name="f116" fmla="*/ 17 f87 1"/>
                <a:gd name="f117" fmla="*/ 80 f88 1"/>
                <a:gd name="f118" fmla="*/ 8 f87 1"/>
                <a:gd name="f119" fmla="*/ 95 f88 1"/>
                <a:gd name="f120" fmla="*/ 7 f87 1"/>
                <a:gd name="f121" fmla="*/ 101 f88 1"/>
                <a:gd name="f122" fmla="*/ 23 f87 1"/>
                <a:gd name="f123" fmla="*/ 112 f88 1"/>
                <a:gd name="f124" fmla="+- f89 0 f1"/>
                <a:gd name="f125" fmla="*/ f92 1 123"/>
                <a:gd name="f126" fmla="*/ f93 1 213"/>
                <a:gd name="f127" fmla="*/ f94 1 123"/>
                <a:gd name="f128" fmla="*/ f95 1 213"/>
                <a:gd name="f129" fmla="*/ f96 1 123"/>
                <a:gd name="f130" fmla="*/ f97 1 213"/>
                <a:gd name="f131" fmla="*/ f98 1 123"/>
                <a:gd name="f132" fmla="*/ f99 1 213"/>
                <a:gd name="f133" fmla="*/ f100 1 123"/>
                <a:gd name="f134" fmla="*/ f101 1 123"/>
                <a:gd name="f135" fmla="*/ f102 1 213"/>
                <a:gd name="f136" fmla="*/ f103 1 123"/>
                <a:gd name="f137" fmla="*/ f104 1 213"/>
                <a:gd name="f138" fmla="*/ f105 1 123"/>
                <a:gd name="f139" fmla="*/ f106 1 213"/>
                <a:gd name="f140" fmla="*/ f107 1 123"/>
                <a:gd name="f141" fmla="*/ f108 1 213"/>
                <a:gd name="f142" fmla="*/ f109 1 123"/>
                <a:gd name="f143" fmla="*/ f110 1 213"/>
                <a:gd name="f144" fmla="*/ f111 1 123"/>
                <a:gd name="f145" fmla="*/ f112 1 213"/>
                <a:gd name="f146" fmla="*/ f113 1 123"/>
                <a:gd name="f147" fmla="*/ f114 1 213"/>
                <a:gd name="f148" fmla="*/ f115 1 123"/>
                <a:gd name="f149" fmla="*/ f116 1 213"/>
                <a:gd name="f150" fmla="*/ f117 1 123"/>
                <a:gd name="f151" fmla="*/ f118 1 213"/>
                <a:gd name="f152" fmla="*/ f119 1 123"/>
                <a:gd name="f153" fmla="*/ f120 1 213"/>
                <a:gd name="f154" fmla="*/ f121 1 123"/>
                <a:gd name="f155" fmla="*/ f122 1 213"/>
                <a:gd name="f156" fmla="*/ f123 1 123"/>
                <a:gd name="f157" fmla="*/ 0 1 f90"/>
                <a:gd name="f158" fmla="*/ f84 1 f90"/>
                <a:gd name="f159" fmla="*/ 0 1 f91"/>
                <a:gd name="f160" fmla="*/ f85 1 f91"/>
                <a:gd name="f161" fmla="*/ f125 1 f90"/>
                <a:gd name="f162" fmla="*/ f126 1 f91"/>
                <a:gd name="f163" fmla="*/ f127 1 f90"/>
                <a:gd name="f164" fmla="*/ f128 1 f91"/>
                <a:gd name="f165" fmla="*/ f129 1 f90"/>
                <a:gd name="f166" fmla="*/ f130 1 f91"/>
                <a:gd name="f167" fmla="*/ f131 1 f90"/>
                <a:gd name="f168" fmla="*/ f132 1 f91"/>
                <a:gd name="f169" fmla="*/ f133 1 f90"/>
                <a:gd name="f170" fmla="*/ f134 1 f90"/>
                <a:gd name="f171" fmla="*/ f135 1 f91"/>
                <a:gd name="f172" fmla="*/ f136 1 f90"/>
                <a:gd name="f173" fmla="*/ f137 1 f91"/>
                <a:gd name="f174" fmla="*/ f138 1 f90"/>
                <a:gd name="f175" fmla="*/ f139 1 f91"/>
                <a:gd name="f176" fmla="*/ f140 1 f90"/>
                <a:gd name="f177" fmla="*/ f141 1 f91"/>
                <a:gd name="f178" fmla="*/ f142 1 f90"/>
                <a:gd name="f179" fmla="*/ f143 1 f91"/>
                <a:gd name="f180" fmla="*/ f144 1 f90"/>
                <a:gd name="f181" fmla="*/ f145 1 f91"/>
                <a:gd name="f182" fmla="*/ f146 1 f90"/>
                <a:gd name="f183" fmla="*/ f147 1 f91"/>
                <a:gd name="f184" fmla="*/ f148 1 f90"/>
                <a:gd name="f185" fmla="*/ f149 1 f91"/>
                <a:gd name="f186" fmla="*/ f150 1 f90"/>
                <a:gd name="f187" fmla="*/ f151 1 f91"/>
                <a:gd name="f188" fmla="*/ f152 1 f90"/>
                <a:gd name="f189" fmla="*/ f153 1 f91"/>
                <a:gd name="f190" fmla="*/ f154 1 f90"/>
                <a:gd name="f191" fmla="*/ f155 1 f91"/>
                <a:gd name="f192" fmla="*/ f156 1 f90"/>
                <a:gd name="f193" fmla="*/ f157 f81 1"/>
                <a:gd name="f194" fmla="*/ f158 f81 1"/>
                <a:gd name="f195" fmla="*/ f160 f82 1"/>
                <a:gd name="f196" fmla="*/ f159 f82 1"/>
                <a:gd name="f197" fmla="*/ f161 f81 1"/>
                <a:gd name="f198" fmla="*/ f162 f82 1"/>
                <a:gd name="f199" fmla="*/ f163 f81 1"/>
                <a:gd name="f200" fmla="*/ f164 f82 1"/>
                <a:gd name="f201" fmla="*/ f165 f81 1"/>
                <a:gd name="f202" fmla="*/ f166 f82 1"/>
                <a:gd name="f203" fmla="*/ f167 f81 1"/>
                <a:gd name="f204" fmla="*/ f168 f82 1"/>
                <a:gd name="f205" fmla="*/ f169 f81 1"/>
                <a:gd name="f206" fmla="*/ f170 f81 1"/>
                <a:gd name="f207" fmla="*/ f171 f82 1"/>
                <a:gd name="f208" fmla="*/ f172 f81 1"/>
                <a:gd name="f209" fmla="*/ f173 f82 1"/>
                <a:gd name="f210" fmla="*/ f174 f81 1"/>
                <a:gd name="f211" fmla="*/ f175 f82 1"/>
                <a:gd name="f212" fmla="*/ f176 f81 1"/>
                <a:gd name="f213" fmla="*/ f177 f82 1"/>
                <a:gd name="f214" fmla="*/ f178 f81 1"/>
                <a:gd name="f215" fmla="*/ f179 f82 1"/>
                <a:gd name="f216" fmla="*/ f180 f81 1"/>
                <a:gd name="f217" fmla="*/ f181 f82 1"/>
                <a:gd name="f218" fmla="*/ f182 f81 1"/>
                <a:gd name="f219" fmla="*/ f183 f82 1"/>
                <a:gd name="f220" fmla="*/ f184 f81 1"/>
                <a:gd name="f221" fmla="*/ f185 f82 1"/>
                <a:gd name="f222" fmla="*/ f186 f81 1"/>
                <a:gd name="f223" fmla="*/ f187 f82 1"/>
                <a:gd name="f224" fmla="*/ f188 f81 1"/>
                <a:gd name="f225" fmla="*/ f189 f82 1"/>
                <a:gd name="f226" fmla="*/ f190 f81 1"/>
                <a:gd name="f227" fmla="*/ f191 f82 1"/>
                <a:gd name="f228" fmla="*/ f192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4">
                  <a:pos x="f197" y="f198"/>
                </a:cxn>
                <a:cxn ang="f124">
                  <a:pos x="f199" y="f200"/>
                </a:cxn>
                <a:cxn ang="f124">
                  <a:pos x="f201" y="f202"/>
                </a:cxn>
                <a:cxn ang="f124">
                  <a:pos x="f203" y="f204"/>
                </a:cxn>
                <a:cxn ang="f124">
                  <a:pos x="f205" y="f202"/>
                </a:cxn>
                <a:cxn ang="f124">
                  <a:pos x="f206" y="f207"/>
                </a:cxn>
                <a:cxn ang="f124">
                  <a:pos x="f208" y="f209"/>
                </a:cxn>
                <a:cxn ang="f124">
                  <a:pos x="f210" y="f211"/>
                </a:cxn>
                <a:cxn ang="f124">
                  <a:pos x="f212" y="f213"/>
                </a:cxn>
                <a:cxn ang="f124">
                  <a:pos x="f214" y="f215"/>
                </a:cxn>
                <a:cxn ang="f124">
                  <a:pos x="f216" y="f217"/>
                </a:cxn>
                <a:cxn ang="f124">
                  <a:pos x="f218" y="f219"/>
                </a:cxn>
                <a:cxn ang="f124">
                  <a:pos x="f220" y="f221"/>
                </a:cxn>
                <a:cxn ang="f124">
                  <a:pos x="f222" y="f223"/>
                </a:cxn>
                <a:cxn ang="f124">
                  <a:pos x="f224" y="f225"/>
                </a:cxn>
                <a:cxn ang="f124">
                  <a:pos x="f226" y="f227"/>
                </a:cxn>
                <a:cxn ang="f124">
                  <a:pos x="f228" y="f219"/>
                </a:cxn>
                <a:cxn ang="f124">
                  <a:pos x="f197" y="f198"/>
                </a:cxn>
              </a:cxnLst>
              <a:rect l="f193" t="f196" r="f194" b="f195"/>
              <a:pathLst>
                <a:path w="123" h="213">
                  <a:moveTo>
                    <a:pt x="f6" y="f8"/>
                  </a:moveTo>
                  <a:cubicBezTo>
                    <a:pt x="f9" y="f10"/>
                    <a:pt x="f6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7"/>
                    <a:pt x="f23" y="f24"/>
                  </a:cubicBezTo>
                  <a:cubicBezTo>
                    <a:pt x="f25" y="f19"/>
                    <a:pt x="f26" y="f19"/>
                    <a:pt x="f27" y="f19"/>
                  </a:cubicBezTo>
                  <a:cubicBezTo>
                    <a:pt x="f28" y="f19"/>
                    <a:pt x="f5" y="f17"/>
                    <a:pt x="f29" y="f30"/>
                  </a:cubicBezTo>
                  <a:cubicBezTo>
                    <a:pt x="f28" y="f31"/>
                    <a:pt x="f28" y="f32"/>
                    <a:pt x="f28" y="f33"/>
                  </a:cubicBezTo>
                  <a:cubicBezTo>
                    <a:pt x="f5" y="f2"/>
                    <a:pt x="f34" y="f10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26"/>
                    <a:pt x="f64" y="f65"/>
                    <a:pt x="f66" y="f67"/>
                  </a:cubicBezTo>
                  <a:cubicBezTo>
                    <a:pt x="f68" y="f29"/>
                    <a:pt x="f69" y="f5"/>
                    <a:pt x="f56" y="f27"/>
                  </a:cubicBezTo>
                  <a:cubicBezTo>
                    <a:pt x="f70" y="f71"/>
                    <a:pt x="f72" y="f63"/>
                    <a:pt x="f73" y="f74"/>
                  </a:cubicBezTo>
                  <a:cubicBezTo>
                    <a:pt x="f75" y="f76"/>
                    <a:pt x="f18" y="f77"/>
                    <a:pt x="f78" y="f58"/>
                  </a:cubicBezTo>
                  <a:cubicBezTo>
                    <a:pt x="f14" y="f70"/>
                    <a:pt x="f6" y="f79"/>
                    <a:pt x="f6" y="f8"/>
                  </a:cubicBezTo>
                  <a:close/>
                </a:path>
              </a:pathLst>
            </a:custGeom>
            <a:solidFill>
              <a:srgbClr val="FEFEF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8F279C39-2E38-4332-8C9C-0110604EC5FB}"/>
                </a:ext>
              </a:extLst>
            </p:cNvPr>
            <p:cNvSpPr/>
            <p:nvPr/>
          </p:nvSpPr>
          <p:spPr>
            <a:xfrm>
              <a:off x="2132828" y="2489673"/>
              <a:ext cx="471482" cy="8921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8"/>
                <a:gd name="f7" fmla="val 224"/>
                <a:gd name="f8" fmla="val 110"/>
                <a:gd name="f9" fmla="val 114"/>
                <a:gd name="f10" fmla="val 99"/>
                <a:gd name="f11" fmla="val 107"/>
                <a:gd name="f12" fmla="val 91"/>
                <a:gd name="f13" fmla="val 78"/>
                <a:gd name="f14" fmla="val 108"/>
                <a:gd name="f15" fmla="val 70"/>
                <a:gd name="f16" fmla="val 103"/>
                <a:gd name="f17" fmla="val 63"/>
                <a:gd name="f18" fmla="val 98"/>
                <a:gd name="f19" fmla="val 56"/>
                <a:gd name="f20" fmla="val 97"/>
                <a:gd name="f21" fmla="val 54"/>
                <a:gd name="f22" fmla="val 96"/>
                <a:gd name="f23" fmla="val 51"/>
                <a:gd name="f24" fmla="val 93"/>
                <a:gd name="f25" fmla="val 52"/>
                <a:gd name="f26" fmla="val 90"/>
                <a:gd name="f27" fmla="val 89"/>
                <a:gd name="f28" fmla="val 55"/>
                <a:gd name="f29" fmla="val 58"/>
                <a:gd name="f30" fmla="val 64"/>
                <a:gd name="f31" fmla="val 87"/>
                <a:gd name="f32" fmla="val 76"/>
                <a:gd name="f33" fmla="val 86"/>
                <a:gd name="f34" fmla="val 112"/>
                <a:gd name="f35" fmla="val 82"/>
                <a:gd name="f36" fmla="val 147"/>
                <a:gd name="f37" fmla="val 79"/>
                <a:gd name="f38" fmla="val 183"/>
                <a:gd name="f39" fmla="val 192"/>
                <a:gd name="f40" fmla="val 200"/>
                <a:gd name="f41" fmla="val 81"/>
                <a:gd name="f42" fmla="val 209"/>
                <a:gd name="f43" fmla="val 83"/>
                <a:gd name="f44" fmla="val 217"/>
                <a:gd name="f45" fmla="val 80"/>
                <a:gd name="f46" fmla="val 223"/>
                <a:gd name="f47" fmla="val 222"/>
                <a:gd name="f48" fmla="val 57"/>
                <a:gd name="f49" fmla="val 50"/>
                <a:gd name="f50" fmla="val 38"/>
                <a:gd name="f51" fmla="val 215"/>
                <a:gd name="f52" fmla="val 26"/>
                <a:gd name="f53" fmla="val 204"/>
                <a:gd name="f54" fmla="val 10"/>
                <a:gd name="f55" fmla="val 201"/>
                <a:gd name="f56" fmla="val 2"/>
                <a:gd name="f57" fmla="val 199"/>
                <a:gd name="f58" fmla="val 1"/>
                <a:gd name="f59" fmla="val 185"/>
                <a:gd name="f60" fmla="val 138"/>
                <a:gd name="f61" fmla="val 44"/>
                <a:gd name="f62" fmla="val 37"/>
                <a:gd name="f63" fmla="val 3"/>
                <a:gd name="f64" fmla="val 30"/>
                <a:gd name="f65" fmla="val 23"/>
                <a:gd name="f66" fmla="val 19"/>
                <a:gd name="f67" fmla="val 16"/>
                <a:gd name="f68" fmla="val 4"/>
                <a:gd name="f69" fmla="val 13"/>
                <a:gd name="f70" fmla="val 11"/>
                <a:gd name="f71" fmla="val 12"/>
                <a:gd name="f72" fmla="val 24"/>
                <a:gd name="f73" fmla="val 35"/>
                <a:gd name="f74" fmla="val 84"/>
                <a:gd name="f75" fmla="val 132"/>
                <a:gd name="f76" fmla="val 182"/>
                <a:gd name="f77" fmla="val 20"/>
                <a:gd name="f78" fmla="val 172"/>
                <a:gd name="f79" fmla="val 158"/>
                <a:gd name="f80" fmla="val 150"/>
                <a:gd name="f81" fmla="val 31"/>
                <a:gd name="f82" fmla="val 146"/>
                <a:gd name="f83" fmla="val 42"/>
                <a:gd name="f84" fmla="val 142"/>
                <a:gd name="f85" fmla="val 61"/>
                <a:gd name="f86" fmla="val 129"/>
                <a:gd name="f87" fmla="val 117"/>
                <a:gd name="f88" fmla="val 49"/>
                <a:gd name="f89" fmla="val 46"/>
                <a:gd name="f90" fmla="val 111"/>
                <a:gd name="f91" fmla="val 45"/>
                <a:gd name="f92" fmla="val 106"/>
                <a:gd name="f93" fmla="val 43"/>
                <a:gd name="f94" fmla="val 85"/>
                <a:gd name="f95" fmla="val 47"/>
                <a:gd name="f96" fmla="val 74"/>
                <a:gd name="f97" fmla="val 53"/>
                <a:gd name="f98" fmla="val 33"/>
                <a:gd name="f99" fmla="val 41"/>
                <a:gd name="f100" fmla="val 39"/>
                <a:gd name="f101" fmla="val 9"/>
                <a:gd name="f102" fmla="val 5"/>
                <a:gd name="f103" fmla="val 40"/>
                <a:gd name="f104" fmla="val 66"/>
                <a:gd name="f105" fmla="val 6"/>
                <a:gd name="f106" fmla="val 14"/>
                <a:gd name="f107" fmla="val 100"/>
                <a:gd name="f108" fmla="val 115"/>
                <a:gd name="f109" fmla="+- 0 0 -90"/>
                <a:gd name="f110" fmla="*/ f3 1 118"/>
                <a:gd name="f111" fmla="*/ f4 1 224"/>
                <a:gd name="f112" fmla="val f5"/>
                <a:gd name="f113" fmla="val f6"/>
                <a:gd name="f114" fmla="val f7"/>
                <a:gd name="f115" fmla="*/ f109 f0 1"/>
                <a:gd name="f116" fmla="+- f114 0 f112"/>
                <a:gd name="f117" fmla="+- f113 0 f112"/>
                <a:gd name="f118" fmla="*/ f115 1 f2"/>
                <a:gd name="f119" fmla="*/ f117 1 118"/>
                <a:gd name="f120" fmla="*/ f116 1 224"/>
                <a:gd name="f121" fmla="*/ 118 f117 1"/>
                <a:gd name="f122" fmla="*/ 110 f116 1"/>
                <a:gd name="f123" fmla="*/ 107 f117 1"/>
                <a:gd name="f124" fmla="*/ 78 f116 1"/>
                <a:gd name="f125" fmla="*/ 98 f117 1"/>
                <a:gd name="f126" fmla="*/ 56 f116 1"/>
                <a:gd name="f127" fmla="*/ 93 f117 1"/>
                <a:gd name="f128" fmla="*/ 52 f116 1"/>
                <a:gd name="f129" fmla="*/ 89 f117 1"/>
                <a:gd name="f130" fmla="*/ 58 f116 1"/>
                <a:gd name="f131" fmla="*/ 87 f117 1"/>
                <a:gd name="f132" fmla="*/ 76 f116 1"/>
                <a:gd name="f133" fmla="*/ 79 f117 1"/>
                <a:gd name="f134" fmla="*/ 183 f116 1"/>
                <a:gd name="f135" fmla="*/ 81 f117 1"/>
                <a:gd name="f136" fmla="*/ 209 f116 1"/>
                <a:gd name="f137" fmla="*/ 70 f117 1"/>
                <a:gd name="f138" fmla="*/ 222 f116 1"/>
                <a:gd name="f139" fmla="*/ 50 f117 1"/>
                <a:gd name="f140" fmla="*/ 224 f116 1"/>
                <a:gd name="f141" fmla="*/ 10 f117 1"/>
                <a:gd name="f142" fmla="*/ 201 f116 1"/>
                <a:gd name="f143" fmla="*/ 1 f117 1"/>
                <a:gd name="f144" fmla="*/ 185 f116 1"/>
                <a:gd name="f145" fmla="*/ 0 f117 1"/>
                <a:gd name="f146" fmla="*/ 44 f116 1"/>
                <a:gd name="f147" fmla="*/ 23 f116 1"/>
                <a:gd name="f148" fmla="*/ 4 f117 1"/>
                <a:gd name="f149" fmla="*/ 13 f116 1"/>
                <a:gd name="f150" fmla="*/ 12 f117 1"/>
                <a:gd name="f151" fmla="*/ 19 f116 1"/>
                <a:gd name="f152" fmla="*/ 35 f116 1"/>
                <a:gd name="f153" fmla="*/ 13 f117 1"/>
                <a:gd name="f154" fmla="*/ 182 f116 1"/>
                <a:gd name="f155" fmla="*/ 26 f117 1"/>
                <a:gd name="f156" fmla="*/ 150 f116 1"/>
                <a:gd name="f157" fmla="*/ 42 f117 1"/>
                <a:gd name="f158" fmla="*/ 146 f116 1"/>
                <a:gd name="f159" fmla="*/ 52 f117 1"/>
                <a:gd name="f160" fmla="*/ 117 f116 1"/>
                <a:gd name="f161" fmla="*/ 45 f117 1"/>
                <a:gd name="f162" fmla="*/ 106 f116 1"/>
                <a:gd name="f163" fmla="*/ 47 f117 1"/>
                <a:gd name="f164" fmla="*/ 74 f116 1"/>
                <a:gd name="f165" fmla="*/ 41 f117 1"/>
                <a:gd name="f166" fmla="*/ 40 f117 1"/>
                <a:gd name="f167" fmla="*/ 1 f116 1"/>
                <a:gd name="f168" fmla="*/ 9 f116 1"/>
                <a:gd name="f169" fmla="*/ 16 f116 1"/>
                <a:gd name="f170" fmla="+- f118 0 f1"/>
                <a:gd name="f171" fmla="*/ f121 1 118"/>
                <a:gd name="f172" fmla="*/ f122 1 224"/>
                <a:gd name="f173" fmla="*/ f123 1 118"/>
                <a:gd name="f174" fmla="*/ f124 1 224"/>
                <a:gd name="f175" fmla="*/ f125 1 118"/>
                <a:gd name="f176" fmla="*/ f126 1 224"/>
                <a:gd name="f177" fmla="*/ f127 1 118"/>
                <a:gd name="f178" fmla="*/ f128 1 224"/>
                <a:gd name="f179" fmla="*/ f129 1 118"/>
                <a:gd name="f180" fmla="*/ f130 1 224"/>
                <a:gd name="f181" fmla="*/ f131 1 118"/>
                <a:gd name="f182" fmla="*/ f132 1 224"/>
                <a:gd name="f183" fmla="*/ f133 1 118"/>
                <a:gd name="f184" fmla="*/ f134 1 224"/>
                <a:gd name="f185" fmla="*/ f135 1 118"/>
                <a:gd name="f186" fmla="*/ f136 1 224"/>
                <a:gd name="f187" fmla="*/ f137 1 118"/>
                <a:gd name="f188" fmla="*/ f138 1 224"/>
                <a:gd name="f189" fmla="*/ f139 1 118"/>
                <a:gd name="f190" fmla="*/ f140 1 224"/>
                <a:gd name="f191" fmla="*/ f141 1 118"/>
                <a:gd name="f192" fmla="*/ f142 1 224"/>
                <a:gd name="f193" fmla="*/ f143 1 118"/>
                <a:gd name="f194" fmla="*/ f144 1 224"/>
                <a:gd name="f195" fmla="*/ f145 1 118"/>
                <a:gd name="f196" fmla="*/ f146 1 224"/>
                <a:gd name="f197" fmla="*/ f147 1 224"/>
                <a:gd name="f198" fmla="*/ f148 1 118"/>
                <a:gd name="f199" fmla="*/ f149 1 224"/>
                <a:gd name="f200" fmla="*/ f150 1 118"/>
                <a:gd name="f201" fmla="*/ f151 1 224"/>
                <a:gd name="f202" fmla="*/ f152 1 224"/>
                <a:gd name="f203" fmla="*/ f153 1 118"/>
                <a:gd name="f204" fmla="*/ f154 1 224"/>
                <a:gd name="f205" fmla="*/ f155 1 118"/>
                <a:gd name="f206" fmla="*/ f156 1 224"/>
                <a:gd name="f207" fmla="*/ f157 1 118"/>
                <a:gd name="f208" fmla="*/ f158 1 224"/>
                <a:gd name="f209" fmla="*/ f159 1 118"/>
                <a:gd name="f210" fmla="*/ f160 1 224"/>
                <a:gd name="f211" fmla="*/ f161 1 118"/>
                <a:gd name="f212" fmla="*/ f162 1 224"/>
                <a:gd name="f213" fmla="*/ f163 1 118"/>
                <a:gd name="f214" fmla="*/ f164 1 224"/>
                <a:gd name="f215" fmla="*/ f165 1 118"/>
                <a:gd name="f216" fmla="*/ f166 1 118"/>
                <a:gd name="f217" fmla="*/ f167 1 224"/>
                <a:gd name="f218" fmla="*/ f168 1 224"/>
                <a:gd name="f219" fmla="*/ f169 1 224"/>
                <a:gd name="f220" fmla="*/ 0 1 f119"/>
                <a:gd name="f221" fmla="*/ f113 1 f119"/>
                <a:gd name="f222" fmla="*/ 0 1 f120"/>
                <a:gd name="f223" fmla="*/ f114 1 f120"/>
                <a:gd name="f224" fmla="*/ f171 1 f119"/>
                <a:gd name="f225" fmla="*/ f172 1 f120"/>
                <a:gd name="f226" fmla="*/ f173 1 f119"/>
                <a:gd name="f227" fmla="*/ f174 1 f120"/>
                <a:gd name="f228" fmla="*/ f175 1 f119"/>
                <a:gd name="f229" fmla="*/ f176 1 f120"/>
                <a:gd name="f230" fmla="*/ f177 1 f119"/>
                <a:gd name="f231" fmla="*/ f178 1 f120"/>
                <a:gd name="f232" fmla="*/ f179 1 f119"/>
                <a:gd name="f233" fmla="*/ f180 1 f120"/>
                <a:gd name="f234" fmla="*/ f181 1 f119"/>
                <a:gd name="f235" fmla="*/ f182 1 f120"/>
                <a:gd name="f236" fmla="*/ f183 1 f119"/>
                <a:gd name="f237" fmla="*/ f184 1 f120"/>
                <a:gd name="f238" fmla="*/ f185 1 f119"/>
                <a:gd name="f239" fmla="*/ f186 1 f120"/>
                <a:gd name="f240" fmla="*/ f187 1 f119"/>
                <a:gd name="f241" fmla="*/ f188 1 f120"/>
                <a:gd name="f242" fmla="*/ f189 1 f119"/>
                <a:gd name="f243" fmla="*/ f190 1 f120"/>
                <a:gd name="f244" fmla="*/ f191 1 f119"/>
                <a:gd name="f245" fmla="*/ f192 1 f120"/>
                <a:gd name="f246" fmla="*/ f193 1 f119"/>
                <a:gd name="f247" fmla="*/ f194 1 f120"/>
                <a:gd name="f248" fmla="*/ f195 1 f119"/>
                <a:gd name="f249" fmla="*/ f196 1 f120"/>
                <a:gd name="f250" fmla="*/ f197 1 f120"/>
                <a:gd name="f251" fmla="*/ f198 1 f119"/>
                <a:gd name="f252" fmla="*/ f199 1 f120"/>
                <a:gd name="f253" fmla="*/ f200 1 f119"/>
                <a:gd name="f254" fmla="*/ f201 1 f120"/>
                <a:gd name="f255" fmla="*/ f202 1 f120"/>
                <a:gd name="f256" fmla="*/ f203 1 f119"/>
                <a:gd name="f257" fmla="*/ f204 1 f120"/>
                <a:gd name="f258" fmla="*/ f205 1 f119"/>
                <a:gd name="f259" fmla="*/ f206 1 f120"/>
                <a:gd name="f260" fmla="*/ f207 1 f119"/>
                <a:gd name="f261" fmla="*/ f208 1 f120"/>
                <a:gd name="f262" fmla="*/ f209 1 f119"/>
                <a:gd name="f263" fmla="*/ f210 1 f120"/>
                <a:gd name="f264" fmla="*/ f211 1 f119"/>
                <a:gd name="f265" fmla="*/ f212 1 f120"/>
                <a:gd name="f266" fmla="*/ f213 1 f119"/>
                <a:gd name="f267" fmla="*/ f214 1 f120"/>
                <a:gd name="f268" fmla="*/ f215 1 f119"/>
                <a:gd name="f269" fmla="*/ f216 1 f119"/>
                <a:gd name="f270" fmla="*/ f217 1 f120"/>
                <a:gd name="f271" fmla="*/ f218 1 f120"/>
                <a:gd name="f272" fmla="*/ f219 1 f120"/>
                <a:gd name="f273" fmla="*/ f220 f110 1"/>
                <a:gd name="f274" fmla="*/ f221 f110 1"/>
                <a:gd name="f275" fmla="*/ f223 f111 1"/>
                <a:gd name="f276" fmla="*/ f222 f111 1"/>
                <a:gd name="f277" fmla="*/ f224 f110 1"/>
                <a:gd name="f278" fmla="*/ f225 f111 1"/>
                <a:gd name="f279" fmla="*/ f226 f110 1"/>
                <a:gd name="f280" fmla="*/ f227 f111 1"/>
                <a:gd name="f281" fmla="*/ f228 f110 1"/>
                <a:gd name="f282" fmla="*/ f229 f111 1"/>
                <a:gd name="f283" fmla="*/ f230 f110 1"/>
                <a:gd name="f284" fmla="*/ f231 f111 1"/>
                <a:gd name="f285" fmla="*/ f232 f110 1"/>
                <a:gd name="f286" fmla="*/ f233 f111 1"/>
                <a:gd name="f287" fmla="*/ f234 f110 1"/>
                <a:gd name="f288" fmla="*/ f235 f111 1"/>
                <a:gd name="f289" fmla="*/ f236 f110 1"/>
                <a:gd name="f290" fmla="*/ f237 f111 1"/>
                <a:gd name="f291" fmla="*/ f238 f110 1"/>
                <a:gd name="f292" fmla="*/ f239 f111 1"/>
                <a:gd name="f293" fmla="*/ f240 f110 1"/>
                <a:gd name="f294" fmla="*/ f241 f111 1"/>
                <a:gd name="f295" fmla="*/ f242 f110 1"/>
                <a:gd name="f296" fmla="*/ f243 f111 1"/>
                <a:gd name="f297" fmla="*/ f244 f110 1"/>
                <a:gd name="f298" fmla="*/ f245 f111 1"/>
                <a:gd name="f299" fmla="*/ f246 f110 1"/>
                <a:gd name="f300" fmla="*/ f247 f111 1"/>
                <a:gd name="f301" fmla="*/ f248 f110 1"/>
                <a:gd name="f302" fmla="*/ f249 f111 1"/>
                <a:gd name="f303" fmla="*/ f250 f111 1"/>
                <a:gd name="f304" fmla="*/ f251 f110 1"/>
                <a:gd name="f305" fmla="*/ f252 f111 1"/>
                <a:gd name="f306" fmla="*/ f253 f110 1"/>
                <a:gd name="f307" fmla="*/ f254 f111 1"/>
                <a:gd name="f308" fmla="*/ f255 f111 1"/>
                <a:gd name="f309" fmla="*/ f256 f110 1"/>
                <a:gd name="f310" fmla="*/ f257 f111 1"/>
                <a:gd name="f311" fmla="*/ f258 f110 1"/>
                <a:gd name="f312" fmla="*/ f259 f111 1"/>
                <a:gd name="f313" fmla="*/ f260 f110 1"/>
                <a:gd name="f314" fmla="*/ f261 f111 1"/>
                <a:gd name="f315" fmla="*/ f262 f110 1"/>
                <a:gd name="f316" fmla="*/ f263 f111 1"/>
                <a:gd name="f317" fmla="*/ f264 f110 1"/>
                <a:gd name="f318" fmla="*/ f265 f111 1"/>
                <a:gd name="f319" fmla="*/ f266 f110 1"/>
                <a:gd name="f320" fmla="*/ f267 f111 1"/>
                <a:gd name="f321" fmla="*/ f268 f110 1"/>
                <a:gd name="f322" fmla="*/ f269 f110 1"/>
                <a:gd name="f323" fmla="*/ f270 f111 1"/>
                <a:gd name="f324" fmla="*/ f271 f111 1"/>
                <a:gd name="f325" fmla="*/ f272 f1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0">
                  <a:pos x="f277" y="f278"/>
                </a:cxn>
                <a:cxn ang="f170">
                  <a:pos x="f279" y="f280"/>
                </a:cxn>
                <a:cxn ang="f170">
                  <a:pos x="f281" y="f282"/>
                </a:cxn>
                <a:cxn ang="f170">
                  <a:pos x="f283" y="f284"/>
                </a:cxn>
                <a:cxn ang="f170">
                  <a:pos x="f285" y="f286"/>
                </a:cxn>
                <a:cxn ang="f170">
                  <a:pos x="f287" y="f288"/>
                </a:cxn>
                <a:cxn ang="f170">
                  <a:pos x="f289" y="f290"/>
                </a:cxn>
                <a:cxn ang="f170">
                  <a:pos x="f291" y="f292"/>
                </a:cxn>
                <a:cxn ang="f170">
                  <a:pos x="f293" y="f294"/>
                </a:cxn>
                <a:cxn ang="f170">
                  <a:pos x="f295" y="f296"/>
                </a:cxn>
                <a:cxn ang="f170">
                  <a:pos x="f297" y="f298"/>
                </a:cxn>
                <a:cxn ang="f170">
                  <a:pos x="f299" y="f300"/>
                </a:cxn>
                <a:cxn ang="f170">
                  <a:pos x="f301" y="f302"/>
                </a:cxn>
                <a:cxn ang="f170">
                  <a:pos x="f299" y="f303"/>
                </a:cxn>
                <a:cxn ang="f170">
                  <a:pos x="f304" y="f305"/>
                </a:cxn>
                <a:cxn ang="f170">
                  <a:pos x="f306" y="f307"/>
                </a:cxn>
                <a:cxn ang="f170">
                  <a:pos x="f306" y="f308"/>
                </a:cxn>
                <a:cxn ang="f170">
                  <a:pos x="f309" y="f310"/>
                </a:cxn>
                <a:cxn ang="f170">
                  <a:pos x="f311" y="f312"/>
                </a:cxn>
                <a:cxn ang="f170">
                  <a:pos x="f313" y="f314"/>
                </a:cxn>
                <a:cxn ang="f170">
                  <a:pos x="f315" y="f316"/>
                </a:cxn>
                <a:cxn ang="f170">
                  <a:pos x="f317" y="f318"/>
                </a:cxn>
                <a:cxn ang="f170">
                  <a:pos x="f319" y="f320"/>
                </a:cxn>
                <a:cxn ang="f170">
                  <a:pos x="f321" y="f305"/>
                </a:cxn>
                <a:cxn ang="f170">
                  <a:pos x="f322" y="f323"/>
                </a:cxn>
                <a:cxn ang="f170">
                  <a:pos x="f289" y="f324"/>
                </a:cxn>
                <a:cxn ang="f170">
                  <a:pos x="f287" y="f325"/>
                </a:cxn>
                <a:cxn ang="f170">
                  <a:pos x="f277" y="f278"/>
                </a:cxn>
              </a:cxnLst>
              <a:rect l="f273" t="f276" r="f274" b="f275"/>
              <a:pathLst>
                <a:path w="118" h="224">
                  <a:moveTo>
                    <a:pt x="f6" y="f8"/>
                  </a:moveTo>
                  <a:cubicBezTo>
                    <a:pt x="f9" y="f10"/>
                    <a:pt x="f11" y="f12"/>
                    <a:pt x="f11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15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7" y="f39"/>
                    <a:pt x="f37" y="f40"/>
                    <a:pt x="f41" y="f42"/>
                  </a:cubicBezTo>
                  <a:cubicBezTo>
                    <a:pt x="f43" y="f44"/>
                    <a:pt x="f45" y="f46"/>
                    <a:pt x="f15" y="f47"/>
                  </a:cubicBezTo>
                  <a:cubicBezTo>
                    <a:pt x="f17" y="f47"/>
                    <a:pt x="f48" y="f46"/>
                    <a:pt x="f49" y="f7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6" y="f39"/>
                    <a:pt x="f58" y="f59"/>
                  </a:cubicBezTo>
                  <a:cubicBezTo>
                    <a:pt x="f5" y="f60"/>
                    <a:pt x="f58" y="f12"/>
                    <a:pt x="f5" y="f61"/>
                  </a:cubicBezTo>
                  <a:cubicBezTo>
                    <a:pt x="f5" y="f62"/>
                    <a:pt x="f63" y="f64"/>
                    <a:pt x="f58" y="f65"/>
                  </a:cubicBezTo>
                  <a:cubicBezTo>
                    <a:pt x="f58" y="f66"/>
                    <a:pt x="f56" y="f67"/>
                    <a:pt x="f68" y="f69"/>
                  </a:cubicBezTo>
                  <a:cubicBezTo>
                    <a:pt x="f54" y="f70"/>
                    <a:pt x="f54" y="f67"/>
                    <a:pt x="f71" y="f66"/>
                  </a:cubicBezTo>
                  <a:cubicBezTo>
                    <a:pt x="f69" y="f72"/>
                    <a:pt x="f71" y="f64"/>
                    <a:pt x="f71" y="f73"/>
                  </a:cubicBezTo>
                  <a:cubicBezTo>
                    <a:pt x="f71" y="f74"/>
                    <a:pt x="f71" y="f75"/>
                    <a:pt x="f69" y="f76"/>
                  </a:cubicBezTo>
                  <a:cubicBezTo>
                    <a:pt x="f77" y="f78"/>
                    <a:pt x="f67" y="f79"/>
                    <a:pt x="f52" y="f80"/>
                  </a:cubicBezTo>
                  <a:cubicBezTo>
                    <a:pt x="f81" y="f82"/>
                    <a:pt x="f62" y="f36"/>
                    <a:pt x="f83" y="f82"/>
                  </a:cubicBezTo>
                  <a:cubicBezTo>
                    <a:pt x="f19" y="f84"/>
                    <a:pt x="f85" y="f86"/>
                    <a:pt x="f25" y="f87"/>
                  </a:cubicBezTo>
                  <a:cubicBezTo>
                    <a:pt x="f88" y="f9"/>
                    <a:pt x="f89" y="f90"/>
                    <a:pt x="f91" y="f92"/>
                  </a:cubicBezTo>
                  <a:cubicBezTo>
                    <a:pt x="f93" y="f22"/>
                    <a:pt x="f89" y="f94"/>
                    <a:pt x="f95" y="f96"/>
                  </a:cubicBezTo>
                  <a:cubicBezTo>
                    <a:pt x="f88" y="f97"/>
                    <a:pt x="f49" y="f98"/>
                    <a:pt x="f99" y="f69"/>
                  </a:cubicBezTo>
                  <a:cubicBezTo>
                    <a:pt x="f100" y="f101"/>
                    <a:pt x="f50" y="f102"/>
                    <a:pt x="f103" y="f58"/>
                  </a:cubicBezTo>
                  <a:cubicBezTo>
                    <a:pt x="f21" y="f5"/>
                    <a:pt x="f104" y="f105"/>
                    <a:pt x="f37" y="f101"/>
                  </a:cubicBezTo>
                  <a:cubicBezTo>
                    <a:pt x="f35" y="f54"/>
                    <a:pt x="f94" y="f106"/>
                    <a:pt x="f31" y="f67"/>
                  </a:cubicBezTo>
                  <a:cubicBezTo>
                    <a:pt x="f107" y="f95"/>
                    <a:pt x="f108" y="f32"/>
                    <a:pt x="f6" y="f8"/>
                  </a:cubicBezTo>
                  <a:close/>
                </a:path>
              </a:pathLst>
            </a:custGeom>
            <a:solidFill>
              <a:srgbClr val="F1F1F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7881F2DF-545F-46F0-97F3-783BF9BBDB63}"/>
                </a:ext>
              </a:extLst>
            </p:cNvPr>
            <p:cNvSpPr/>
            <p:nvPr/>
          </p:nvSpPr>
          <p:spPr>
            <a:xfrm>
              <a:off x="1248594" y="2513484"/>
              <a:ext cx="392113" cy="115887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8"/>
                <a:gd name="f7" fmla="val 291"/>
                <a:gd name="f8" fmla="val 86"/>
                <a:gd name="f9" fmla="val 238"/>
                <a:gd name="f10" fmla="val 241"/>
                <a:gd name="f11" fmla="val 94"/>
                <a:gd name="f12" fmla="val 251"/>
                <a:gd name="f13" fmla="val 95"/>
                <a:gd name="f14" fmla="val 259"/>
                <a:gd name="f15" fmla="val 264"/>
                <a:gd name="f16" fmla="val 75"/>
                <a:gd name="f17" fmla="val 262"/>
                <a:gd name="f18" fmla="val 65"/>
                <a:gd name="f19" fmla="val 263"/>
                <a:gd name="f20" fmla="val 57"/>
                <a:gd name="f21" fmla="val 265"/>
                <a:gd name="f22" fmla="val 54"/>
                <a:gd name="f23" fmla="val 267"/>
                <a:gd name="f24" fmla="val 55"/>
                <a:gd name="f25" fmla="val 275"/>
                <a:gd name="f26" fmla="val 280"/>
                <a:gd name="f27" fmla="val 286"/>
                <a:gd name="f28" fmla="val 52"/>
                <a:gd name="f29" fmla="val 285"/>
                <a:gd name="f30" fmla="val 279"/>
                <a:gd name="f31" fmla="val 273"/>
                <a:gd name="f32" fmla="val 53"/>
                <a:gd name="f33" fmla="val 266"/>
                <a:gd name="f34" fmla="val 50"/>
                <a:gd name="f35" fmla="val 42"/>
                <a:gd name="f36" fmla="val 37"/>
                <a:gd name="f37" fmla="val 32"/>
                <a:gd name="f38" fmla="val 261"/>
                <a:gd name="f39" fmla="val 27"/>
                <a:gd name="f40" fmla="val 260"/>
                <a:gd name="f41" fmla="val 10"/>
                <a:gd name="f42" fmla="val 256"/>
                <a:gd name="f43" fmla="val 245"/>
                <a:gd name="f44" fmla="val 228"/>
                <a:gd name="f45" fmla="val 172"/>
                <a:gd name="f46" fmla="val 7"/>
                <a:gd name="f47" fmla="val 117"/>
                <a:gd name="f48" fmla="val 23"/>
                <a:gd name="f49" fmla="val 64"/>
                <a:gd name="f50" fmla="val 28"/>
                <a:gd name="f51" fmla="val 46"/>
                <a:gd name="f52" fmla="val 41"/>
                <a:gd name="f53" fmla="val 33"/>
                <a:gd name="f54" fmla="val 47"/>
                <a:gd name="f55" fmla="val 17"/>
                <a:gd name="f56" fmla="val 16"/>
                <a:gd name="f57" fmla="val 48"/>
                <a:gd name="f58" fmla="val 14"/>
                <a:gd name="f59" fmla="val 49"/>
                <a:gd name="f60" fmla="val 63"/>
                <a:gd name="f61" fmla="val 76"/>
                <a:gd name="f62" fmla="val 1"/>
                <a:gd name="f63" fmla="val 91"/>
                <a:gd name="f64" fmla="val 6"/>
                <a:gd name="f65" fmla="val 89"/>
                <a:gd name="f66" fmla="val 12"/>
                <a:gd name="f67" fmla="val 87"/>
                <a:gd name="f68" fmla="val 38"/>
                <a:gd name="f69" fmla="val 80"/>
                <a:gd name="f70" fmla="val 60"/>
                <a:gd name="f71" fmla="val 67"/>
                <a:gd name="f72" fmla="val 88"/>
                <a:gd name="f73" fmla="val 26"/>
                <a:gd name="f74" fmla="val 110"/>
                <a:gd name="f75" fmla="val 126"/>
                <a:gd name="f76" fmla="val 25"/>
                <a:gd name="f77" fmla="val 143"/>
                <a:gd name="f78" fmla="val 159"/>
                <a:gd name="f79" fmla="val 20"/>
                <a:gd name="f80" fmla="val 167"/>
                <a:gd name="f81" fmla="val 173"/>
                <a:gd name="f82" fmla="val 190"/>
                <a:gd name="f83" fmla="val 201"/>
                <a:gd name="f84" fmla="val 34"/>
                <a:gd name="f85" fmla="val 210"/>
                <a:gd name="f86" fmla="val 40"/>
                <a:gd name="f87" fmla="val 227"/>
                <a:gd name="f88" fmla="val 68"/>
                <a:gd name="f89" fmla="val 77"/>
                <a:gd name="f90" fmla="val 250"/>
                <a:gd name="f91" fmla="val 79"/>
                <a:gd name="f92" fmla="val 242"/>
                <a:gd name="f93" fmla="val 83"/>
                <a:gd name="f94" fmla="val 237"/>
                <a:gd name="f95" fmla="val 84"/>
                <a:gd name="f96" fmla="val 85"/>
                <a:gd name="f97" fmla="+- 0 0 -90"/>
                <a:gd name="f98" fmla="*/ f3 1 98"/>
                <a:gd name="f99" fmla="*/ f4 1 291"/>
                <a:gd name="f100" fmla="val f5"/>
                <a:gd name="f101" fmla="val f6"/>
                <a:gd name="f102" fmla="val f7"/>
                <a:gd name="f103" fmla="*/ f97 f0 1"/>
                <a:gd name="f104" fmla="+- f102 0 f100"/>
                <a:gd name="f105" fmla="+- f101 0 f100"/>
                <a:gd name="f106" fmla="*/ f103 1 f2"/>
                <a:gd name="f107" fmla="*/ f105 1 98"/>
                <a:gd name="f108" fmla="*/ f104 1 291"/>
                <a:gd name="f109" fmla="*/ 86 f105 1"/>
                <a:gd name="f110" fmla="*/ 238 f104 1"/>
                <a:gd name="f111" fmla="*/ 95 f105 1"/>
                <a:gd name="f112" fmla="*/ 259 f104 1"/>
                <a:gd name="f113" fmla="*/ 65 f105 1"/>
                <a:gd name="f114" fmla="*/ 263 f104 1"/>
                <a:gd name="f115" fmla="*/ 55 f105 1"/>
                <a:gd name="f116" fmla="*/ 275 f104 1"/>
                <a:gd name="f117" fmla="*/ 52 f105 1"/>
                <a:gd name="f118" fmla="*/ 291 f104 1"/>
                <a:gd name="f119" fmla="*/ 273 f104 1"/>
                <a:gd name="f120" fmla="*/ 42 f105 1"/>
                <a:gd name="f121" fmla="*/ 262 f104 1"/>
                <a:gd name="f122" fmla="*/ 27 f105 1"/>
                <a:gd name="f123" fmla="*/ 260 f104 1"/>
                <a:gd name="f124" fmla="*/ 0 f105 1"/>
                <a:gd name="f125" fmla="*/ 228 f104 1"/>
                <a:gd name="f126" fmla="*/ 23 f105 1"/>
                <a:gd name="f127" fmla="*/ 64 f104 1"/>
                <a:gd name="f128" fmla="*/ 47 f105 1"/>
                <a:gd name="f129" fmla="*/ 17 f104 1"/>
                <a:gd name="f130" fmla="*/ 49 f105 1"/>
                <a:gd name="f131" fmla="*/ 14 f104 1"/>
                <a:gd name="f132" fmla="*/ 91 f105 1"/>
                <a:gd name="f133" fmla="*/ 0 f104 1"/>
                <a:gd name="f134" fmla="*/ 89 f105 1"/>
                <a:gd name="f135" fmla="*/ 57 f105 1"/>
                <a:gd name="f136" fmla="*/ 60 f104 1"/>
                <a:gd name="f137" fmla="*/ 26 f105 1"/>
                <a:gd name="f138" fmla="*/ 110 f104 1"/>
                <a:gd name="f139" fmla="*/ 25 f105 1"/>
                <a:gd name="f140" fmla="*/ 159 f104 1"/>
                <a:gd name="f141" fmla="*/ 180 f104 1"/>
                <a:gd name="f142" fmla="*/ 34 f105 1"/>
                <a:gd name="f143" fmla="*/ 210 f104 1"/>
                <a:gd name="f144" fmla="*/ 68 f105 1"/>
                <a:gd name="f145" fmla="*/ 245 f104 1"/>
                <a:gd name="f146" fmla="*/ 83 f105 1"/>
                <a:gd name="f147" fmla="*/ 237 f104 1"/>
                <a:gd name="f148" fmla="+- f106 0 f1"/>
                <a:gd name="f149" fmla="*/ f109 1 98"/>
                <a:gd name="f150" fmla="*/ f110 1 291"/>
                <a:gd name="f151" fmla="*/ f111 1 98"/>
                <a:gd name="f152" fmla="*/ f112 1 291"/>
                <a:gd name="f153" fmla="*/ f113 1 98"/>
                <a:gd name="f154" fmla="*/ f114 1 291"/>
                <a:gd name="f155" fmla="*/ f115 1 98"/>
                <a:gd name="f156" fmla="*/ f116 1 291"/>
                <a:gd name="f157" fmla="*/ f117 1 98"/>
                <a:gd name="f158" fmla="*/ f118 1 291"/>
                <a:gd name="f159" fmla="*/ f119 1 291"/>
                <a:gd name="f160" fmla="*/ f120 1 98"/>
                <a:gd name="f161" fmla="*/ f121 1 291"/>
                <a:gd name="f162" fmla="*/ f122 1 98"/>
                <a:gd name="f163" fmla="*/ f123 1 291"/>
                <a:gd name="f164" fmla="*/ f124 1 98"/>
                <a:gd name="f165" fmla="*/ f125 1 291"/>
                <a:gd name="f166" fmla="*/ f126 1 98"/>
                <a:gd name="f167" fmla="*/ f127 1 291"/>
                <a:gd name="f168" fmla="*/ f128 1 98"/>
                <a:gd name="f169" fmla="*/ f129 1 291"/>
                <a:gd name="f170" fmla="*/ f130 1 98"/>
                <a:gd name="f171" fmla="*/ f131 1 291"/>
                <a:gd name="f172" fmla="*/ f132 1 98"/>
                <a:gd name="f173" fmla="*/ f133 1 291"/>
                <a:gd name="f174" fmla="*/ f134 1 98"/>
                <a:gd name="f175" fmla="*/ f135 1 98"/>
                <a:gd name="f176" fmla="*/ f136 1 291"/>
                <a:gd name="f177" fmla="*/ f137 1 98"/>
                <a:gd name="f178" fmla="*/ f138 1 291"/>
                <a:gd name="f179" fmla="*/ f139 1 98"/>
                <a:gd name="f180" fmla="*/ f140 1 291"/>
                <a:gd name="f181" fmla="*/ f141 1 291"/>
                <a:gd name="f182" fmla="*/ f142 1 98"/>
                <a:gd name="f183" fmla="*/ f143 1 291"/>
                <a:gd name="f184" fmla="*/ f144 1 98"/>
                <a:gd name="f185" fmla="*/ f145 1 291"/>
                <a:gd name="f186" fmla="*/ f146 1 98"/>
                <a:gd name="f187" fmla="*/ f147 1 291"/>
                <a:gd name="f188" fmla="*/ 0 1 f107"/>
                <a:gd name="f189" fmla="*/ f101 1 f107"/>
                <a:gd name="f190" fmla="*/ 0 1 f108"/>
                <a:gd name="f191" fmla="*/ f102 1 f108"/>
                <a:gd name="f192" fmla="*/ f149 1 f107"/>
                <a:gd name="f193" fmla="*/ f150 1 f108"/>
                <a:gd name="f194" fmla="*/ f151 1 f107"/>
                <a:gd name="f195" fmla="*/ f152 1 f108"/>
                <a:gd name="f196" fmla="*/ f153 1 f107"/>
                <a:gd name="f197" fmla="*/ f154 1 f108"/>
                <a:gd name="f198" fmla="*/ f155 1 f107"/>
                <a:gd name="f199" fmla="*/ f156 1 f108"/>
                <a:gd name="f200" fmla="*/ f157 1 f107"/>
                <a:gd name="f201" fmla="*/ f158 1 f108"/>
                <a:gd name="f202" fmla="*/ f159 1 f108"/>
                <a:gd name="f203" fmla="*/ f160 1 f107"/>
                <a:gd name="f204" fmla="*/ f161 1 f108"/>
                <a:gd name="f205" fmla="*/ f162 1 f107"/>
                <a:gd name="f206" fmla="*/ f163 1 f108"/>
                <a:gd name="f207" fmla="*/ f164 1 f107"/>
                <a:gd name="f208" fmla="*/ f165 1 f108"/>
                <a:gd name="f209" fmla="*/ f166 1 f107"/>
                <a:gd name="f210" fmla="*/ f167 1 f108"/>
                <a:gd name="f211" fmla="*/ f168 1 f107"/>
                <a:gd name="f212" fmla="*/ f169 1 f108"/>
                <a:gd name="f213" fmla="*/ f170 1 f107"/>
                <a:gd name="f214" fmla="*/ f171 1 f108"/>
                <a:gd name="f215" fmla="*/ f172 1 f107"/>
                <a:gd name="f216" fmla="*/ f173 1 f108"/>
                <a:gd name="f217" fmla="*/ f174 1 f107"/>
                <a:gd name="f218" fmla="*/ f175 1 f107"/>
                <a:gd name="f219" fmla="*/ f176 1 f108"/>
                <a:gd name="f220" fmla="*/ f177 1 f107"/>
                <a:gd name="f221" fmla="*/ f178 1 f108"/>
                <a:gd name="f222" fmla="*/ f179 1 f107"/>
                <a:gd name="f223" fmla="*/ f180 1 f108"/>
                <a:gd name="f224" fmla="*/ f181 1 f108"/>
                <a:gd name="f225" fmla="*/ f182 1 f107"/>
                <a:gd name="f226" fmla="*/ f183 1 f108"/>
                <a:gd name="f227" fmla="*/ f184 1 f107"/>
                <a:gd name="f228" fmla="*/ f185 1 f108"/>
                <a:gd name="f229" fmla="*/ f186 1 f107"/>
                <a:gd name="f230" fmla="*/ f187 1 f108"/>
                <a:gd name="f231" fmla="*/ f188 f98 1"/>
                <a:gd name="f232" fmla="*/ f189 f98 1"/>
                <a:gd name="f233" fmla="*/ f191 f99 1"/>
                <a:gd name="f234" fmla="*/ f190 f99 1"/>
                <a:gd name="f235" fmla="*/ f192 f98 1"/>
                <a:gd name="f236" fmla="*/ f193 f99 1"/>
                <a:gd name="f237" fmla="*/ f194 f98 1"/>
                <a:gd name="f238" fmla="*/ f195 f99 1"/>
                <a:gd name="f239" fmla="*/ f196 f98 1"/>
                <a:gd name="f240" fmla="*/ f197 f99 1"/>
                <a:gd name="f241" fmla="*/ f198 f98 1"/>
                <a:gd name="f242" fmla="*/ f199 f99 1"/>
                <a:gd name="f243" fmla="*/ f200 f98 1"/>
                <a:gd name="f244" fmla="*/ f201 f99 1"/>
                <a:gd name="f245" fmla="*/ f202 f99 1"/>
                <a:gd name="f246" fmla="*/ f203 f98 1"/>
                <a:gd name="f247" fmla="*/ f204 f99 1"/>
                <a:gd name="f248" fmla="*/ f205 f98 1"/>
                <a:gd name="f249" fmla="*/ f206 f99 1"/>
                <a:gd name="f250" fmla="*/ f207 f98 1"/>
                <a:gd name="f251" fmla="*/ f208 f99 1"/>
                <a:gd name="f252" fmla="*/ f209 f98 1"/>
                <a:gd name="f253" fmla="*/ f210 f99 1"/>
                <a:gd name="f254" fmla="*/ f211 f98 1"/>
                <a:gd name="f255" fmla="*/ f212 f99 1"/>
                <a:gd name="f256" fmla="*/ f213 f98 1"/>
                <a:gd name="f257" fmla="*/ f214 f99 1"/>
                <a:gd name="f258" fmla="*/ f215 f98 1"/>
                <a:gd name="f259" fmla="*/ f216 f99 1"/>
                <a:gd name="f260" fmla="*/ f217 f98 1"/>
                <a:gd name="f261" fmla="*/ f218 f98 1"/>
                <a:gd name="f262" fmla="*/ f219 f99 1"/>
                <a:gd name="f263" fmla="*/ f220 f98 1"/>
                <a:gd name="f264" fmla="*/ f221 f99 1"/>
                <a:gd name="f265" fmla="*/ f222 f98 1"/>
                <a:gd name="f266" fmla="*/ f223 f99 1"/>
                <a:gd name="f267" fmla="*/ f224 f99 1"/>
                <a:gd name="f268" fmla="*/ f225 f98 1"/>
                <a:gd name="f269" fmla="*/ f226 f99 1"/>
                <a:gd name="f270" fmla="*/ f227 f98 1"/>
                <a:gd name="f271" fmla="*/ f228 f99 1"/>
                <a:gd name="f272" fmla="*/ f229 f98 1"/>
                <a:gd name="f273" fmla="*/ f230 f9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48">
                  <a:pos x="f235" y="f236"/>
                </a:cxn>
                <a:cxn ang="f148">
                  <a:pos x="f237" y="f238"/>
                </a:cxn>
                <a:cxn ang="f148">
                  <a:pos x="f239" y="f240"/>
                </a:cxn>
                <a:cxn ang="f148">
                  <a:pos x="f241" y="f242"/>
                </a:cxn>
                <a:cxn ang="f148">
                  <a:pos x="f243" y="f244"/>
                </a:cxn>
                <a:cxn ang="f148">
                  <a:pos x="f243" y="f245"/>
                </a:cxn>
                <a:cxn ang="f148">
                  <a:pos x="f246" y="f247"/>
                </a:cxn>
                <a:cxn ang="f148">
                  <a:pos x="f248" y="f249"/>
                </a:cxn>
                <a:cxn ang="f148">
                  <a:pos x="f250" y="f251"/>
                </a:cxn>
                <a:cxn ang="f148">
                  <a:pos x="f252" y="f253"/>
                </a:cxn>
                <a:cxn ang="f148">
                  <a:pos x="f254" y="f255"/>
                </a:cxn>
                <a:cxn ang="f148">
                  <a:pos x="f256" y="f257"/>
                </a:cxn>
                <a:cxn ang="f148">
                  <a:pos x="f258" y="f259"/>
                </a:cxn>
                <a:cxn ang="f148">
                  <a:pos x="f260" y="f255"/>
                </a:cxn>
                <a:cxn ang="f148">
                  <a:pos x="f261" y="f262"/>
                </a:cxn>
                <a:cxn ang="f148">
                  <a:pos x="f263" y="f264"/>
                </a:cxn>
                <a:cxn ang="f148">
                  <a:pos x="f265" y="f266"/>
                </a:cxn>
                <a:cxn ang="f148">
                  <a:pos x="f248" y="f267"/>
                </a:cxn>
                <a:cxn ang="f148">
                  <a:pos x="f268" y="f269"/>
                </a:cxn>
                <a:cxn ang="f148">
                  <a:pos x="f270" y="f271"/>
                </a:cxn>
                <a:cxn ang="f148">
                  <a:pos x="f272" y="f273"/>
                </a:cxn>
                <a:cxn ang="f148">
                  <a:pos x="f235" y="f236"/>
                </a:cxn>
              </a:cxnLst>
              <a:rect l="f231" t="f234" r="f232" b="f233"/>
              <a:pathLst>
                <a:path w="98" h="291">
                  <a:moveTo>
                    <a:pt x="f8" y="f9"/>
                  </a:moveTo>
                  <a:cubicBezTo>
                    <a:pt x="f6" y="f10"/>
                    <a:pt x="f11" y="f12"/>
                    <a:pt x="f13" y="f14"/>
                  </a:cubicBezTo>
                  <a:cubicBezTo>
                    <a:pt x="f8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4" y="f26"/>
                    <a:pt x="f24" y="f27"/>
                    <a:pt x="f28" y="f7"/>
                  </a:cubicBezTo>
                  <a:cubicBezTo>
                    <a:pt x="f28" y="f29"/>
                    <a:pt x="f28" y="f30"/>
                    <a:pt x="f28" y="f31"/>
                  </a:cubicBezTo>
                  <a:cubicBezTo>
                    <a:pt x="f32" y="f33"/>
                    <a:pt x="f34" y="f17"/>
                    <a:pt x="f35" y="f17"/>
                  </a:cubicBezTo>
                  <a:cubicBezTo>
                    <a:pt x="f36" y="f17"/>
                    <a:pt x="f37" y="f38"/>
                    <a:pt x="f39" y="f40"/>
                  </a:cubicBezTo>
                  <a:cubicBezTo>
                    <a:pt x="f41" y="f42"/>
                    <a:pt x="f5" y="f43"/>
                    <a:pt x="f5" y="f44"/>
                  </a:cubicBezTo>
                  <a:cubicBezTo>
                    <a:pt x="f5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4" y="f56"/>
                    <a:pt x="f57" y="f58"/>
                    <a:pt x="f59" y="f58"/>
                  </a:cubicBezTo>
                  <a:cubicBezTo>
                    <a:pt x="f60" y="f46"/>
                    <a:pt x="f61" y="f62"/>
                    <a:pt x="f63" y="f5"/>
                  </a:cubicBezTo>
                  <a:cubicBezTo>
                    <a:pt x="f11" y="f64"/>
                    <a:pt x="f65" y="f66"/>
                    <a:pt x="f65" y="f55"/>
                  </a:cubicBezTo>
                  <a:cubicBezTo>
                    <a:pt x="f67" y="f68"/>
                    <a:pt x="f69" y="f28"/>
                    <a:pt x="f20" y="f70"/>
                  </a:cubicBezTo>
                  <a:cubicBezTo>
                    <a:pt x="f36" y="f71"/>
                    <a:pt x="f50" y="f72"/>
                    <a:pt x="f73" y="f74"/>
                  </a:cubicBezTo>
                  <a:cubicBezTo>
                    <a:pt x="f39" y="f75"/>
                    <a:pt x="f76" y="f77"/>
                    <a:pt x="f76" y="f78"/>
                  </a:cubicBezTo>
                  <a:cubicBezTo>
                    <a:pt x="f79" y="f80"/>
                    <a:pt x="f73" y="f81"/>
                    <a:pt x="f39" y="f2"/>
                  </a:cubicBezTo>
                  <a:cubicBezTo>
                    <a:pt x="f50" y="f82"/>
                    <a:pt x="f39" y="f83"/>
                    <a:pt x="f84" y="f85"/>
                  </a:cubicBezTo>
                  <a:cubicBezTo>
                    <a:pt x="f86" y="f87"/>
                    <a:pt x="f28" y="f9"/>
                    <a:pt x="f88" y="f43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4"/>
                    <a:pt x="f96" y="f94"/>
                    <a:pt x="f8" y="f9"/>
                  </a:cubicBezTo>
                  <a:close/>
                </a:path>
              </a:pathLst>
            </a:custGeom>
            <a:solidFill>
              <a:srgbClr val="EEF0F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75D572FC-D36D-4D96-9665-C2E804110D02}"/>
                </a:ext>
              </a:extLst>
            </p:cNvPr>
            <p:cNvSpPr/>
            <p:nvPr/>
          </p:nvSpPr>
          <p:spPr>
            <a:xfrm>
              <a:off x="1335901" y="2349971"/>
              <a:ext cx="536579" cy="6302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4"/>
                <a:gd name="f7" fmla="val 158"/>
                <a:gd name="f8" fmla="val 149"/>
                <a:gd name="f9" fmla="val 5"/>
                <a:gd name="f10" fmla="val 118"/>
                <a:gd name="f11" fmla="val 21"/>
                <a:gd name="f12" fmla="val 96"/>
                <a:gd name="f13" fmla="val 48"/>
                <a:gd name="f14" fmla="val 90"/>
                <a:gd name="f15" fmla="val 56"/>
                <a:gd name="f16" fmla="val 89"/>
                <a:gd name="f17" fmla="val 60"/>
                <a:gd name="f18" fmla="val 87"/>
                <a:gd name="f19" fmla="val 59"/>
                <a:gd name="f20" fmla="val 78"/>
                <a:gd name="f21" fmla="val 65"/>
                <a:gd name="f22" fmla="val 64"/>
                <a:gd name="f23" fmla="val 53"/>
                <a:gd name="f24" fmla="val 69"/>
                <a:gd name="f25" fmla="val 41"/>
                <a:gd name="f26" fmla="val 83"/>
                <a:gd name="f27" fmla="val 18"/>
                <a:gd name="f28" fmla="val 105"/>
                <a:gd name="f29" fmla="val 6"/>
                <a:gd name="f30" fmla="val 130"/>
                <a:gd name="f31" fmla="val 132"/>
                <a:gd name="f32" fmla="val 2"/>
                <a:gd name="f33" fmla="val 131"/>
                <a:gd name="f34" fmla="val 4"/>
                <a:gd name="f35" fmla="val 8"/>
                <a:gd name="f36" fmla="val 117"/>
                <a:gd name="f37" fmla="val 19"/>
                <a:gd name="f38" fmla="val 110"/>
                <a:gd name="f39" fmla="val 26"/>
                <a:gd name="f40" fmla="val 91"/>
                <a:gd name="f41" fmla="val 35"/>
                <a:gd name="f42" fmla="val 81"/>
                <a:gd name="f43" fmla="val 50"/>
                <a:gd name="f44" fmla="val 77"/>
                <a:gd name="f45" fmla="val 70"/>
                <a:gd name="f46" fmla="val 75"/>
                <a:gd name="f47" fmla="val 80"/>
                <a:gd name="f48" fmla="val 76"/>
                <a:gd name="f49" fmla="val 85"/>
                <a:gd name="f50" fmla="val 93"/>
                <a:gd name="f51" fmla="val 111"/>
                <a:gd name="f52" fmla="val 100"/>
                <a:gd name="f53" fmla="val 124"/>
                <a:gd name="f54" fmla="val 113"/>
                <a:gd name="f55" fmla="val 133"/>
                <a:gd name="f56" fmla="val 128"/>
                <a:gd name="f57" fmla="val 146"/>
                <a:gd name="f58" fmla="val 154"/>
                <a:gd name="f59" fmla="val 122"/>
                <a:gd name="f60" fmla="val 157"/>
                <a:gd name="f61" fmla="val 116"/>
                <a:gd name="f62" fmla="val 155"/>
                <a:gd name="f63" fmla="val 115"/>
                <a:gd name="f64" fmla="val 145"/>
                <a:gd name="f65" fmla="val 112"/>
                <a:gd name="f66" fmla="val 140"/>
                <a:gd name="f67" fmla="val 136"/>
                <a:gd name="f68" fmla="val 109"/>
                <a:gd name="f69" fmla="val 114"/>
                <a:gd name="f70" fmla="val 106"/>
                <a:gd name="f71" fmla="val 27"/>
                <a:gd name="f72" fmla="val 20"/>
                <a:gd name="f73" fmla="val 139"/>
                <a:gd name="f74" fmla="val 144"/>
                <a:gd name="f75" fmla="val 13"/>
                <a:gd name="f76" fmla="val 152"/>
                <a:gd name="f77" fmla="val 151"/>
                <a:gd name="f78" fmla="+- 0 0 -90"/>
                <a:gd name="f79" fmla="*/ f3 1 134"/>
                <a:gd name="f80" fmla="*/ f4 1 158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134"/>
                <a:gd name="f89" fmla="*/ f85 1 158"/>
                <a:gd name="f90" fmla="*/ 0 f86 1"/>
                <a:gd name="f91" fmla="*/ 149 f85 1"/>
                <a:gd name="f92" fmla="*/ 48 f86 1"/>
                <a:gd name="f93" fmla="*/ 90 f85 1"/>
                <a:gd name="f94" fmla="*/ 59 f86 1"/>
                <a:gd name="f95" fmla="*/ 78 f85 1"/>
                <a:gd name="f96" fmla="*/ 69 f86 1"/>
                <a:gd name="f97" fmla="*/ 41 f85 1"/>
                <a:gd name="f98" fmla="*/ 130 f86 1"/>
                <a:gd name="f99" fmla="*/ 0 f85 1"/>
                <a:gd name="f100" fmla="*/ 6 f85 1"/>
                <a:gd name="f101" fmla="*/ 110 f86 1"/>
                <a:gd name="f102" fmla="*/ 26 f85 1"/>
                <a:gd name="f103" fmla="*/ 77 f86 1"/>
                <a:gd name="f104" fmla="*/ 70 f85 1"/>
                <a:gd name="f105" fmla="*/ 87 f86 1"/>
                <a:gd name="f106" fmla="*/ 87 f85 1"/>
                <a:gd name="f107" fmla="*/ 111 f86 1"/>
                <a:gd name="f108" fmla="*/ 100 f85 1"/>
                <a:gd name="f109" fmla="*/ 134 f86 1"/>
                <a:gd name="f110" fmla="*/ 146 f85 1"/>
                <a:gd name="f111" fmla="*/ 122 f86 1"/>
                <a:gd name="f112" fmla="*/ 157 f85 1"/>
                <a:gd name="f113" fmla="*/ 113 f86 1"/>
                <a:gd name="f114" fmla="*/ 145 f85 1"/>
                <a:gd name="f115" fmla="*/ 109 f86 1"/>
                <a:gd name="f116" fmla="*/ 133 f85 1"/>
                <a:gd name="f117" fmla="*/ 64 f86 1"/>
                <a:gd name="f118" fmla="*/ 105 f85 1"/>
                <a:gd name="f119" fmla="*/ 20 f86 1"/>
                <a:gd name="f120" fmla="*/ 139 f85 1"/>
                <a:gd name="f121" fmla="*/ 13 f86 1"/>
                <a:gd name="f122" fmla="*/ 152 f85 1"/>
                <a:gd name="f123" fmla="+- f87 0 f1"/>
                <a:gd name="f124" fmla="*/ f90 1 134"/>
                <a:gd name="f125" fmla="*/ f91 1 158"/>
                <a:gd name="f126" fmla="*/ f92 1 134"/>
                <a:gd name="f127" fmla="*/ f93 1 158"/>
                <a:gd name="f128" fmla="*/ f94 1 134"/>
                <a:gd name="f129" fmla="*/ f95 1 158"/>
                <a:gd name="f130" fmla="*/ f96 1 134"/>
                <a:gd name="f131" fmla="*/ f97 1 158"/>
                <a:gd name="f132" fmla="*/ f98 1 134"/>
                <a:gd name="f133" fmla="*/ f99 1 158"/>
                <a:gd name="f134" fmla="*/ f100 1 158"/>
                <a:gd name="f135" fmla="*/ f101 1 134"/>
                <a:gd name="f136" fmla="*/ f102 1 158"/>
                <a:gd name="f137" fmla="*/ f103 1 134"/>
                <a:gd name="f138" fmla="*/ f104 1 158"/>
                <a:gd name="f139" fmla="*/ f105 1 134"/>
                <a:gd name="f140" fmla="*/ f106 1 158"/>
                <a:gd name="f141" fmla="*/ f107 1 134"/>
                <a:gd name="f142" fmla="*/ f108 1 158"/>
                <a:gd name="f143" fmla="*/ f109 1 134"/>
                <a:gd name="f144" fmla="*/ f110 1 158"/>
                <a:gd name="f145" fmla="*/ f111 1 134"/>
                <a:gd name="f146" fmla="*/ f112 1 158"/>
                <a:gd name="f147" fmla="*/ f113 1 134"/>
                <a:gd name="f148" fmla="*/ f114 1 158"/>
                <a:gd name="f149" fmla="*/ f115 1 134"/>
                <a:gd name="f150" fmla="*/ f116 1 158"/>
                <a:gd name="f151" fmla="*/ f117 1 134"/>
                <a:gd name="f152" fmla="*/ f118 1 158"/>
                <a:gd name="f153" fmla="*/ f119 1 134"/>
                <a:gd name="f154" fmla="*/ f120 1 158"/>
                <a:gd name="f155" fmla="*/ f121 1 134"/>
                <a:gd name="f156" fmla="*/ f122 1 158"/>
                <a:gd name="f157" fmla="*/ 0 1 f88"/>
                <a:gd name="f158" fmla="*/ f82 1 f88"/>
                <a:gd name="f159" fmla="*/ 0 1 f89"/>
                <a:gd name="f160" fmla="*/ f83 1 f89"/>
                <a:gd name="f161" fmla="*/ f124 1 f88"/>
                <a:gd name="f162" fmla="*/ f125 1 f89"/>
                <a:gd name="f163" fmla="*/ f126 1 f88"/>
                <a:gd name="f164" fmla="*/ f127 1 f89"/>
                <a:gd name="f165" fmla="*/ f128 1 f88"/>
                <a:gd name="f166" fmla="*/ f129 1 f89"/>
                <a:gd name="f167" fmla="*/ f130 1 f88"/>
                <a:gd name="f168" fmla="*/ f131 1 f89"/>
                <a:gd name="f169" fmla="*/ f132 1 f88"/>
                <a:gd name="f170" fmla="*/ f133 1 f89"/>
                <a:gd name="f171" fmla="*/ f134 1 f89"/>
                <a:gd name="f172" fmla="*/ f135 1 f88"/>
                <a:gd name="f173" fmla="*/ f136 1 f89"/>
                <a:gd name="f174" fmla="*/ f137 1 f88"/>
                <a:gd name="f175" fmla="*/ f138 1 f89"/>
                <a:gd name="f176" fmla="*/ f139 1 f88"/>
                <a:gd name="f177" fmla="*/ f140 1 f89"/>
                <a:gd name="f178" fmla="*/ f141 1 f88"/>
                <a:gd name="f179" fmla="*/ f142 1 f89"/>
                <a:gd name="f180" fmla="*/ f143 1 f88"/>
                <a:gd name="f181" fmla="*/ f144 1 f89"/>
                <a:gd name="f182" fmla="*/ f145 1 f88"/>
                <a:gd name="f183" fmla="*/ f146 1 f89"/>
                <a:gd name="f184" fmla="*/ f147 1 f88"/>
                <a:gd name="f185" fmla="*/ f148 1 f89"/>
                <a:gd name="f186" fmla="*/ f149 1 f88"/>
                <a:gd name="f187" fmla="*/ f150 1 f89"/>
                <a:gd name="f188" fmla="*/ f151 1 f88"/>
                <a:gd name="f189" fmla="*/ f152 1 f89"/>
                <a:gd name="f190" fmla="*/ f153 1 f88"/>
                <a:gd name="f191" fmla="*/ f154 1 f89"/>
                <a:gd name="f192" fmla="*/ f155 1 f88"/>
                <a:gd name="f193" fmla="*/ f156 1 f89"/>
                <a:gd name="f194" fmla="*/ f157 f79 1"/>
                <a:gd name="f195" fmla="*/ f158 f79 1"/>
                <a:gd name="f196" fmla="*/ f160 f80 1"/>
                <a:gd name="f197" fmla="*/ f159 f80 1"/>
                <a:gd name="f198" fmla="*/ f161 f79 1"/>
                <a:gd name="f199" fmla="*/ f162 f80 1"/>
                <a:gd name="f200" fmla="*/ f163 f79 1"/>
                <a:gd name="f201" fmla="*/ f164 f80 1"/>
                <a:gd name="f202" fmla="*/ f165 f79 1"/>
                <a:gd name="f203" fmla="*/ f166 f80 1"/>
                <a:gd name="f204" fmla="*/ f167 f79 1"/>
                <a:gd name="f205" fmla="*/ f168 f80 1"/>
                <a:gd name="f206" fmla="*/ f169 f79 1"/>
                <a:gd name="f207" fmla="*/ f170 f80 1"/>
                <a:gd name="f208" fmla="*/ f171 f80 1"/>
                <a:gd name="f209" fmla="*/ f172 f79 1"/>
                <a:gd name="f210" fmla="*/ f173 f80 1"/>
                <a:gd name="f211" fmla="*/ f174 f79 1"/>
                <a:gd name="f212" fmla="*/ f175 f80 1"/>
                <a:gd name="f213" fmla="*/ f176 f79 1"/>
                <a:gd name="f214" fmla="*/ f177 f80 1"/>
                <a:gd name="f215" fmla="*/ f178 f79 1"/>
                <a:gd name="f216" fmla="*/ f179 f80 1"/>
                <a:gd name="f217" fmla="*/ f180 f79 1"/>
                <a:gd name="f218" fmla="*/ f181 f80 1"/>
                <a:gd name="f219" fmla="*/ f182 f79 1"/>
                <a:gd name="f220" fmla="*/ f183 f80 1"/>
                <a:gd name="f221" fmla="*/ f184 f79 1"/>
                <a:gd name="f222" fmla="*/ f185 f80 1"/>
                <a:gd name="f223" fmla="*/ f186 f79 1"/>
                <a:gd name="f224" fmla="*/ f187 f80 1"/>
                <a:gd name="f225" fmla="*/ f188 f79 1"/>
                <a:gd name="f226" fmla="*/ f189 f80 1"/>
                <a:gd name="f227" fmla="*/ f190 f79 1"/>
                <a:gd name="f228" fmla="*/ f191 f80 1"/>
                <a:gd name="f229" fmla="*/ f192 f79 1"/>
                <a:gd name="f230" fmla="*/ f193 f8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3">
                  <a:pos x="f198" y="f199"/>
                </a:cxn>
                <a:cxn ang="f123">
                  <a:pos x="f200" y="f201"/>
                </a:cxn>
                <a:cxn ang="f123">
                  <a:pos x="f202" y="f203"/>
                </a:cxn>
                <a:cxn ang="f123">
                  <a:pos x="f204" y="f205"/>
                </a:cxn>
                <a:cxn ang="f123">
                  <a:pos x="f206" y="f207"/>
                </a:cxn>
                <a:cxn ang="f123">
                  <a:pos x="f206" y="f208"/>
                </a:cxn>
                <a:cxn ang="f123">
                  <a:pos x="f209" y="f210"/>
                </a:cxn>
                <a:cxn ang="f123">
                  <a:pos x="f211" y="f212"/>
                </a:cxn>
                <a:cxn ang="f123">
                  <a:pos x="f213" y="f214"/>
                </a:cxn>
                <a:cxn ang="f123">
                  <a:pos x="f215" y="f216"/>
                </a:cxn>
                <a:cxn ang="f123">
                  <a:pos x="f217" y="f218"/>
                </a:cxn>
                <a:cxn ang="f123">
                  <a:pos x="f219" y="f220"/>
                </a:cxn>
                <a:cxn ang="f123">
                  <a:pos x="f221" y="f222"/>
                </a:cxn>
                <a:cxn ang="f123">
                  <a:pos x="f223" y="f224"/>
                </a:cxn>
                <a:cxn ang="f123">
                  <a:pos x="f225" y="f226"/>
                </a:cxn>
                <a:cxn ang="f123">
                  <a:pos x="f227" y="f228"/>
                </a:cxn>
                <a:cxn ang="f123">
                  <a:pos x="f229" y="f230"/>
                </a:cxn>
                <a:cxn ang="f123">
                  <a:pos x="f198" y="f199"/>
                </a:cxn>
              </a:cxnLst>
              <a:rect l="f194" t="f197" r="f195" b="f196"/>
              <a:pathLst>
                <a:path w="134" h="158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19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5"/>
                  </a:cubicBezTo>
                  <a:cubicBezTo>
                    <a:pt x="f31" y="f32"/>
                    <a:pt x="f33" y="f34"/>
                    <a:pt x="f30" y="f29"/>
                  </a:cubicBezTo>
                  <a:cubicBezTo>
                    <a:pt x="f10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18" y="f18"/>
                  </a:cubicBezTo>
                  <a:cubicBezTo>
                    <a:pt x="f12" y="f16"/>
                    <a:pt x="f28" y="f50"/>
                    <a:pt x="f51" y="f52"/>
                  </a:cubicBezTo>
                  <a:cubicBezTo>
                    <a:pt x="f53" y="f54"/>
                    <a:pt x="f55" y="f56"/>
                    <a:pt x="f6" y="f57"/>
                  </a:cubicBezTo>
                  <a:cubicBezTo>
                    <a:pt x="f55" y="f58"/>
                    <a:pt x="f30" y="f7"/>
                    <a:pt x="f59" y="f60"/>
                  </a:cubicBezTo>
                  <a:cubicBezTo>
                    <a:pt x="f61" y="f62"/>
                    <a:pt x="f63" y="f8"/>
                    <a:pt x="f54" y="f64"/>
                  </a:cubicBezTo>
                  <a:cubicBezTo>
                    <a:pt x="f65" y="f66"/>
                    <a:pt x="f51" y="f67"/>
                    <a:pt x="f68" y="f55"/>
                  </a:cubicBezTo>
                  <a:cubicBezTo>
                    <a:pt x="f52" y="f69"/>
                    <a:pt x="f49" y="f28"/>
                    <a:pt x="f22" y="f28"/>
                  </a:cubicBezTo>
                  <a:cubicBezTo>
                    <a:pt x="f25" y="f70"/>
                    <a:pt x="f71" y="f36"/>
                    <a:pt x="f72" y="f73"/>
                  </a:cubicBezTo>
                  <a:cubicBezTo>
                    <a:pt x="f27" y="f74"/>
                    <a:pt x="f27" y="f8"/>
                    <a:pt x="f75" y="f76"/>
                  </a:cubicBezTo>
                  <a:cubicBezTo>
                    <a:pt x="f35" y="f62"/>
                    <a:pt x="f34" y="f77"/>
                    <a:pt x="f5" y="f8"/>
                  </a:cubicBezTo>
                  <a:close/>
                </a:path>
              </a:pathLst>
            </a:custGeom>
            <a:solidFill>
              <a:srgbClr val="172D4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DE838FDC-A9F7-461E-BFC8-8FE4686C2181}"/>
                </a:ext>
              </a:extLst>
            </p:cNvPr>
            <p:cNvSpPr/>
            <p:nvPr/>
          </p:nvSpPr>
          <p:spPr>
            <a:xfrm>
              <a:off x="2124891" y="2370609"/>
              <a:ext cx="228600" cy="5619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"/>
                <a:gd name="f7" fmla="val 141"/>
                <a:gd name="f8" fmla="val 42"/>
                <a:gd name="f9" fmla="val 31"/>
                <a:gd name="f10" fmla="val 55"/>
                <a:gd name="f11" fmla="val 52"/>
                <a:gd name="f12" fmla="val 74"/>
                <a:gd name="f13" fmla="val 54"/>
                <a:gd name="f14" fmla="val 97"/>
                <a:gd name="f15" fmla="val 53"/>
                <a:gd name="f16" fmla="val 111"/>
                <a:gd name="f17" fmla="val 51"/>
                <a:gd name="f18" fmla="val 124"/>
                <a:gd name="f19" fmla="val 50"/>
                <a:gd name="f20" fmla="val 137"/>
                <a:gd name="f21" fmla="val 40"/>
                <a:gd name="f22" fmla="val 36"/>
                <a:gd name="f23" fmla="val 136"/>
                <a:gd name="f24" fmla="val 35"/>
                <a:gd name="f25" fmla="val 127"/>
                <a:gd name="f26" fmla="val 33"/>
                <a:gd name="f27" fmla="val 115"/>
                <a:gd name="f28" fmla="val 37"/>
                <a:gd name="f29" fmla="val 103"/>
                <a:gd name="f30" fmla="val 38"/>
                <a:gd name="f31" fmla="val 91"/>
                <a:gd name="f32" fmla="val 64"/>
                <a:gd name="f33" fmla="val 34"/>
                <a:gd name="f34" fmla="val 9"/>
                <a:gd name="f35" fmla="val 24"/>
                <a:gd name="f36" fmla="val 6"/>
                <a:gd name="f37" fmla="val 21"/>
                <a:gd name="f38" fmla="val 4"/>
                <a:gd name="f39" fmla="val 17"/>
                <a:gd name="f40" fmla="val 2"/>
                <a:gd name="f41" fmla="val 13"/>
                <a:gd name="f42" fmla="val 10"/>
                <a:gd name="f43" fmla="val 7"/>
                <a:gd name="f44" fmla="val 1"/>
                <a:gd name="f45" fmla="val 3"/>
                <a:gd name="f46" fmla="val 18"/>
                <a:gd name="f47" fmla="val 32"/>
                <a:gd name="f48" fmla="+- 0 0 -90"/>
                <a:gd name="f49" fmla="*/ f3 1 57"/>
                <a:gd name="f50" fmla="*/ f4 1 141"/>
                <a:gd name="f51" fmla="val f5"/>
                <a:gd name="f52" fmla="val f6"/>
                <a:gd name="f53" fmla="val f7"/>
                <a:gd name="f54" fmla="*/ f48 f0 1"/>
                <a:gd name="f55" fmla="+- f53 0 f51"/>
                <a:gd name="f56" fmla="+- f52 0 f51"/>
                <a:gd name="f57" fmla="*/ f54 1 f2"/>
                <a:gd name="f58" fmla="*/ f56 1 57"/>
                <a:gd name="f59" fmla="*/ f55 1 141"/>
                <a:gd name="f60" fmla="*/ 42 f56 1"/>
                <a:gd name="f61" fmla="*/ 31 f55 1"/>
                <a:gd name="f62" fmla="*/ 54 f56 1"/>
                <a:gd name="f63" fmla="*/ 97 f55 1"/>
                <a:gd name="f64" fmla="*/ 50 f56 1"/>
                <a:gd name="f65" fmla="*/ 137 f55 1"/>
                <a:gd name="f66" fmla="*/ 35 f56 1"/>
                <a:gd name="f67" fmla="*/ 127 f55 1"/>
                <a:gd name="f68" fmla="*/ 38 f56 1"/>
                <a:gd name="f69" fmla="*/ 91 f55 1"/>
                <a:gd name="f70" fmla="*/ 9 f56 1"/>
                <a:gd name="f71" fmla="*/ 24 f55 1"/>
                <a:gd name="f72" fmla="*/ 2 f56 1"/>
                <a:gd name="f73" fmla="*/ 13 f55 1"/>
                <a:gd name="f74" fmla="*/ 0 f56 1"/>
                <a:gd name="f75" fmla="*/ 4 f55 1"/>
                <a:gd name="f76" fmla="*/ 3 f56 1"/>
                <a:gd name="f77" fmla="*/ 0 f55 1"/>
                <a:gd name="f78" fmla="+- f57 0 f1"/>
                <a:gd name="f79" fmla="*/ f60 1 57"/>
                <a:gd name="f80" fmla="*/ f61 1 141"/>
                <a:gd name="f81" fmla="*/ f62 1 57"/>
                <a:gd name="f82" fmla="*/ f63 1 141"/>
                <a:gd name="f83" fmla="*/ f64 1 57"/>
                <a:gd name="f84" fmla="*/ f65 1 141"/>
                <a:gd name="f85" fmla="*/ f66 1 57"/>
                <a:gd name="f86" fmla="*/ f67 1 141"/>
                <a:gd name="f87" fmla="*/ f68 1 57"/>
                <a:gd name="f88" fmla="*/ f69 1 141"/>
                <a:gd name="f89" fmla="*/ f70 1 57"/>
                <a:gd name="f90" fmla="*/ f71 1 141"/>
                <a:gd name="f91" fmla="*/ f72 1 57"/>
                <a:gd name="f92" fmla="*/ f73 1 141"/>
                <a:gd name="f93" fmla="*/ f74 1 57"/>
                <a:gd name="f94" fmla="*/ f75 1 141"/>
                <a:gd name="f95" fmla="*/ f76 1 57"/>
                <a:gd name="f96" fmla="*/ f77 1 141"/>
                <a:gd name="f97" fmla="*/ 0 1 f58"/>
                <a:gd name="f98" fmla="*/ f52 1 f58"/>
                <a:gd name="f99" fmla="*/ 0 1 f59"/>
                <a:gd name="f100" fmla="*/ f53 1 f59"/>
                <a:gd name="f101" fmla="*/ f79 1 f58"/>
                <a:gd name="f102" fmla="*/ f80 1 f59"/>
                <a:gd name="f103" fmla="*/ f81 1 f58"/>
                <a:gd name="f104" fmla="*/ f82 1 f59"/>
                <a:gd name="f105" fmla="*/ f83 1 f58"/>
                <a:gd name="f106" fmla="*/ f84 1 f59"/>
                <a:gd name="f107" fmla="*/ f85 1 f58"/>
                <a:gd name="f108" fmla="*/ f86 1 f59"/>
                <a:gd name="f109" fmla="*/ f87 1 f58"/>
                <a:gd name="f110" fmla="*/ f88 1 f59"/>
                <a:gd name="f111" fmla="*/ f89 1 f58"/>
                <a:gd name="f112" fmla="*/ f90 1 f59"/>
                <a:gd name="f113" fmla="*/ f91 1 f58"/>
                <a:gd name="f114" fmla="*/ f92 1 f59"/>
                <a:gd name="f115" fmla="*/ f93 1 f58"/>
                <a:gd name="f116" fmla="*/ f94 1 f59"/>
                <a:gd name="f117" fmla="*/ f95 1 f58"/>
                <a:gd name="f118" fmla="*/ f96 1 f59"/>
                <a:gd name="f119" fmla="*/ f97 f49 1"/>
                <a:gd name="f120" fmla="*/ f98 f49 1"/>
                <a:gd name="f121" fmla="*/ f100 f50 1"/>
                <a:gd name="f122" fmla="*/ f99 f50 1"/>
                <a:gd name="f123" fmla="*/ f101 f49 1"/>
                <a:gd name="f124" fmla="*/ f102 f50 1"/>
                <a:gd name="f125" fmla="*/ f103 f49 1"/>
                <a:gd name="f126" fmla="*/ f104 f50 1"/>
                <a:gd name="f127" fmla="*/ f105 f49 1"/>
                <a:gd name="f128" fmla="*/ f106 f50 1"/>
                <a:gd name="f129" fmla="*/ f107 f49 1"/>
                <a:gd name="f130" fmla="*/ f108 f50 1"/>
                <a:gd name="f131" fmla="*/ f109 f49 1"/>
                <a:gd name="f132" fmla="*/ f110 f50 1"/>
                <a:gd name="f133" fmla="*/ f111 f49 1"/>
                <a:gd name="f134" fmla="*/ f112 f50 1"/>
                <a:gd name="f135" fmla="*/ f113 f49 1"/>
                <a:gd name="f136" fmla="*/ f114 f50 1"/>
                <a:gd name="f137" fmla="*/ f115 f49 1"/>
                <a:gd name="f138" fmla="*/ f116 f50 1"/>
                <a:gd name="f139" fmla="*/ f117 f49 1"/>
                <a:gd name="f140" fmla="*/ f118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8">
                  <a:pos x="f123" y="f124"/>
                </a:cxn>
                <a:cxn ang="f78">
                  <a:pos x="f125" y="f126"/>
                </a:cxn>
                <a:cxn ang="f78">
                  <a:pos x="f127" y="f128"/>
                </a:cxn>
                <a:cxn ang="f78">
                  <a:pos x="f129" y="f130"/>
                </a:cxn>
                <a:cxn ang="f78">
                  <a:pos x="f131" y="f132"/>
                </a:cxn>
                <a:cxn ang="f78">
                  <a:pos x="f133" y="f134"/>
                </a:cxn>
                <a:cxn ang="f78">
                  <a:pos x="f135" y="f136"/>
                </a:cxn>
                <a:cxn ang="f78">
                  <a:pos x="f137" y="f138"/>
                </a:cxn>
                <a:cxn ang="f78">
                  <a:pos x="f139" y="f140"/>
                </a:cxn>
                <a:cxn ang="f78">
                  <a:pos x="f123" y="f124"/>
                </a:cxn>
              </a:cxnLst>
              <a:rect l="f119" t="f122" r="f120" b="f121"/>
              <a:pathLst>
                <a:path w="57" h="141">
                  <a:moveTo>
                    <a:pt x="f8" y="f9"/>
                  </a:moveTo>
                  <a:cubicBezTo>
                    <a:pt x="f10" y="f11"/>
                    <a:pt x="f6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7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21" y="f32"/>
                    <a:pt x="f33" y="f21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0" y="f42"/>
                    <a:pt x="f5" y="f43"/>
                    <a:pt x="f5" y="f38"/>
                  </a:cubicBezTo>
                  <a:cubicBezTo>
                    <a:pt x="f44" y="f45"/>
                    <a:pt x="f44" y="f44"/>
                    <a:pt x="f45" y="f5"/>
                  </a:cubicBezTo>
                  <a:cubicBezTo>
                    <a:pt x="f46" y="f43"/>
                    <a:pt x="f47" y="f39"/>
                    <a:pt x="f8" y="f9"/>
                  </a:cubicBezTo>
                  <a:close/>
                </a:path>
              </a:pathLst>
            </a:custGeom>
            <a:solidFill>
              <a:srgbClr val="182F4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C82FC231-A94A-4B3E-85BA-0084A311779A}"/>
                </a:ext>
              </a:extLst>
            </p:cNvPr>
            <p:cNvSpPr/>
            <p:nvPr/>
          </p:nvSpPr>
          <p:spPr>
            <a:xfrm>
              <a:off x="1496241" y="1713384"/>
              <a:ext cx="412751" cy="70167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3"/>
                <a:gd name="f7" fmla="val 176"/>
                <a:gd name="f8" fmla="val 88"/>
                <a:gd name="f9" fmla="val 165"/>
                <a:gd name="f10" fmla="val 90"/>
                <a:gd name="f11" fmla="val 164"/>
                <a:gd name="f12" fmla="val 91"/>
                <a:gd name="f13" fmla="val 162"/>
                <a:gd name="f14" fmla="val 160"/>
                <a:gd name="f15" fmla="val 96"/>
                <a:gd name="f16" fmla="val 152"/>
                <a:gd name="f17" fmla="val 93"/>
                <a:gd name="f18" fmla="val 147"/>
                <a:gd name="f19" fmla="val 84"/>
                <a:gd name="f20" fmla="val 145"/>
                <a:gd name="f21" fmla="val 67"/>
                <a:gd name="f22" fmla="val 141"/>
                <a:gd name="f23" fmla="val 51"/>
                <a:gd name="f24" fmla="val 134"/>
                <a:gd name="f25" fmla="val 38"/>
                <a:gd name="f26" fmla="val 121"/>
                <a:gd name="f27" fmla="val 32"/>
                <a:gd name="f28" fmla="val 115"/>
                <a:gd name="f29" fmla="val 29"/>
                <a:gd name="f30" fmla="val 108"/>
                <a:gd name="f31" fmla="val 100"/>
                <a:gd name="f32" fmla="val 28"/>
                <a:gd name="f33" fmla="val 27"/>
                <a:gd name="f34" fmla="val 82"/>
                <a:gd name="f35" fmla="val 26"/>
                <a:gd name="f36" fmla="val 73"/>
                <a:gd name="f37" fmla="val 25"/>
                <a:gd name="f38" fmla="val 60"/>
                <a:gd name="f39" fmla="val 47"/>
                <a:gd name="f40" fmla="val 11"/>
                <a:gd name="f41" fmla="val 40"/>
                <a:gd name="f42" fmla="val 3"/>
                <a:gd name="f43" fmla="val 37"/>
                <a:gd name="f44" fmla="val 18"/>
                <a:gd name="f45" fmla="val 5"/>
                <a:gd name="f46" fmla="val 4"/>
                <a:gd name="f47" fmla="val 1"/>
                <a:gd name="f48" fmla="val 17"/>
                <a:gd name="f49" fmla="val 19"/>
                <a:gd name="f50" fmla="val 9"/>
                <a:gd name="f51" fmla="val 20"/>
                <a:gd name="f52" fmla="val 22"/>
                <a:gd name="f53" fmla="val 30"/>
                <a:gd name="f54" fmla="val 42"/>
                <a:gd name="f55" fmla="val 39"/>
                <a:gd name="f56" fmla="val 55"/>
                <a:gd name="f57" fmla="val 36"/>
                <a:gd name="f58" fmla="val 69"/>
                <a:gd name="f59" fmla="val 83"/>
                <a:gd name="f60" fmla="val 125"/>
                <a:gd name="f61" fmla="val 131"/>
                <a:gd name="f62" fmla="val 75"/>
                <a:gd name="f63" fmla="val 133"/>
                <a:gd name="f64" fmla="val 81"/>
                <a:gd name="f65" fmla="val 86"/>
                <a:gd name="f66" fmla="val 136"/>
                <a:gd name="f67" fmla="val 95"/>
                <a:gd name="f68" fmla="val 139"/>
                <a:gd name="f69" fmla="val 143"/>
                <a:gd name="f70" fmla="val 102"/>
                <a:gd name="f71" fmla="val 154"/>
                <a:gd name="f72" fmla="val 101"/>
                <a:gd name="f73" fmla="val 92"/>
                <a:gd name="f74" fmla="val 174"/>
                <a:gd name="f75" fmla="val 76"/>
                <a:gd name="f76" fmla="val 169"/>
                <a:gd name="f77" fmla="+- 0 0 -90"/>
                <a:gd name="f78" fmla="*/ f3 1 103"/>
                <a:gd name="f79" fmla="*/ f4 1 176"/>
                <a:gd name="f80" fmla="val f5"/>
                <a:gd name="f81" fmla="val f6"/>
                <a:gd name="f82" fmla="val f7"/>
                <a:gd name="f83" fmla="*/ f77 f0 1"/>
                <a:gd name="f84" fmla="+- f82 0 f80"/>
                <a:gd name="f85" fmla="+- f81 0 f80"/>
                <a:gd name="f86" fmla="*/ f83 1 f2"/>
                <a:gd name="f87" fmla="*/ f85 1 103"/>
                <a:gd name="f88" fmla="*/ f84 1 176"/>
                <a:gd name="f89" fmla="*/ 88 f85 1"/>
                <a:gd name="f90" fmla="*/ 165 f84 1"/>
                <a:gd name="f91" fmla="*/ 90 f85 1"/>
                <a:gd name="f92" fmla="*/ 160 f84 1"/>
                <a:gd name="f93" fmla="*/ 84 f85 1"/>
                <a:gd name="f94" fmla="*/ 145 f84 1"/>
                <a:gd name="f95" fmla="*/ 38 f85 1"/>
                <a:gd name="f96" fmla="*/ 121 f84 1"/>
                <a:gd name="f97" fmla="*/ 29 f85 1"/>
                <a:gd name="f98" fmla="*/ 100 f84 1"/>
                <a:gd name="f99" fmla="*/ 26 f85 1"/>
                <a:gd name="f100" fmla="*/ 73 f84 1"/>
                <a:gd name="f101" fmla="*/ 11 f85 1"/>
                <a:gd name="f102" fmla="*/ 40 f84 1"/>
                <a:gd name="f103" fmla="*/ 0 f85 1"/>
                <a:gd name="f104" fmla="*/ 18 f84 1"/>
                <a:gd name="f105" fmla="*/ 17 f85 1"/>
                <a:gd name="f106" fmla="*/ 0 f84 1"/>
                <a:gd name="f107" fmla="*/ 22 f85 1"/>
                <a:gd name="f108" fmla="*/ 29 f84 1"/>
                <a:gd name="f109" fmla="*/ 30 f85 1"/>
                <a:gd name="f110" fmla="*/ 42 f84 1"/>
                <a:gd name="f111" fmla="*/ 36 f85 1"/>
                <a:gd name="f112" fmla="*/ 83 f84 1"/>
                <a:gd name="f113" fmla="*/ 69 f85 1"/>
                <a:gd name="f114" fmla="*/ 131 f84 1"/>
                <a:gd name="f115" fmla="*/ 86 f85 1"/>
                <a:gd name="f116" fmla="*/ 136 f84 1"/>
                <a:gd name="f117" fmla="*/ 102 f85 1"/>
                <a:gd name="f118" fmla="*/ 154 f84 1"/>
                <a:gd name="f119" fmla="*/ 81 f85 1"/>
                <a:gd name="f120" fmla="*/ 176 f84 1"/>
                <a:gd name="f121" fmla="+- f86 0 f1"/>
                <a:gd name="f122" fmla="*/ f89 1 103"/>
                <a:gd name="f123" fmla="*/ f90 1 176"/>
                <a:gd name="f124" fmla="*/ f91 1 103"/>
                <a:gd name="f125" fmla="*/ f92 1 176"/>
                <a:gd name="f126" fmla="*/ f93 1 103"/>
                <a:gd name="f127" fmla="*/ f94 1 176"/>
                <a:gd name="f128" fmla="*/ f95 1 103"/>
                <a:gd name="f129" fmla="*/ f96 1 176"/>
                <a:gd name="f130" fmla="*/ f97 1 103"/>
                <a:gd name="f131" fmla="*/ f98 1 176"/>
                <a:gd name="f132" fmla="*/ f99 1 103"/>
                <a:gd name="f133" fmla="*/ f100 1 176"/>
                <a:gd name="f134" fmla="*/ f101 1 103"/>
                <a:gd name="f135" fmla="*/ f102 1 176"/>
                <a:gd name="f136" fmla="*/ f103 1 103"/>
                <a:gd name="f137" fmla="*/ f104 1 176"/>
                <a:gd name="f138" fmla="*/ f105 1 103"/>
                <a:gd name="f139" fmla="*/ f106 1 176"/>
                <a:gd name="f140" fmla="*/ f107 1 103"/>
                <a:gd name="f141" fmla="*/ f108 1 176"/>
                <a:gd name="f142" fmla="*/ f109 1 103"/>
                <a:gd name="f143" fmla="*/ f110 1 176"/>
                <a:gd name="f144" fmla="*/ f111 1 103"/>
                <a:gd name="f145" fmla="*/ f112 1 176"/>
                <a:gd name="f146" fmla="*/ f113 1 103"/>
                <a:gd name="f147" fmla="*/ f114 1 176"/>
                <a:gd name="f148" fmla="*/ f115 1 103"/>
                <a:gd name="f149" fmla="*/ f116 1 176"/>
                <a:gd name="f150" fmla="*/ f117 1 103"/>
                <a:gd name="f151" fmla="*/ f118 1 176"/>
                <a:gd name="f152" fmla="*/ f119 1 103"/>
                <a:gd name="f153" fmla="*/ f120 1 176"/>
                <a:gd name="f154" fmla="*/ 0 1 f87"/>
                <a:gd name="f155" fmla="*/ f81 1 f87"/>
                <a:gd name="f156" fmla="*/ 0 1 f88"/>
                <a:gd name="f157" fmla="*/ f82 1 f88"/>
                <a:gd name="f158" fmla="*/ f122 1 f87"/>
                <a:gd name="f159" fmla="*/ f123 1 f88"/>
                <a:gd name="f160" fmla="*/ f124 1 f87"/>
                <a:gd name="f161" fmla="*/ f125 1 f88"/>
                <a:gd name="f162" fmla="*/ f126 1 f87"/>
                <a:gd name="f163" fmla="*/ f127 1 f88"/>
                <a:gd name="f164" fmla="*/ f128 1 f87"/>
                <a:gd name="f165" fmla="*/ f129 1 f88"/>
                <a:gd name="f166" fmla="*/ f130 1 f87"/>
                <a:gd name="f167" fmla="*/ f131 1 f88"/>
                <a:gd name="f168" fmla="*/ f132 1 f87"/>
                <a:gd name="f169" fmla="*/ f133 1 f88"/>
                <a:gd name="f170" fmla="*/ f134 1 f87"/>
                <a:gd name="f171" fmla="*/ f135 1 f88"/>
                <a:gd name="f172" fmla="*/ f136 1 f87"/>
                <a:gd name="f173" fmla="*/ f137 1 f88"/>
                <a:gd name="f174" fmla="*/ f138 1 f87"/>
                <a:gd name="f175" fmla="*/ f139 1 f88"/>
                <a:gd name="f176" fmla="*/ f140 1 f87"/>
                <a:gd name="f177" fmla="*/ f141 1 f88"/>
                <a:gd name="f178" fmla="*/ f142 1 f87"/>
                <a:gd name="f179" fmla="*/ f143 1 f88"/>
                <a:gd name="f180" fmla="*/ f144 1 f87"/>
                <a:gd name="f181" fmla="*/ f145 1 f88"/>
                <a:gd name="f182" fmla="*/ f146 1 f87"/>
                <a:gd name="f183" fmla="*/ f147 1 f88"/>
                <a:gd name="f184" fmla="*/ f148 1 f87"/>
                <a:gd name="f185" fmla="*/ f149 1 f88"/>
                <a:gd name="f186" fmla="*/ f150 1 f87"/>
                <a:gd name="f187" fmla="*/ f151 1 f88"/>
                <a:gd name="f188" fmla="*/ f152 1 f87"/>
                <a:gd name="f189" fmla="*/ f153 1 f88"/>
                <a:gd name="f190" fmla="*/ f154 f78 1"/>
                <a:gd name="f191" fmla="*/ f155 f78 1"/>
                <a:gd name="f192" fmla="*/ f157 f79 1"/>
                <a:gd name="f193" fmla="*/ f156 f79 1"/>
                <a:gd name="f194" fmla="*/ f158 f78 1"/>
                <a:gd name="f195" fmla="*/ f159 f79 1"/>
                <a:gd name="f196" fmla="*/ f160 f78 1"/>
                <a:gd name="f197" fmla="*/ f161 f79 1"/>
                <a:gd name="f198" fmla="*/ f162 f78 1"/>
                <a:gd name="f199" fmla="*/ f163 f79 1"/>
                <a:gd name="f200" fmla="*/ f164 f78 1"/>
                <a:gd name="f201" fmla="*/ f165 f79 1"/>
                <a:gd name="f202" fmla="*/ f166 f78 1"/>
                <a:gd name="f203" fmla="*/ f167 f79 1"/>
                <a:gd name="f204" fmla="*/ f168 f78 1"/>
                <a:gd name="f205" fmla="*/ f169 f79 1"/>
                <a:gd name="f206" fmla="*/ f170 f78 1"/>
                <a:gd name="f207" fmla="*/ f171 f79 1"/>
                <a:gd name="f208" fmla="*/ f172 f78 1"/>
                <a:gd name="f209" fmla="*/ f173 f79 1"/>
                <a:gd name="f210" fmla="*/ f174 f78 1"/>
                <a:gd name="f211" fmla="*/ f175 f79 1"/>
                <a:gd name="f212" fmla="*/ f176 f78 1"/>
                <a:gd name="f213" fmla="*/ f177 f79 1"/>
                <a:gd name="f214" fmla="*/ f178 f78 1"/>
                <a:gd name="f215" fmla="*/ f179 f79 1"/>
                <a:gd name="f216" fmla="*/ f180 f78 1"/>
                <a:gd name="f217" fmla="*/ f181 f79 1"/>
                <a:gd name="f218" fmla="*/ f182 f78 1"/>
                <a:gd name="f219" fmla="*/ f183 f79 1"/>
                <a:gd name="f220" fmla="*/ f184 f78 1"/>
                <a:gd name="f221" fmla="*/ f185 f79 1"/>
                <a:gd name="f222" fmla="*/ f186 f78 1"/>
                <a:gd name="f223" fmla="*/ f187 f79 1"/>
                <a:gd name="f224" fmla="*/ f188 f78 1"/>
                <a:gd name="f225" fmla="*/ f189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1">
                  <a:pos x="f194" y="f195"/>
                </a:cxn>
                <a:cxn ang="f121">
                  <a:pos x="f196" y="f197"/>
                </a:cxn>
                <a:cxn ang="f121">
                  <a:pos x="f198" y="f199"/>
                </a:cxn>
                <a:cxn ang="f121">
                  <a:pos x="f200" y="f201"/>
                </a:cxn>
                <a:cxn ang="f121">
                  <a:pos x="f202" y="f203"/>
                </a:cxn>
                <a:cxn ang="f121">
                  <a:pos x="f204" y="f205"/>
                </a:cxn>
                <a:cxn ang="f121">
                  <a:pos x="f206" y="f207"/>
                </a:cxn>
                <a:cxn ang="f121">
                  <a:pos x="f208" y="f209"/>
                </a:cxn>
                <a:cxn ang="f121">
                  <a:pos x="f210" y="f211"/>
                </a:cxn>
                <a:cxn ang="f121">
                  <a:pos x="f212" y="f213"/>
                </a:cxn>
                <a:cxn ang="f121">
                  <a:pos x="f214" y="f215"/>
                </a:cxn>
                <a:cxn ang="f121">
                  <a:pos x="f216" y="f217"/>
                </a:cxn>
                <a:cxn ang="f121">
                  <a:pos x="f218" y="f219"/>
                </a:cxn>
                <a:cxn ang="f121">
                  <a:pos x="f220" y="f221"/>
                </a:cxn>
                <a:cxn ang="f121">
                  <a:pos x="f222" y="f223"/>
                </a:cxn>
                <a:cxn ang="f121">
                  <a:pos x="f224" y="f225"/>
                </a:cxn>
                <a:cxn ang="f121">
                  <a:pos x="f194" y="f195"/>
                </a:cxn>
              </a:cxnLst>
              <a:rect l="f190" t="f193" r="f191" b="f192"/>
              <a:pathLst>
                <a:path w="103" h="176">
                  <a:moveTo>
                    <a:pt x="f8" y="f9"/>
                  </a:moveTo>
                  <a:cubicBezTo>
                    <a:pt x="f10" y="f11"/>
                    <a:pt x="f12" y="f13"/>
                    <a:pt x="f10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31"/>
                  </a:cubicBezTo>
                  <a:cubicBezTo>
                    <a:pt x="f32" y="f12"/>
                    <a:pt x="f33" y="f34"/>
                    <a:pt x="f35" y="f36"/>
                  </a:cubicBezTo>
                  <a:cubicBezTo>
                    <a:pt x="f37" y="f38"/>
                    <a:pt x="f33" y="f39"/>
                    <a:pt x="f40" y="f41"/>
                  </a:cubicBezTo>
                  <a:cubicBezTo>
                    <a:pt x="f42" y="f43"/>
                    <a:pt x="f5" y="f32"/>
                    <a:pt x="f5" y="f44"/>
                  </a:cubicBezTo>
                  <a:cubicBezTo>
                    <a:pt x="f5" y="f45"/>
                    <a:pt x="f46" y="f47"/>
                    <a:pt x="f48" y="f5"/>
                  </a:cubicBezTo>
                  <a:cubicBezTo>
                    <a:pt x="f49" y="f50"/>
                    <a:pt x="f51" y="f49"/>
                    <a:pt x="f52" y="f29"/>
                  </a:cubicBezTo>
                  <a:cubicBezTo>
                    <a:pt x="f35" y="f27"/>
                    <a:pt x="f35" y="f25"/>
                    <a:pt x="f53" y="f54"/>
                  </a:cubicBezTo>
                  <a:cubicBezTo>
                    <a:pt x="f55" y="f56"/>
                    <a:pt x="f57" y="f58"/>
                    <a:pt x="f57" y="f59"/>
                  </a:cubicBezTo>
                  <a:cubicBezTo>
                    <a:pt x="f57" y="f6"/>
                    <a:pt x="f23" y="f60"/>
                    <a:pt x="f58" y="f61"/>
                  </a:cubicBezTo>
                  <a:cubicBezTo>
                    <a:pt x="f62" y="f63"/>
                    <a:pt x="f64" y="f24"/>
                    <a:pt x="f65" y="f66"/>
                  </a:cubicBezTo>
                  <a:cubicBezTo>
                    <a:pt x="f67" y="f68"/>
                    <a:pt x="f6" y="f69"/>
                    <a:pt x="f70" y="f71"/>
                  </a:cubicBezTo>
                  <a:cubicBezTo>
                    <a:pt x="f72" y="f9"/>
                    <a:pt x="f73" y="f74"/>
                    <a:pt x="f64" y="f7"/>
                  </a:cubicBezTo>
                  <a:cubicBezTo>
                    <a:pt x="f75" y="f76"/>
                    <a:pt x="f75" y="f76"/>
                    <a:pt x="f8" y="f9"/>
                  </a:cubicBezTo>
                  <a:close/>
                </a:path>
              </a:pathLst>
            </a:custGeom>
            <a:solidFill>
              <a:srgbClr val="EABB9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6F8C3C64-FA08-49D2-AF40-4EE124777B45}"/>
                </a:ext>
              </a:extLst>
            </p:cNvPr>
            <p:cNvSpPr/>
            <p:nvPr/>
          </p:nvSpPr>
          <p:spPr>
            <a:xfrm>
              <a:off x="2309042" y="1745132"/>
              <a:ext cx="123828" cy="17621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1"/>
                <a:gd name="f7" fmla="val 44"/>
                <a:gd name="f8" fmla="val 23"/>
                <a:gd name="f9" fmla="val 33"/>
                <a:gd name="f10" fmla="val 15"/>
                <a:gd name="f11" fmla="val 35"/>
                <a:gd name="f12" fmla="val 10"/>
                <a:gd name="f13" fmla="val 42"/>
                <a:gd name="f14" fmla="val 1"/>
                <a:gd name="f15" fmla="val 2"/>
                <a:gd name="f16" fmla="val 28"/>
                <a:gd name="f17" fmla="val 20"/>
                <a:gd name="f18" fmla="val 3"/>
                <a:gd name="f19" fmla="val 24"/>
                <a:gd name="f20" fmla="val 4"/>
                <a:gd name="f21" fmla="val 5"/>
                <a:gd name="f22" fmla="val 7"/>
                <a:gd name="f23" fmla="val 22"/>
                <a:gd name="f24" fmla="val 9"/>
                <a:gd name="f25" fmla="val 12"/>
                <a:gd name="f26" fmla="val 11"/>
                <a:gd name="f27" fmla="val 27"/>
                <a:gd name="f28" fmla="val 26"/>
                <a:gd name="f29" fmla="val 30"/>
                <a:gd name="f30" fmla="val 25"/>
                <a:gd name="f31" fmla="val 32"/>
                <a:gd name="f32" fmla="+- 0 0 -90"/>
                <a:gd name="f33" fmla="*/ f3 1 31"/>
                <a:gd name="f34" fmla="*/ f4 1 44"/>
                <a:gd name="f35" fmla="val f5"/>
                <a:gd name="f36" fmla="val f6"/>
                <a:gd name="f37" fmla="val f7"/>
                <a:gd name="f38" fmla="*/ f32 f0 1"/>
                <a:gd name="f39" fmla="+- f37 0 f35"/>
                <a:gd name="f40" fmla="+- f36 0 f35"/>
                <a:gd name="f41" fmla="*/ f38 1 f2"/>
                <a:gd name="f42" fmla="*/ f40 1 31"/>
                <a:gd name="f43" fmla="*/ f39 1 44"/>
                <a:gd name="f44" fmla="*/ 23 f40 1"/>
                <a:gd name="f45" fmla="*/ 33 f39 1"/>
                <a:gd name="f46" fmla="*/ 0 f40 1"/>
                <a:gd name="f47" fmla="*/ 42 f39 1"/>
                <a:gd name="f48" fmla="*/ 2 f40 1"/>
                <a:gd name="f49" fmla="*/ 20 f39 1"/>
                <a:gd name="f50" fmla="*/ 5 f40 1"/>
                <a:gd name="f51" fmla="*/ 11 f40 1"/>
                <a:gd name="f52" fmla="*/ 2 f39 1"/>
                <a:gd name="f53" fmla="*/ 27 f40 1"/>
                <a:gd name="f54" fmla="*/ 26 f40 1"/>
                <a:gd name="f55" fmla="*/ 30 f39 1"/>
                <a:gd name="f56" fmla="+- f41 0 f1"/>
                <a:gd name="f57" fmla="*/ f44 1 31"/>
                <a:gd name="f58" fmla="*/ f45 1 44"/>
                <a:gd name="f59" fmla="*/ f46 1 31"/>
                <a:gd name="f60" fmla="*/ f47 1 44"/>
                <a:gd name="f61" fmla="*/ f48 1 31"/>
                <a:gd name="f62" fmla="*/ f49 1 44"/>
                <a:gd name="f63" fmla="*/ f50 1 31"/>
                <a:gd name="f64" fmla="*/ f51 1 31"/>
                <a:gd name="f65" fmla="*/ f52 1 44"/>
                <a:gd name="f66" fmla="*/ f53 1 31"/>
                <a:gd name="f67" fmla="*/ f54 1 31"/>
                <a:gd name="f68" fmla="*/ f55 1 44"/>
                <a:gd name="f69" fmla="*/ 0 1 f42"/>
                <a:gd name="f70" fmla="*/ f36 1 f42"/>
                <a:gd name="f71" fmla="*/ 0 1 f43"/>
                <a:gd name="f72" fmla="*/ f37 1 f43"/>
                <a:gd name="f73" fmla="*/ f57 1 f42"/>
                <a:gd name="f74" fmla="*/ f58 1 f43"/>
                <a:gd name="f75" fmla="*/ f59 1 f42"/>
                <a:gd name="f76" fmla="*/ f60 1 f43"/>
                <a:gd name="f77" fmla="*/ f61 1 f42"/>
                <a:gd name="f78" fmla="*/ f62 1 f43"/>
                <a:gd name="f79" fmla="*/ f63 1 f42"/>
                <a:gd name="f80" fmla="*/ f64 1 f42"/>
                <a:gd name="f81" fmla="*/ f65 1 f43"/>
                <a:gd name="f82" fmla="*/ f66 1 f42"/>
                <a:gd name="f83" fmla="*/ f67 1 f42"/>
                <a:gd name="f84" fmla="*/ f68 1 f43"/>
                <a:gd name="f85" fmla="*/ f69 f33 1"/>
                <a:gd name="f86" fmla="*/ f70 f33 1"/>
                <a:gd name="f87" fmla="*/ f72 f34 1"/>
                <a:gd name="f88" fmla="*/ f71 f34 1"/>
                <a:gd name="f89" fmla="*/ f73 f33 1"/>
                <a:gd name="f90" fmla="*/ f74 f34 1"/>
                <a:gd name="f91" fmla="*/ f75 f33 1"/>
                <a:gd name="f92" fmla="*/ f76 f34 1"/>
                <a:gd name="f93" fmla="*/ f77 f33 1"/>
                <a:gd name="f94" fmla="*/ f78 f34 1"/>
                <a:gd name="f95" fmla="*/ f79 f33 1"/>
                <a:gd name="f96" fmla="*/ f80 f33 1"/>
                <a:gd name="f97" fmla="*/ f81 f34 1"/>
                <a:gd name="f98" fmla="*/ f82 f33 1"/>
                <a:gd name="f99" fmla="*/ f83 f33 1"/>
                <a:gd name="f100" fmla="*/ f8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89" y="f90"/>
                </a:cxn>
                <a:cxn ang="f56">
                  <a:pos x="f91" y="f92"/>
                </a:cxn>
                <a:cxn ang="f56">
                  <a:pos x="f93" y="f94"/>
                </a:cxn>
                <a:cxn ang="f56">
                  <a:pos x="f95" y="f90"/>
                </a:cxn>
                <a:cxn ang="f56">
                  <a:pos x="f96" y="f97"/>
                </a:cxn>
                <a:cxn ang="f56">
                  <a:pos x="f98" y="f94"/>
                </a:cxn>
                <a:cxn ang="f56">
                  <a:pos x="f99" y="f100"/>
                </a:cxn>
                <a:cxn ang="f56">
                  <a:pos x="f89" y="f90"/>
                </a:cxn>
              </a:cxnLst>
              <a:rect l="f85" t="f88" r="f86" b="f87"/>
              <a:pathLst>
                <a:path w="31" h="44">
                  <a:moveTo>
                    <a:pt x="f8" y="f9"/>
                  </a:moveTo>
                  <a:cubicBezTo>
                    <a:pt x="f10" y="f11"/>
                    <a:pt x="f12" y="f7"/>
                    <a:pt x="f5" y="f13"/>
                  </a:cubicBezTo>
                  <a:cubicBezTo>
                    <a:pt x="f14" y="f11"/>
                    <a:pt x="f15" y="f16"/>
                    <a:pt x="f15" y="f17"/>
                  </a:cubicBezTo>
                  <a:cubicBezTo>
                    <a:pt x="f18" y="f19"/>
                    <a:pt x="f20" y="f16"/>
                    <a:pt x="f21" y="f9"/>
                  </a:cubicBezTo>
                  <a:cubicBezTo>
                    <a:pt x="f22" y="f23"/>
                    <a:pt x="f24" y="f25"/>
                    <a:pt x="f26" y="f15"/>
                  </a:cubicBezTo>
                  <a:cubicBezTo>
                    <a:pt x="f27" y="f5"/>
                    <a:pt x="f6" y="f20"/>
                    <a:pt x="f27" y="f17"/>
                  </a:cubicBezTo>
                  <a:cubicBezTo>
                    <a:pt x="f27" y="f8"/>
                    <a:pt x="f16" y="f27"/>
                    <a:pt x="f28" y="f29"/>
                  </a:cubicBezTo>
                  <a:cubicBezTo>
                    <a:pt x="f30" y="f6"/>
                    <a:pt x="f19" y="f31"/>
                    <a:pt x="f8" y="f9"/>
                  </a:cubicBezTo>
                  <a:close/>
                </a:path>
              </a:pathLst>
            </a:custGeom>
            <a:solidFill>
              <a:srgbClr val="EFBB9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356A4409-ADC7-4086-B6C1-C383F0AF5C5E}"/>
                </a:ext>
              </a:extLst>
            </p:cNvPr>
            <p:cNvSpPr/>
            <p:nvPr/>
          </p:nvSpPr>
          <p:spPr>
            <a:xfrm>
              <a:off x="2477319" y="3743800"/>
              <a:ext cx="19046" cy="26670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"/>
                <a:gd name="f7" fmla="val 67"/>
                <a:gd name="f8" fmla="val 1"/>
                <a:gd name="f9" fmla="val 63"/>
                <a:gd name="f10" fmla="val 59"/>
                <a:gd name="f11" fmla="val 54"/>
                <a:gd name="f12" fmla="val 36"/>
                <a:gd name="f13" fmla="val 18"/>
                <a:gd name="f14" fmla="val 3"/>
                <a:gd name="f15" fmla="val 22"/>
                <a:gd name="f16" fmla="val 44"/>
                <a:gd name="f17" fmla="+- 0 0 -90"/>
                <a:gd name="f18" fmla="*/ f3 1 5"/>
                <a:gd name="f19" fmla="*/ f4 1 67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5"/>
                <a:gd name="f28" fmla="*/ f24 1 67"/>
                <a:gd name="f29" fmla="*/ 5 f25 1"/>
                <a:gd name="f30" fmla="*/ 67 f24 1"/>
                <a:gd name="f31" fmla="*/ 0 f25 1"/>
                <a:gd name="f32" fmla="*/ 54 f24 1"/>
                <a:gd name="f33" fmla="*/ 1 f25 1"/>
                <a:gd name="f34" fmla="*/ 0 f24 1"/>
                <a:gd name="f35" fmla="+- f26 0 f1"/>
                <a:gd name="f36" fmla="*/ f29 1 5"/>
                <a:gd name="f37" fmla="*/ f30 1 67"/>
                <a:gd name="f38" fmla="*/ f31 1 5"/>
                <a:gd name="f39" fmla="*/ f32 1 67"/>
                <a:gd name="f40" fmla="*/ f33 1 5"/>
                <a:gd name="f41" fmla="*/ f34 1 67"/>
                <a:gd name="f42" fmla="*/ 0 1 f27"/>
                <a:gd name="f43" fmla="*/ f21 1 f27"/>
                <a:gd name="f44" fmla="*/ 0 1 f28"/>
                <a:gd name="f45" fmla="*/ f22 1 f28"/>
                <a:gd name="f46" fmla="*/ f36 1 f27"/>
                <a:gd name="f47" fmla="*/ f37 1 f28"/>
                <a:gd name="f48" fmla="*/ f38 1 f27"/>
                <a:gd name="f49" fmla="*/ f39 1 f28"/>
                <a:gd name="f50" fmla="*/ f40 1 f27"/>
                <a:gd name="f51" fmla="*/ f41 1 f28"/>
                <a:gd name="f52" fmla="*/ f42 f18 1"/>
                <a:gd name="f53" fmla="*/ f43 f18 1"/>
                <a:gd name="f54" fmla="*/ f45 f19 1"/>
                <a:gd name="f55" fmla="*/ f44 f19 1"/>
                <a:gd name="f56" fmla="*/ f46 f18 1"/>
                <a:gd name="f57" fmla="*/ f47 f19 1"/>
                <a:gd name="f58" fmla="*/ f48 f18 1"/>
                <a:gd name="f59" fmla="*/ f49 f19 1"/>
                <a:gd name="f60" fmla="*/ f50 f18 1"/>
                <a:gd name="f61" fmla="*/ f51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56" y="f57"/>
                </a:cxn>
                <a:cxn ang="f35">
                  <a:pos x="f58" y="f59"/>
                </a:cxn>
                <a:cxn ang="f35">
                  <a:pos x="f60" y="f61"/>
                </a:cxn>
                <a:cxn ang="f35">
                  <a:pos x="f56" y="f57"/>
                </a:cxn>
              </a:cxnLst>
              <a:rect l="f52" t="f55" r="f53" b="f54"/>
              <a:pathLst>
                <a:path w="5" h="67">
                  <a:moveTo>
                    <a:pt x="f6" y="f7"/>
                  </a:moveTo>
                  <a:cubicBezTo>
                    <a:pt x="f8" y="f9"/>
                    <a:pt x="f5" y="f10"/>
                    <a:pt x="f5" y="f11"/>
                  </a:cubicBezTo>
                  <a:cubicBezTo>
                    <a:pt x="f5" y="f12"/>
                    <a:pt x="f5" y="f13"/>
                    <a:pt x="f8" y="f5"/>
                  </a:cubicBezTo>
                  <a:cubicBezTo>
                    <a:pt x="f14" y="f15"/>
                    <a:pt x="f6" y="f16"/>
                    <a:pt x="f6" y="f7"/>
                  </a:cubicBezTo>
                  <a:close/>
                </a:path>
              </a:pathLst>
            </a:custGeom>
            <a:solidFill>
              <a:srgbClr val="F0F0F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C67AF67C-0B13-4ABB-A416-BB491661551D}"/>
                </a:ext>
              </a:extLst>
            </p:cNvPr>
            <p:cNvSpPr/>
            <p:nvPr/>
          </p:nvSpPr>
          <p:spPr>
            <a:xfrm>
              <a:off x="2353491" y="1741959"/>
              <a:ext cx="95253" cy="12223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"/>
                <a:gd name="f7" fmla="val 31"/>
                <a:gd name="f8" fmla="val 15"/>
                <a:gd name="f9" fmla="val 29"/>
                <a:gd name="f10" fmla="val 28"/>
                <a:gd name="f11" fmla="val 26"/>
                <a:gd name="f12" fmla="val 7"/>
                <a:gd name="f13" fmla="val 3"/>
                <a:gd name="f14" fmla="val 2"/>
                <a:gd name="f15" fmla="val 1"/>
                <a:gd name="f16" fmla="val 21"/>
                <a:gd name="f17" fmla="val 9"/>
                <a:gd name="f18" fmla="+- 0 0 -90"/>
                <a:gd name="f19" fmla="*/ f3 1 24"/>
                <a:gd name="f20" fmla="*/ f4 1 31"/>
                <a:gd name="f21" fmla="val f5"/>
                <a:gd name="f22" fmla="val f6"/>
                <a:gd name="f23" fmla="val f7"/>
                <a:gd name="f24" fmla="*/ f18 f0 1"/>
                <a:gd name="f25" fmla="+- f23 0 f21"/>
                <a:gd name="f26" fmla="+- f22 0 f21"/>
                <a:gd name="f27" fmla="*/ f24 1 f2"/>
                <a:gd name="f28" fmla="*/ f26 1 24"/>
                <a:gd name="f29" fmla="*/ f25 1 31"/>
                <a:gd name="f30" fmla="*/ 15 f26 1"/>
                <a:gd name="f31" fmla="*/ 31 f25 1"/>
                <a:gd name="f32" fmla="*/ 26 f25 1"/>
                <a:gd name="f33" fmla="*/ 0 f26 1"/>
                <a:gd name="f34" fmla="*/ 3 f25 1"/>
                <a:gd name="f35" fmla="*/ 0 f25 1"/>
                <a:gd name="f36" fmla="+- f27 0 f1"/>
                <a:gd name="f37" fmla="*/ f30 1 24"/>
                <a:gd name="f38" fmla="*/ f31 1 31"/>
                <a:gd name="f39" fmla="*/ f32 1 31"/>
                <a:gd name="f40" fmla="*/ f33 1 24"/>
                <a:gd name="f41" fmla="*/ f34 1 31"/>
                <a:gd name="f42" fmla="*/ f35 1 31"/>
                <a:gd name="f43" fmla="*/ 0 1 f28"/>
                <a:gd name="f44" fmla="*/ f22 1 f28"/>
                <a:gd name="f45" fmla="*/ 0 1 f29"/>
                <a:gd name="f46" fmla="*/ f23 1 f29"/>
                <a:gd name="f47" fmla="*/ f37 1 f28"/>
                <a:gd name="f48" fmla="*/ f38 1 f29"/>
                <a:gd name="f49" fmla="*/ f39 1 f29"/>
                <a:gd name="f50" fmla="*/ f40 1 f28"/>
                <a:gd name="f51" fmla="*/ f41 1 f29"/>
                <a:gd name="f52" fmla="*/ f42 1 f29"/>
                <a:gd name="f53" fmla="*/ f43 f19 1"/>
                <a:gd name="f54" fmla="*/ f44 f19 1"/>
                <a:gd name="f55" fmla="*/ f46 f20 1"/>
                <a:gd name="f56" fmla="*/ f45 f20 1"/>
                <a:gd name="f57" fmla="*/ f47 f19 1"/>
                <a:gd name="f58" fmla="*/ f48 f20 1"/>
                <a:gd name="f59" fmla="*/ f49 f20 1"/>
                <a:gd name="f60" fmla="*/ f50 f19 1"/>
                <a:gd name="f61" fmla="*/ f51 f20 1"/>
                <a:gd name="f62" fmla="*/ f52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57" y="f58"/>
                </a:cxn>
                <a:cxn ang="f36">
                  <a:pos x="f57" y="f59"/>
                </a:cxn>
                <a:cxn ang="f36">
                  <a:pos x="f60" y="f61"/>
                </a:cxn>
                <a:cxn ang="f36">
                  <a:pos x="f60" y="f62"/>
                </a:cxn>
                <a:cxn ang="f36">
                  <a:pos x="f57" y="f58"/>
                </a:cxn>
              </a:cxnLst>
              <a:rect l="f53" t="f56" r="f54" b="f55"/>
              <a:pathLst>
                <a:path w="24" h="31">
                  <a:moveTo>
                    <a:pt x="f8" y="f7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8" y="f12"/>
                    <a:pt x="f5" y="f13"/>
                  </a:cubicBezTo>
                  <a:cubicBezTo>
                    <a:pt x="f5" y="f14"/>
                    <a:pt x="f5" y="f15"/>
                    <a:pt x="f5" y="f5"/>
                  </a:cubicBezTo>
                  <a:cubicBezTo>
                    <a:pt x="f16" y="f15"/>
                    <a:pt x="f6" y="f17"/>
                    <a:pt x="f8" y="f7"/>
                  </a:cubicBezTo>
                  <a:close/>
                </a:path>
              </a:pathLst>
            </a:custGeom>
            <a:solidFill>
              <a:srgbClr val="F4D1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1EC160D8-E9D5-4BCA-B928-B24B7A2F7A71}"/>
                </a:ext>
              </a:extLst>
            </p:cNvPr>
            <p:cNvSpPr/>
            <p:nvPr/>
          </p:nvSpPr>
          <p:spPr>
            <a:xfrm>
              <a:off x="2016937" y="4047006"/>
              <a:ext cx="134938" cy="3222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"/>
                <a:gd name="f7" fmla="val 81"/>
                <a:gd name="f8" fmla="val 32"/>
                <a:gd name="f9" fmla="val 66"/>
                <a:gd name="f10" fmla="val 50"/>
                <a:gd name="f11" fmla="val 30"/>
                <a:gd name="f12" fmla="val 33"/>
                <a:gd name="f13" fmla="val 25"/>
                <a:gd name="f14" fmla="val 27"/>
                <a:gd name="f15" fmla="val 24"/>
                <a:gd name="f16" fmla="val 18"/>
                <a:gd name="f17" fmla="val 22"/>
                <a:gd name="f18" fmla="val 10"/>
                <a:gd name="f19" fmla="val 1"/>
                <a:gd name="f20" fmla="val 26"/>
                <a:gd name="f21" fmla="val 2"/>
                <a:gd name="f22" fmla="val 3"/>
                <a:gd name="f23" fmla="val 23"/>
                <a:gd name="f24" fmla="val 5"/>
                <a:gd name="f25" fmla="val 16"/>
                <a:gd name="f26" fmla="val 4"/>
                <a:gd name="f27" fmla="val 14"/>
                <a:gd name="f28" fmla="val 29"/>
                <a:gd name="f29" fmla="val 55"/>
                <a:gd name="f30" fmla="+- 0 0 -90"/>
                <a:gd name="f31" fmla="*/ f3 1 34"/>
                <a:gd name="f32" fmla="*/ f4 1 81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34"/>
                <a:gd name="f41" fmla="*/ f37 1 81"/>
                <a:gd name="f42" fmla="*/ 32 f38 1"/>
                <a:gd name="f43" fmla="*/ 81 f37 1"/>
                <a:gd name="f44" fmla="*/ 34 f37 1"/>
                <a:gd name="f45" fmla="*/ 27 f38 1"/>
                <a:gd name="f46" fmla="*/ 24 f37 1"/>
                <a:gd name="f47" fmla="*/ 1 f38 1"/>
                <a:gd name="f48" fmla="*/ 26 f37 1"/>
                <a:gd name="f49" fmla="*/ 0 f38 1"/>
                <a:gd name="f50" fmla="*/ 25 f37 1"/>
                <a:gd name="f51" fmla="*/ 3 f38 1"/>
                <a:gd name="f52" fmla="*/ 23 f37 1"/>
                <a:gd name="f53" fmla="*/ 5 f38 1"/>
                <a:gd name="f54" fmla="*/ 4 f37 1"/>
                <a:gd name="f55" fmla="*/ 34 f38 1"/>
                <a:gd name="f56" fmla="*/ 2 f37 1"/>
                <a:gd name="f57" fmla="*/ 33 f38 1"/>
                <a:gd name="f58" fmla="+- f39 0 f1"/>
                <a:gd name="f59" fmla="*/ f42 1 34"/>
                <a:gd name="f60" fmla="*/ f43 1 81"/>
                <a:gd name="f61" fmla="*/ f44 1 81"/>
                <a:gd name="f62" fmla="*/ f45 1 34"/>
                <a:gd name="f63" fmla="*/ f46 1 81"/>
                <a:gd name="f64" fmla="*/ f47 1 34"/>
                <a:gd name="f65" fmla="*/ f48 1 81"/>
                <a:gd name="f66" fmla="*/ f49 1 34"/>
                <a:gd name="f67" fmla="*/ f50 1 81"/>
                <a:gd name="f68" fmla="*/ f51 1 34"/>
                <a:gd name="f69" fmla="*/ f52 1 81"/>
                <a:gd name="f70" fmla="*/ f53 1 34"/>
                <a:gd name="f71" fmla="*/ f54 1 81"/>
                <a:gd name="f72" fmla="*/ f55 1 34"/>
                <a:gd name="f73" fmla="*/ f56 1 81"/>
                <a:gd name="f74" fmla="*/ f57 1 34"/>
                <a:gd name="f75" fmla="*/ 0 1 f40"/>
                <a:gd name="f76" fmla="*/ f34 1 f40"/>
                <a:gd name="f77" fmla="*/ 0 1 f41"/>
                <a:gd name="f78" fmla="*/ f35 1 f41"/>
                <a:gd name="f79" fmla="*/ f59 1 f40"/>
                <a:gd name="f80" fmla="*/ f60 1 f41"/>
                <a:gd name="f81" fmla="*/ f61 1 f41"/>
                <a:gd name="f82" fmla="*/ f62 1 f40"/>
                <a:gd name="f83" fmla="*/ f63 1 f41"/>
                <a:gd name="f84" fmla="*/ f64 1 f40"/>
                <a:gd name="f85" fmla="*/ f65 1 f41"/>
                <a:gd name="f86" fmla="*/ f66 1 f40"/>
                <a:gd name="f87" fmla="*/ f67 1 f41"/>
                <a:gd name="f88" fmla="*/ f68 1 f40"/>
                <a:gd name="f89" fmla="*/ f69 1 f41"/>
                <a:gd name="f90" fmla="*/ f70 1 f40"/>
                <a:gd name="f91" fmla="*/ f71 1 f41"/>
                <a:gd name="f92" fmla="*/ f72 1 f40"/>
                <a:gd name="f93" fmla="*/ f73 1 f41"/>
                <a:gd name="f94" fmla="*/ f74 1 f40"/>
                <a:gd name="f95" fmla="*/ f75 f31 1"/>
                <a:gd name="f96" fmla="*/ f76 f31 1"/>
                <a:gd name="f97" fmla="*/ f78 f32 1"/>
                <a:gd name="f98" fmla="*/ f77 f32 1"/>
                <a:gd name="f99" fmla="*/ f79 f31 1"/>
                <a:gd name="f100" fmla="*/ f80 f32 1"/>
                <a:gd name="f101" fmla="*/ f81 f32 1"/>
                <a:gd name="f102" fmla="*/ f82 f31 1"/>
                <a:gd name="f103" fmla="*/ f83 f32 1"/>
                <a:gd name="f104" fmla="*/ f84 f31 1"/>
                <a:gd name="f105" fmla="*/ f85 f32 1"/>
                <a:gd name="f106" fmla="*/ f86 f31 1"/>
                <a:gd name="f107" fmla="*/ f87 f32 1"/>
                <a:gd name="f108" fmla="*/ f88 f31 1"/>
                <a:gd name="f109" fmla="*/ f89 f32 1"/>
                <a:gd name="f110" fmla="*/ f90 f31 1"/>
                <a:gd name="f111" fmla="*/ f91 f32 1"/>
                <a:gd name="f112" fmla="*/ f92 f31 1"/>
                <a:gd name="f113" fmla="*/ f93 f32 1"/>
                <a:gd name="f114" fmla="*/ f94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99" y="f100"/>
                </a:cxn>
                <a:cxn ang="f58">
                  <a:pos x="f99" y="f101"/>
                </a:cxn>
                <a:cxn ang="f58">
                  <a:pos x="f102" y="f103"/>
                </a:cxn>
                <a:cxn ang="f58">
                  <a:pos x="f104" y="f105"/>
                </a:cxn>
                <a:cxn ang="f58">
                  <a:pos x="f106" y="f107"/>
                </a:cxn>
                <a:cxn ang="f58">
                  <a:pos x="f104" y="f103"/>
                </a:cxn>
                <a:cxn ang="f58">
                  <a:pos x="f108" y="f109"/>
                </a:cxn>
                <a:cxn ang="f58">
                  <a:pos x="f110" y="f111"/>
                </a:cxn>
                <a:cxn ang="f58">
                  <a:pos x="f112" y="f113"/>
                </a:cxn>
                <a:cxn ang="f58">
                  <a:pos x="f114" y="f100"/>
                </a:cxn>
                <a:cxn ang="f58">
                  <a:pos x="f99" y="f100"/>
                </a:cxn>
              </a:cxnLst>
              <a:rect l="f95" t="f98" r="f96" b="f97"/>
              <a:pathLst>
                <a:path w="34" h="81">
                  <a:moveTo>
                    <a:pt x="f8" y="f7"/>
                  </a:moveTo>
                  <a:cubicBezTo>
                    <a:pt x="f8" y="f9"/>
                    <a:pt x="f8" y="f10"/>
                    <a:pt x="f8" y="f6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1"/>
                    <a:pt x="f19" y="f20"/>
                  </a:cubicBezTo>
                  <a:cubicBezTo>
                    <a:pt x="f5" y="f20"/>
                    <a:pt x="f5" y="f13"/>
                    <a:pt x="f5" y="f13"/>
                  </a:cubicBezTo>
                  <a:cubicBezTo>
                    <a:pt x="f19" y="f15"/>
                    <a:pt x="f19" y="f15"/>
                    <a:pt x="f19" y="f15"/>
                  </a:cubicBezTo>
                  <a:cubicBezTo>
                    <a:pt x="f21" y="f15"/>
                    <a:pt x="f22" y="f23"/>
                    <a:pt x="f22" y="f23"/>
                  </a:cubicBezTo>
                  <a:cubicBezTo>
                    <a:pt x="f24" y="f25"/>
                    <a:pt x="f5" y="f24"/>
                    <a:pt x="f24" y="f26"/>
                  </a:cubicBezTo>
                  <a:cubicBezTo>
                    <a:pt x="f27" y="f19"/>
                    <a:pt x="f15" y="f5"/>
                    <a:pt x="f6" y="f21"/>
                  </a:cubicBezTo>
                  <a:cubicBezTo>
                    <a:pt x="f6" y="f28"/>
                    <a:pt x="f6" y="f29"/>
                    <a:pt x="f12" y="f7"/>
                  </a:cubicBezTo>
                  <a:cubicBezTo>
                    <a:pt x="f12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3D414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51A8EE5C-8F98-4CB7-AE1E-2480BBFB273D}"/>
                </a:ext>
              </a:extLst>
            </p:cNvPr>
            <p:cNvSpPr/>
            <p:nvPr/>
          </p:nvSpPr>
          <p:spPr>
            <a:xfrm>
              <a:off x="2143938" y="4369268"/>
              <a:ext cx="12701" cy="4016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"/>
                <a:gd name="f7" fmla="val 101"/>
                <a:gd name="f8" fmla="val 1"/>
                <a:gd name="f9" fmla="val 2"/>
                <a:gd name="f10" fmla="val 34"/>
                <a:gd name="f11" fmla="val 68"/>
                <a:gd name="f12" fmla="+- 0 0 -90"/>
                <a:gd name="f13" fmla="*/ f3 1 3"/>
                <a:gd name="f14" fmla="*/ f4 1 101"/>
                <a:gd name="f15" fmla="val f5"/>
                <a:gd name="f16" fmla="val f6"/>
                <a:gd name="f17" fmla="val f7"/>
                <a:gd name="f18" fmla="*/ f12 f0 1"/>
                <a:gd name="f19" fmla="+- f17 0 f15"/>
                <a:gd name="f20" fmla="+- f16 0 f15"/>
                <a:gd name="f21" fmla="*/ f18 1 f2"/>
                <a:gd name="f22" fmla="*/ f20 1 3"/>
                <a:gd name="f23" fmla="*/ f19 1 101"/>
                <a:gd name="f24" fmla="*/ 0 f20 1"/>
                <a:gd name="f25" fmla="*/ 0 f19 1"/>
                <a:gd name="f26" fmla="*/ 1 f20 1"/>
                <a:gd name="f27" fmla="*/ 101 f19 1"/>
                <a:gd name="f28" fmla="+- f21 0 f1"/>
                <a:gd name="f29" fmla="*/ f24 1 3"/>
                <a:gd name="f30" fmla="*/ f25 1 101"/>
                <a:gd name="f31" fmla="*/ f26 1 3"/>
                <a:gd name="f32" fmla="*/ f27 1 101"/>
                <a:gd name="f33" fmla="*/ 0 1 f22"/>
                <a:gd name="f34" fmla="*/ f16 1 f22"/>
                <a:gd name="f35" fmla="*/ 0 1 f23"/>
                <a:gd name="f36" fmla="*/ f17 1 f23"/>
                <a:gd name="f37" fmla="*/ f29 1 f22"/>
                <a:gd name="f38" fmla="*/ f30 1 f23"/>
                <a:gd name="f39" fmla="*/ f31 1 f22"/>
                <a:gd name="f40" fmla="*/ f32 1 f23"/>
                <a:gd name="f41" fmla="*/ f33 f13 1"/>
                <a:gd name="f42" fmla="*/ f34 f13 1"/>
                <a:gd name="f43" fmla="*/ f36 f14 1"/>
                <a:gd name="f44" fmla="*/ f35 f14 1"/>
                <a:gd name="f45" fmla="*/ f37 f13 1"/>
                <a:gd name="f46" fmla="*/ f38 f14 1"/>
                <a:gd name="f47" fmla="*/ f39 f13 1"/>
                <a:gd name="f48" fmla="*/ f40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45" y="f46"/>
                </a:cxn>
                <a:cxn ang="f28">
                  <a:pos x="f47" y="f46"/>
                </a:cxn>
                <a:cxn ang="f28">
                  <a:pos x="f45" y="f48"/>
                </a:cxn>
                <a:cxn ang="f28">
                  <a:pos x="f45" y="f46"/>
                </a:cxn>
              </a:cxnLst>
              <a:rect l="f41" t="f44" r="f42" b="f43"/>
              <a:pathLst>
                <a:path w="3" h="101">
                  <a:moveTo>
                    <a:pt x="f5" y="f5"/>
                  </a:moveTo>
                  <a:cubicBezTo>
                    <a:pt x="f5" y="f5"/>
                    <a:pt x="f8" y="f5"/>
                    <a:pt x="f8" y="f5"/>
                  </a:cubicBezTo>
                  <a:cubicBezTo>
                    <a:pt x="f9" y="f10"/>
                    <a:pt x="f6" y="f11"/>
                    <a:pt x="f5" y="f7"/>
                  </a:cubicBezTo>
                  <a:cubicBezTo>
                    <a:pt x="f5" y="f11"/>
                    <a:pt x="f5" y="f10"/>
                    <a:pt x="f5" y="f5"/>
                  </a:cubicBezTo>
                  <a:close/>
                </a:path>
              </a:pathLst>
            </a:custGeom>
            <a:solidFill>
              <a:srgbClr val="0E3C5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DA68451D-7FAA-4169-A76D-A140494E82C2}"/>
                </a:ext>
              </a:extLst>
            </p:cNvPr>
            <p:cNvSpPr/>
            <p:nvPr/>
          </p:nvSpPr>
          <p:spPr>
            <a:xfrm>
              <a:off x="1775636" y="4050188"/>
              <a:ext cx="136529" cy="1047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"/>
                <a:gd name="f7" fmla="val 26"/>
                <a:gd name="f8" fmla="val 6"/>
                <a:gd name="f9" fmla="val 25"/>
                <a:gd name="f10" fmla="val 4"/>
                <a:gd name="f11" fmla="val 23"/>
                <a:gd name="f12" fmla="val 3"/>
                <a:gd name="f13" fmla="val 21"/>
                <a:gd name="f14" fmla="val 1"/>
                <a:gd name="f15" fmla="val 18"/>
                <a:gd name="f16" fmla="val 15"/>
                <a:gd name="f17" fmla="val 12"/>
                <a:gd name="f18" fmla="val 9"/>
                <a:gd name="f19" fmla="val 2"/>
                <a:gd name="f20" fmla="val 8"/>
                <a:gd name="f21" fmla="val 27"/>
                <a:gd name="f22" fmla="val 31"/>
                <a:gd name="f23" fmla="+- 0 0 -90"/>
                <a:gd name="f24" fmla="*/ f3 1 34"/>
                <a:gd name="f25" fmla="*/ f4 1 26"/>
                <a:gd name="f26" fmla="val f5"/>
                <a:gd name="f27" fmla="val f6"/>
                <a:gd name="f28" fmla="val f7"/>
                <a:gd name="f29" fmla="*/ f23 f0 1"/>
                <a:gd name="f30" fmla="+- f28 0 f26"/>
                <a:gd name="f31" fmla="+- f27 0 f26"/>
                <a:gd name="f32" fmla="*/ f29 1 f2"/>
                <a:gd name="f33" fmla="*/ f31 1 34"/>
                <a:gd name="f34" fmla="*/ f30 1 26"/>
                <a:gd name="f35" fmla="*/ 6 f31 1"/>
                <a:gd name="f36" fmla="*/ 25 f30 1"/>
                <a:gd name="f37" fmla="*/ 1 f31 1"/>
                <a:gd name="f38" fmla="*/ 18 f30 1"/>
                <a:gd name="f39" fmla="*/ 9 f30 1"/>
                <a:gd name="f40" fmla="*/ 8 f31 1"/>
                <a:gd name="f41" fmla="*/ 1 f30 1"/>
                <a:gd name="f42" fmla="*/ 27 f31 1"/>
                <a:gd name="f43" fmla="*/ 2 f30 1"/>
                <a:gd name="f44" fmla="*/ 26 f31 1"/>
                <a:gd name="f45" fmla="*/ 21 f30 1"/>
                <a:gd name="f46" fmla="+- f32 0 f1"/>
                <a:gd name="f47" fmla="*/ f35 1 34"/>
                <a:gd name="f48" fmla="*/ f36 1 26"/>
                <a:gd name="f49" fmla="*/ f37 1 34"/>
                <a:gd name="f50" fmla="*/ f38 1 26"/>
                <a:gd name="f51" fmla="*/ f39 1 26"/>
                <a:gd name="f52" fmla="*/ f40 1 34"/>
                <a:gd name="f53" fmla="*/ f41 1 26"/>
                <a:gd name="f54" fmla="*/ f42 1 34"/>
                <a:gd name="f55" fmla="*/ f43 1 26"/>
                <a:gd name="f56" fmla="*/ f44 1 34"/>
                <a:gd name="f57" fmla="*/ f45 1 26"/>
                <a:gd name="f58" fmla="*/ 0 1 f33"/>
                <a:gd name="f59" fmla="*/ f27 1 f33"/>
                <a:gd name="f60" fmla="*/ 0 1 f34"/>
                <a:gd name="f61" fmla="*/ f28 1 f34"/>
                <a:gd name="f62" fmla="*/ f47 1 f33"/>
                <a:gd name="f63" fmla="*/ f48 1 f34"/>
                <a:gd name="f64" fmla="*/ f49 1 f33"/>
                <a:gd name="f65" fmla="*/ f50 1 f34"/>
                <a:gd name="f66" fmla="*/ f51 1 f34"/>
                <a:gd name="f67" fmla="*/ f52 1 f33"/>
                <a:gd name="f68" fmla="*/ f53 1 f34"/>
                <a:gd name="f69" fmla="*/ f54 1 f33"/>
                <a:gd name="f70" fmla="*/ f55 1 f34"/>
                <a:gd name="f71" fmla="*/ f56 1 f33"/>
                <a:gd name="f72" fmla="*/ f57 1 f34"/>
                <a:gd name="f73" fmla="*/ f58 f24 1"/>
                <a:gd name="f74" fmla="*/ f59 f24 1"/>
                <a:gd name="f75" fmla="*/ f61 f25 1"/>
                <a:gd name="f76" fmla="*/ f60 f25 1"/>
                <a:gd name="f77" fmla="*/ f62 f24 1"/>
                <a:gd name="f78" fmla="*/ f63 f25 1"/>
                <a:gd name="f79" fmla="*/ f64 f24 1"/>
                <a:gd name="f80" fmla="*/ f65 f25 1"/>
                <a:gd name="f81" fmla="*/ f66 f25 1"/>
                <a:gd name="f82" fmla="*/ f67 f24 1"/>
                <a:gd name="f83" fmla="*/ f68 f25 1"/>
                <a:gd name="f84" fmla="*/ f69 f24 1"/>
                <a:gd name="f85" fmla="*/ f70 f25 1"/>
                <a:gd name="f86" fmla="*/ f71 f24 1"/>
                <a:gd name="f87" fmla="*/ f72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6">
                  <a:pos x="f77" y="f78"/>
                </a:cxn>
                <a:cxn ang="f46">
                  <a:pos x="f79" y="f80"/>
                </a:cxn>
                <a:cxn ang="f46">
                  <a:pos x="f79" y="f81"/>
                </a:cxn>
                <a:cxn ang="f46">
                  <a:pos x="f82" y="f83"/>
                </a:cxn>
                <a:cxn ang="f46">
                  <a:pos x="f84" y="f85"/>
                </a:cxn>
                <a:cxn ang="f46">
                  <a:pos x="f86" y="f87"/>
                </a:cxn>
                <a:cxn ang="f46">
                  <a:pos x="f77" y="f78"/>
                </a:cxn>
              </a:cxnLst>
              <a:rect l="f73" t="f76" r="f74" b="f75"/>
              <a:pathLst>
                <a:path w="34" h="2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4" y="f16"/>
                    <a:pt x="f14" y="f17"/>
                    <a:pt x="f14" y="f18"/>
                  </a:cubicBezTo>
                  <a:cubicBezTo>
                    <a:pt x="f5" y="f12"/>
                    <a:pt x="f19" y="f5"/>
                    <a:pt x="f20" y="f14"/>
                  </a:cubicBezTo>
                  <a:cubicBezTo>
                    <a:pt x="f16" y="f19"/>
                    <a:pt x="f13" y="f19"/>
                    <a:pt x="f21" y="f19"/>
                  </a:cubicBezTo>
                  <a:cubicBezTo>
                    <a:pt x="f22" y="f20"/>
                    <a:pt x="f6" y="f16"/>
                    <a:pt x="f7" y="f13"/>
                  </a:cubicBezTo>
                  <a:cubicBezTo>
                    <a:pt x="f13" y="f7"/>
                    <a:pt x="f17" y="f13"/>
                    <a:pt x="f8" y="f9"/>
                  </a:cubicBezTo>
                  <a:close/>
                </a:path>
              </a:pathLst>
            </a:custGeom>
            <a:solidFill>
              <a:srgbClr val="3C3C3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E33D828D-BD35-4F10-8C53-40E4D5314272}"/>
                </a:ext>
              </a:extLst>
            </p:cNvPr>
            <p:cNvSpPr/>
            <p:nvPr/>
          </p:nvSpPr>
          <p:spPr>
            <a:xfrm>
              <a:off x="1880417" y="4058125"/>
              <a:ext cx="139702" cy="9683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"/>
                <a:gd name="f7" fmla="val 24"/>
                <a:gd name="f8" fmla="val 19"/>
                <a:gd name="f9" fmla="val 1"/>
                <a:gd name="f10" fmla="val 13"/>
                <a:gd name="f11" fmla="val 6"/>
                <a:gd name="f12" fmla="val 2"/>
                <a:gd name="f13" fmla="val 3"/>
                <a:gd name="f14" fmla="val 4"/>
                <a:gd name="f15" fmla="val 8"/>
                <a:gd name="f16" fmla="val 12"/>
                <a:gd name="f17" fmla="val 14"/>
                <a:gd name="f18" fmla="val 27"/>
                <a:gd name="f19" fmla="val 17"/>
                <a:gd name="f20" fmla="val 30"/>
                <a:gd name="f21" fmla="val 33"/>
                <a:gd name="f22" fmla="val 21"/>
                <a:gd name="f23" fmla="val 22"/>
                <a:gd name="f24" fmla="val 23"/>
                <a:gd name="f25" fmla="val 26"/>
                <a:gd name="f26" fmla="val 9"/>
                <a:gd name="f27" fmla="val 5"/>
                <a:gd name="f28" fmla="+- 0 0 -90"/>
                <a:gd name="f29" fmla="*/ f3 1 35"/>
                <a:gd name="f30" fmla="*/ f4 1 24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35"/>
                <a:gd name="f39" fmla="*/ f35 1 24"/>
                <a:gd name="f40" fmla="*/ 0 f36 1"/>
                <a:gd name="f41" fmla="*/ 19 f35 1"/>
                <a:gd name="f42" fmla="*/ 1 f36 1"/>
                <a:gd name="f43" fmla="*/ 0 f35 1"/>
                <a:gd name="f44" fmla="*/ 4 f36 1"/>
                <a:gd name="f45" fmla="*/ 2 f35 1"/>
                <a:gd name="f46" fmla="*/ 27 f36 1"/>
                <a:gd name="f47" fmla="*/ 17 f35 1"/>
                <a:gd name="f48" fmla="*/ 35 f36 1"/>
                <a:gd name="f49" fmla="*/ 21 f35 1"/>
                <a:gd name="f50" fmla="*/ 23 f35 1"/>
                <a:gd name="f51" fmla="*/ 9 f36 1"/>
                <a:gd name="f52" fmla="*/ 24 f35 1"/>
                <a:gd name="f53" fmla="+- f37 0 f1"/>
                <a:gd name="f54" fmla="*/ f40 1 35"/>
                <a:gd name="f55" fmla="*/ f41 1 24"/>
                <a:gd name="f56" fmla="*/ f42 1 35"/>
                <a:gd name="f57" fmla="*/ f43 1 24"/>
                <a:gd name="f58" fmla="*/ f44 1 35"/>
                <a:gd name="f59" fmla="*/ f45 1 24"/>
                <a:gd name="f60" fmla="*/ f46 1 35"/>
                <a:gd name="f61" fmla="*/ f47 1 24"/>
                <a:gd name="f62" fmla="*/ f48 1 35"/>
                <a:gd name="f63" fmla="*/ f49 1 24"/>
                <a:gd name="f64" fmla="*/ f50 1 24"/>
                <a:gd name="f65" fmla="*/ f51 1 35"/>
                <a:gd name="f66" fmla="*/ f52 1 24"/>
                <a:gd name="f67" fmla="*/ 0 1 f38"/>
                <a:gd name="f68" fmla="*/ f32 1 f38"/>
                <a:gd name="f69" fmla="*/ 0 1 f39"/>
                <a:gd name="f70" fmla="*/ f33 1 f39"/>
                <a:gd name="f71" fmla="*/ f54 1 f38"/>
                <a:gd name="f72" fmla="*/ f55 1 f39"/>
                <a:gd name="f73" fmla="*/ f56 1 f38"/>
                <a:gd name="f74" fmla="*/ f57 1 f39"/>
                <a:gd name="f75" fmla="*/ f58 1 f38"/>
                <a:gd name="f76" fmla="*/ f59 1 f39"/>
                <a:gd name="f77" fmla="*/ f60 1 f38"/>
                <a:gd name="f78" fmla="*/ f61 1 f39"/>
                <a:gd name="f79" fmla="*/ f62 1 f38"/>
                <a:gd name="f80" fmla="*/ f63 1 f39"/>
                <a:gd name="f81" fmla="*/ f64 1 f39"/>
                <a:gd name="f82" fmla="*/ f65 1 f38"/>
                <a:gd name="f83" fmla="*/ f66 1 f39"/>
                <a:gd name="f84" fmla="*/ f67 f29 1"/>
                <a:gd name="f85" fmla="*/ f68 f29 1"/>
                <a:gd name="f86" fmla="*/ f70 f30 1"/>
                <a:gd name="f87" fmla="*/ f69 f30 1"/>
                <a:gd name="f88" fmla="*/ f71 f29 1"/>
                <a:gd name="f89" fmla="*/ f72 f30 1"/>
                <a:gd name="f90" fmla="*/ f73 f29 1"/>
                <a:gd name="f91" fmla="*/ f74 f30 1"/>
                <a:gd name="f92" fmla="*/ f75 f29 1"/>
                <a:gd name="f93" fmla="*/ f76 f30 1"/>
                <a:gd name="f94" fmla="*/ f77 f29 1"/>
                <a:gd name="f95" fmla="*/ f78 f30 1"/>
                <a:gd name="f96" fmla="*/ f79 f29 1"/>
                <a:gd name="f97" fmla="*/ f80 f30 1"/>
                <a:gd name="f98" fmla="*/ f81 f30 1"/>
                <a:gd name="f99" fmla="*/ f82 f29 1"/>
                <a:gd name="f100" fmla="*/ f83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3">
                  <a:pos x="f88" y="f89"/>
                </a:cxn>
                <a:cxn ang="f53">
                  <a:pos x="f90" y="f91"/>
                </a:cxn>
                <a:cxn ang="f53">
                  <a:pos x="f92" y="f93"/>
                </a:cxn>
                <a:cxn ang="f53">
                  <a:pos x="f94" y="f95"/>
                </a:cxn>
                <a:cxn ang="f53">
                  <a:pos x="f96" y="f97"/>
                </a:cxn>
                <a:cxn ang="f53">
                  <a:pos x="f96" y="f97"/>
                </a:cxn>
                <a:cxn ang="f53">
                  <a:pos x="f96" y="f98"/>
                </a:cxn>
                <a:cxn ang="f53">
                  <a:pos x="f99" y="f100"/>
                </a:cxn>
                <a:cxn ang="f53">
                  <a:pos x="f88" y="f89"/>
                </a:cxn>
              </a:cxnLst>
              <a:rect l="f84" t="f87" r="f85" b="f86"/>
              <a:pathLst>
                <a:path w="35" h="24">
                  <a:moveTo>
                    <a:pt x="f5" y="f8"/>
                  </a:moveTo>
                  <a:cubicBezTo>
                    <a:pt x="f9" y="f10"/>
                    <a:pt x="f9" y="f11"/>
                    <a:pt x="f9" y="f5"/>
                  </a:cubicBezTo>
                  <a:cubicBezTo>
                    <a:pt x="f12" y="f9"/>
                    <a:pt x="f13" y="f9"/>
                    <a:pt x="f14" y="f12"/>
                  </a:cubicBezTo>
                  <a:cubicBezTo>
                    <a:pt x="f15" y="f16"/>
                    <a:pt x="f17" y="f8"/>
                    <a:pt x="f18" y="f19"/>
                  </a:cubicBezTo>
                  <a:cubicBezTo>
                    <a:pt x="f20" y="f19"/>
                    <a:pt x="f21" y="f8"/>
                    <a:pt x="f6" y="f22"/>
                  </a:cubicBezTo>
                  <a:cubicBezTo>
                    <a:pt x="f6" y="f22"/>
                    <a:pt x="f6" y="f22"/>
                    <a:pt x="f6" y="f22"/>
                  </a:cubicBezTo>
                  <a:cubicBezTo>
                    <a:pt x="f6" y="f23"/>
                    <a:pt x="f6" y="f23"/>
                    <a:pt x="f6" y="f24"/>
                  </a:cubicBezTo>
                  <a:cubicBezTo>
                    <a:pt x="f25" y="f24"/>
                    <a:pt x="f19" y="f24"/>
                    <a:pt x="f26" y="f7"/>
                  </a:cubicBezTo>
                  <a:cubicBezTo>
                    <a:pt x="f27" y="f7"/>
                    <a:pt x="f12" y="f24"/>
                    <a:pt x="f5" y="f8"/>
                  </a:cubicBezTo>
                  <a:close/>
                </a:path>
              </a:pathLst>
            </a:custGeom>
            <a:solidFill>
              <a:srgbClr val="BCC6D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F1F75D83-7C41-4C58-86C7-108B6A28917C}"/>
                </a:ext>
              </a:extLst>
            </p:cNvPr>
            <p:cNvSpPr/>
            <p:nvPr/>
          </p:nvSpPr>
          <p:spPr>
            <a:xfrm>
              <a:off x="1780400" y="3524719"/>
              <a:ext cx="376239" cy="49371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124"/>
                <a:gd name="f8" fmla="val 3"/>
                <a:gd name="f9" fmla="val 10"/>
                <a:gd name="f10" fmla="val 17"/>
                <a:gd name="f11" fmla="val 24"/>
                <a:gd name="f12" fmla="val 29"/>
                <a:gd name="f13" fmla="val 6"/>
                <a:gd name="f14" fmla="val 28"/>
                <a:gd name="f15" fmla="val 12"/>
                <a:gd name="f16" fmla="val 27"/>
                <a:gd name="f17" fmla="val 26"/>
                <a:gd name="f18" fmla="val 32"/>
                <a:gd name="f19" fmla="val 39"/>
                <a:gd name="f20" fmla="val 25"/>
                <a:gd name="f21" fmla="val 54"/>
                <a:gd name="f22" fmla="val 36"/>
                <a:gd name="f23" fmla="val 63"/>
                <a:gd name="f24" fmla="val 44"/>
                <a:gd name="f25" fmla="val 73"/>
                <a:gd name="f26" fmla="val 48"/>
                <a:gd name="f27" fmla="val 77"/>
                <a:gd name="f28" fmla="val 50"/>
                <a:gd name="f29" fmla="val 52"/>
                <a:gd name="f30" fmla="val 70"/>
                <a:gd name="f31" fmla="val 58"/>
                <a:gd name="f32" fmla="val 46"/>
                <a:gd name="f33" fmla="val 68"/>
                <a:gd name="f34" fmla="val 67"/>
                <a:gd name="f35" fmla="val 23"/>
                <a:gd name="f36" fmla="val 66"/>
                <a:gd name="f37" fmla="val 16"/>
                <a:gd name="f38" fmla="val 72"/>
                <a:gd name="f39" fmla="val 11"/>
                <a:gd name="f40" fmla="val 75"/>
                <a:gd name="f41" fmla="val 79"/>
                <a:gd name="f42" fmla="val 82"/>
                <a:gd name="f43" fmla="val 90"/>
                <a:gd name="f44" fmla="val 9"/>
                <a:gd name="f45" fmla="val 13"/>
                <a:gd name="f46" fmla="val 93"/>
                <a:gd name="f47" fmla="val 21"/>
                <a:gd name="f48" fmla="val 40"/>
                <a:gd name="f49" fmla="val 60"/>
                <a:gd name="f50" fmla="val 89"/>
                <a:gd name="f51" fmla="val 84"/>
                <a:gd name="f52" fmla="val 85"/>
                <a:gd name="f53" fmla="val 87"/>
                <a:gd name="f54" fmla="val 53"/>
                <a:gd name="f55" fmla="val 100"/>
                <a:gd name="f56" fmla="val 112"/>
                <a:gd name="f57" fmla="val 1"/>
                <a:gd name="f58" fmla="val 86"/>
                <a:gd name="f59" fmla="val 47"/>
                <a:gd name="f60" fmla="+- 0 0 -90"/>
                <a:gd name="f61" fmla="*/ f3 1 94"/>
                <a:gd name="f62" fmla="*/ f4 1 124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94"/>
                <a:gd name="f71" fmla="*/ f67 1 124"/>
                <a:gd name="f72" fmla="*/ 3 f68 1"/>
                <a:gd name="f73" fmla="*/ 0 f67 1"/>
                <a:gd name="f74" fmla="*/ 24 f68 1"/>
                <a:gd name="f75" fmla="*/ 3 f67 1"/>
                <a:gd name="f76" fmla="*/ 27 f68 1"/>
                <a:gd name="f77" fmla="*/ 17 f67 1"/>
                <a:gd name="f78" fmla="*/ 26 f68 1"/>
                <a:gd name="f79" fmla="*/ 39 f67 1"/>
                <a:gd name="f80" fmla="*/ 44 f68 1"/>
                <a:gd name="f81" fmla="*/ 73 f67 1"/>
                <a:gd name="f82" fmla="*/ 52 f68 1"/>
                <a:gd name="f83" fmla="*/ 70 f67 1"/>
                <a:gd name="f84" fmla="*/ 68 f68 1"/>
                <a:gd name="f85" fmla="*/ 29 f67 1"/>
                <a:gd name="f86" fmla="*/ 72 f68 1"/>
                <a:gd name="f87" fmla="*/ 11 f67 1"/>
                <a:gd name="f88" fmla="*/ 82 f68 1"/>
                <a:gd name="f89" fmla="*/ 10 f67 1"/>
                <a:gd name="f90" fmla="*/ 93 f68 1"/>
                <a:gd name="f91" fmla="*/ 21 f67 1"/>
                <a:gd name="f92" fmla="*/ 79 f67 1"/>
                <a:gd name="f93" fmla="*/ 79 f68 1"/>
                <a:gd name="f94" fmla="*/ 89 f67 1"/>
                <a:gd name="f95" fmla="*/ 1 f68 1"/>
                <a:gd name="f96" fmla="*/ 124 f67 1"/>
                <a:gd name="f97" fmla="*/ 0 f68 1"/>
                <a:gd name="f98" fmla="*/ 9 f67 1"/>
                <a:gd name="f99" fmla="+- f69 0 f1"/>
                <a:gd name="f100" fmla="*/ f72 1 94"/>
                <a:gd name="f101" fmla="*/ f73 1 124"/>
                <a:gd name="f102" fmla="*/ f74 1 94"/>
                <a:gd name="f103" fmla="*/ f75 1 124"/>
                <a:gd name="f104" fmla="*/ f76 1 94"/>
                <a:gd name="f105" fmla="*/ f77 1 124"/>
                <a:gd name="f106" fmla="*/ f78 1 94"/>
                <a:gd name="f107" fmla="*/ f79 1 124"/>
                <a:gd name="f108" fmla="*/ f80 1 94"/>
                <a:gd name="f109" fmla="*/ f81 1 124"/>
                <a:gd name="f110" fmla="*/ f82 1 94"/>
                <a:gd name="f111" fmla="*/ f83 1 124"/>
                <a:gd name="f112" fmla="*/ f84 1 94"/>
                <a:gd name="f113" fmla="*/ f85 1 124"/>
                <a:gd name="f114" fmla="*/ f86 1 94"/>
                <a:gd name="f115" fmla="*/ f87 1 124"/>
                <a:gd name="f116" fmla="*/ f88 1 94"/>
                <a:gd name="f117" fmla="*/ f89 1 124"/>
                <a:gd name="f118" fmla="*/ f90 1 94"/>
                <a:gd name="f119" fmla="*/ f91 1 124"/>
                <a:gd name="f120" fmla="*/ f92 1 124"/>
                <a:gd name="f121" fmla="*/ f93 1 94"/>
                <a:gd name="f122" fmla="*/ f94 1 124"/>
                <a:gd name="f123" fmla="*/ f95 1 94"/>
                <a:gd name="f124" fmla="*/ f96 1 124"/>
                <a:gd name="f125" fmla="*/ f97 1 94"/>
                <a:gd name="f126" fmla="*/ f98 1 124"/>
                <a:gd name="f127" fmla="*/ 0 1 f70"/>
                <a:gd name="f128" fmla="*/ f64 1 f70"/>
                <a:gd name="f129" fmla="*/ 0 1 f71"/>
                <a:gd name="f130" fmla="*/ f65 1 f71"/>
                <a:gd name="f131" fmla="*/ f100 1 f70"/>
                <a:gd name="f132" fmla="*/ f101 1 f71"/>
                <a:gd name="f133" fmla="*/ f102 1 f70"/>
                <a:gd name="f134" fmla="*/ f103 1 f71"/>
                <a:gd name="f135" fmla="*/ f104 1 f70"/>
                <a:gd name="f136" fmla="*/ f105 1 f71"/>
                <a:gd name="f137" fmla="*/ f106 1 f70"/>
                <a:gd name="f138" fmla="*/ f107 1 f71"/>
                <a:gd name="f139" fmla="*/ f108 1 f70"/>
                <a:gd name="f140" fmla="*/ f109 1 f71"/>
                <a:gd name="f141" fmla="*/ f110 1 f70"/>
                <a:gd name="f142" fmla="*/ f111 1 f71"/>
                <a:gd name="f143" fmla="*/ f112 1 f70"/>
                <a:gd name="f144" fmla="*/ f113 1 f71"/>
                <a:gd name="f145" fmla="*/ f114 1 f70"/>
                <a:gd name="f146" fmla="*/ f115 1 f71"/>
                <a:gd name="f147" fmla="*/ f116 1 f70"/>
                <a:gd name="f148" fmla="*/ f117 1 f71"/>
                <a:gd name="f149" fmla="*/ f118 1 f70"/>
                <a:gd name="f150" fmla="*/ f119 1 f71"/>
                <a:gd name="f151" fmla="*/ f120 1 f71"/>
                <a:gd name="f152" fmla="*/ f121 1 f70"/>
                <a:gd name="f153" fmla="*/ f122 1 f71"/>
                <a:gd name="f154" fmla="*/ f123 1 f70"/>
                <a:gd name="f155" fmla="*/ f124 1 f71"/>
                <a:gd name="f156" fmla="*/ f125 1 f70"/>
                <a:gd name="f157" fmla="*/ f126 1 f71"/>
                <a:gd name="f158" fmla="*/ f127 f61 1"/>
                <a:gd name="f159" fmla="*/ f128 f61 1"/>
                <a:gd name="f160" fmla="*/ f130 f62 1"/>
                <a:gd name="f161" fmla="*/ f129 f62 1"/>
                <a:gd name="f162" fmla="*/ f131 f61 1"/>
                <a:gd name="f163" fmla="*/ f132 f62 1"/>
                <a:gd name="f164" fmla="*/ f133 f61 1"/>
                <a:gd name="f165" fmla="*/ f134 f62 1"/>
                <a:gd name="f166" fmla="*/ f135 f61 1"/>
                <a:gd name="f167" fmla="*/ f136 f62 1"/>
                <a:gd name="f168" fmla="*/ f137 f61 1"/>
                <a:gd name="f169" fmla="*/ f138 f62 1"/>
                <a:gd name="f170" fmla="*/ f139 f61 1"/>
                <a:gd name="f171" fmla="*/ f140 f62 1"/>
                <a:gd name="f172" fmla="*/ f141 f61 1"/>
                <a:gd name="f173" fmla="*/ f142 f62 1"/>
                <a:gd name="f174" fmla="*/ f143 f61 1"/>
                <a:gd name="f175" fmla="*/ f144 f62 1"/>
                <a:gd name="f176" fmla="*/ f145 f61 1"/>
                <a:gd name="f177" fmla="*/ f146 f62 1"/>
                <a:gd name="f178" fmla="*/ f147 f61 1"/>
                <a:gd name="f179" fmla="*/ f148 f62 1"/>
                <a:gd name="f180" fmla="*/ f149 f61 1"/>
                <a:gd name="f181" fmla="*/ f150 f62 1"/>
                <a:gd name="f182" fmla="*/ f151 f62 1"/>
                <a:gd name="f183" fmla="*/ f152 f61 1"/>
                <a:gd name="f184" fmla="*/ f153 f62 1"/>
                <a:gd name="f185" fmla="*/ f154 f61 1"/>
                <a:gd name="f186" fmla="*/ f155 f62 1"/>
                <a:gd name="f187" fmla="*/ f156 f61 1"/>
                <a:gd name="f188" fmla="*/ f157 f6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62" y="f163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68" y="f169"/>
                </a:cxn>
                <a:cxn ang="f99">
                  <a:pos x="f170" y="f171"/>
                </a:cxn>
                <a:cxn ang="f99">
                  <a:pos x="f172" y="f173"/>
                </a:cxn>
                <a:cxn ang="f99">
                  <a:pos x="f174" y="f175"/>
                </a:cxn>
                <a:cxn ang="f99">
                  <a:pos x="f176" y="f177"/>
                </a:cxn>
                <a:cxn ang="f99">
                  <a:pos x="f178" y="f179"/>
                </a:cxn>
                <a:cxn ang="f99">
                  <a:pos x="f180" y="f181"/>
                </a:cxn>
                <a:cxn ang="f99">
                  <a:pos x="f180" y="f182"/>
                </a:cxn>
                <a:cxn ang="f99">
                  <a:pos x="f183" y="f184"/>
                </a:cxn>
                <a:cxn ang="f99">
                  <a:pos x="f185" y="f186"/>
                </a:cxn>
                <a:cxn ang="f99">
                  <a:pos x="f187" y="f188"/>
                </a:cxn>
                <a:cxn ang="f99">
                  <a:pos x="f162" y="f163"/>
                </a:cxn>
              </a:cxnLst>
              <a:rect l="f158" t="f161" r="f159" b="f160"/>
              <a:pathLst>
                <a:path w="94" h="124">
                  <a:moveTo>
                    <a:pt x="f8" y="f5"/>
                  </a:moveTo>
                  <a:cubicBezTo>
                    <a:pt x="f9" y="f5"/>
                    <a:pt x="f10" y="f5"/>
                    <a:pt x="f11" y="f8"/>
                  </a:cubicBezTo>
                  <a:cubicBezTo>
                    <a:pt x="f12" y="f13"/>
                    <a:pt x="f14" y="f15"/>
                    <a:pt x="f16" y="f10"/>
                  </a:cubicBezTo>
                  <a:cubicBezTo>
                    <a:pt x="f17" y="f11"/>
                    <a:pt x="f17" y="f18"/>
                    <a:pt x="f17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5"/>
                    <a:pt x="f29" y="f30"/>
                  </a:cubicBezTo>
                  <a:cubicBezTo>
                    <a:pt x="f23" y="f31"/>
                    <a:pt x="f30" y="f32"/>
                    <a:pt x="f33" y="f12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9"/>
                    <a:pt x="f41" y="f9"/>
                    <a:pt x="f42" y="f9"/>
                  </a:cubicBezTo>
                  <a:cubicBezTo>
                    <a:pt x="f43" y="f44"/>
                    <a:pt x="f6" y="f45"/>
                    <a:pt x="f46" y="f47"/>
                  </a:cubicBezTo>
                  <a:cubicBezTo>
                    <a:pt x="f46" y="f48"/>
                    <a:pt x="f46" y="f49"/>
                    <a:pt x="f46" y="f41"/>
                  </a:cubicBezTo>
                  <a:cubicBezTo>
                    <a:pt x="f50" y="f51"/>
                    <a:pt x="f52" y="f53"/>
                    <a:pt x="f41" y="f50"/>
                  </a:cubicBezTo>
                  <a:cubicBezTo>
                    <a:pt x="f54" y="f55"/>
                    <a:pt x="f16" y="f56"/>
                    <a:pt x="f57" y="f7"/>
                  </a:cubicBezTo>
                  <a:cubicBezTo>
                    <a:pt x="f57" y="f58"/>
                    <a:pt x="f5" y="f59"/>
                    <a:pt x="f5" y="f44"/>
                  </a:cubicBezTo>
                  <a:cubicBezTo>
                    <a:pt x="f5" y="f13"/>
                    <a:pt x="f57" y="f8"/>
                    <a:pt x="f8" y="f5"/>
                  </a:cubicBezTo>
                  <a:close/>
                </a:path>
              </a:pathLst>
            </a:custGeom>
            <a:solidFill>
              <a:srgbClr val="EAA59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B2ED887F-593D-4C97-BFF4-0556EF2D9F3F}"/>
                </a:ext>
              </a:extLst>
            </p:cNvPr>
            <p:cNvSpPr/>
            <p:nvPr/>
          </p:nvSpPr>
          <p:spPr>
            <a:xfrm>
              <a:off x="1896291" y="4062889"/>
              <a:ext cx="123828" cy="79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1"/>
                <a:gd name="f7" fmla="val 20"/>
                <a:gd name="f8" fmla="val 27"/>
                <a:gd name="f9" fmla="val 23"/>
                <a:gd name="f10" fmla="val 19"/>
                <a:gd name="f11" fmla="val 1"/>
                <a:gd name="f12" fmla="val 4"/>
                <a:gd name="f13" fmla="val 7"/>
                <a:gd name="f14" fmla="val 11"/>
                <a:gd name="f15" fmla="+- 0 0 -90"/>
                <a:gd name="f16" fmla="*/ f3 1 31"/>
                <a:gd name="f17" fmla="*/ f4 1 20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31"/>
                <a:gd name="f26" fmla="*/ f22 1 20"/>
                <a:gd name="f27" fmla="*/ 31 f23 1"/>
                <a:gd name="f28" fmla="*/ 20 f22 1"/>
                <a:gd name="f29" fmla="*/ 19 f23 1"/>
                <a:gd name="f30" fmla="*/ 0 f23 1"/>
                <a:gd name="f31" fmla="*/ 1 f22 1"/>
                <a:gd name="f32" fmla="*/ 11 f23 1"/>
                <a:gd name="f33" fmla="+- f24 0 f1"/>
                <a:gd name="f34" fmla="*/ f27 1 31"/>
                <a:gd name="f35" fmla="*/ f28 1 20"/>
                <a:gd name="f36" fmla="*/ f29 1 31"/>
                <a:gd name="f37" fmla="*/ f30 1 31"/>
                <a:gd name="f38" fmla="*/ f31 1 20"/>
                <a:gd name="f39" fmla="*/ f32 1 31"/>
                <a:gd name="f40" fmla="*/ 0 1 f25"/>
                <a:gd name="f41" fmla="*/ f19 1 f25"/>
                <a:gd name="f42" fmla="*/ 0 1 f26"/>
                <a:gd name="f43" fmla="*/ f20 1 f26"/>
                <a:gd name="f44" fmla="*/ f34 1 f25"/>
                <a:gd name="f45" fmla="*/ f35 1 f26"/>
                <a:gd name="f46" fmla="*/ f36 1 f25"/>
                <a:gd name="f47" fmla="*/ f37 1 f25"/>
                <a:gd name="f48" fmla="*/ f38 1 f26"/>
                <a:gd name="f49" fmla="*/ f39 1 f25"/>
                <a:gd name="f50" fmla="*/ f40 f16 1"/>
                <a:gd name="f51" fmla="*/ f41 f16 1"/>
                <a:gd name="f52" fmla="*/ f43 f17 1"/>
                <a:gd name="f53" fmla="*/ f42 f17 1"/>
                <a:gd name="f54" fmla="*/ f44 f16 1"/>
                <a:gd name="f55" fmla="*/ f45 f17 1"/>
                <a:gd name="f56" fmla="*/ f46 f16 1"/>
                <a:gd name="f57" fmla="*/ f47 f16 1"/>
                <a:gd name="f58" fmla="*/ f48 f17 1"/>
                <a:gd name="f59" fmla="*/ f49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4" y="f55"/>
                </a:cxn>
                <a:cxn ang="f33">
                  <a:pos x="f56" y="f55"/>
                </a:cxn>
                <a:cxn ang="f33">
                  <a:pos x="f57" y="f58"/>
                </a:cxn>
                <a:cxn ang="f33">
                  <a:pos x="f59" y="f58"/>
                </a:cxn>
                <a:cxn ang="f33">
                  <a:pos x="f54" y="f55"/>
                </a:cxn>
              </a:cxnLst>
              <a:rect l="f50" t="f53" r="f51" b="f52"/>
              <a:pathLst>
                <a:path w="31" h="20">
                  <a:moveTo>
                    <a:pt x="f6" y="f7"/>
                  </a:moveTo>
                  <a:cubicBezTo>
                    <a:pt x="f8" y="f7"/>
                    <a:pt x="f9" y="f7"/>
                    <a:pt x="f10" y="f7"/>
                  </a:cubicBezTo>
                  <a:cubicBezTo>
                    <a:pt x="f5" y="f7"/>
                    <a:pt x="f5" y="f7"/>
                    <a:pt x="f5" y="f11"/>
                  </a:cubicBezTo>
                  <a:cubicBezTo>
                    <a:pt x="f12" y="f11"/>
                    <a:pt x="f13" y="f11"/>
                    <a:pt x="f14" y="f11"/>
                  </a:cubicBezTo>
                  <a:cubicBezTo>
                    <a:pt x="f6" y="f5"/>
                    <a:pt x="f6" y="f5"/>
                    <a:pt x="f6" y="f7"/>
                  </a:cubicBezTo>
                  <a:close/>
                </a:path>
              </a:pathLst>
            </a:custGeom>
            <a:solidFill>
              <a:srgbClr val="3D3D3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1589F825-6694-4008-87E6-B8BAE7803F65}"/>
                </a:ext>
              </a:extLst>
            </p:cNvPr>
            <p:cNvSpPr/>
            <p:nvPr/>
          </p:nvSpPr>
          <p:spPr>
            <a:xfrm>
              <a:off x="1588312" y="1462564"/>
              <a:ext cx="481010" cy="108267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0"/>
                <a:gd name="f7" fmla="val 272"/>
                <a:gd name="f8" fmla="val 119"/>
                <a:gd name="f9" fmla="val 213"/>
                <a:gd name="f10" fmla="val 216"/>
                <a:gd name="f11" fmla="val 218"/>
                <a:gd name="f12" fmla="val 221"/>
                <a:gd name="f13" fmla="val 231"/>
                <a:gd name="f14" fmla="val 114"/>
                <a:gd name="f15" fmla="val 238"/>
                <a:gd name="f16" fmla="val 108"/>
                <a:gd name="f17" fmla="val 246"/>
                <a:gd name="f18" fmla="val 103"/>
                <a:gd name="f19" fmla="val 253"/>
                <a:gd name="f20" fmla="val 99"/>
                <a:gd name="f21" fmla="val 262"/>
                <a:gd name="f22" fmla="val 92"/>
                <a:gd name="f23" fmla="val 268"/>
                <a:gd name="f24" fmla="val 85"/>
                <a:gd name="f25" fmla="val 79"/>
                <a:gd name="f26" fmla="val 270"/>
                <a:gd name="f27" fmla="val 74"/>
                <a:gd name="f28" fmla="val 264"/>
                <a:gd name="f29" fmla="val 68"/>
                <a:gd name="f30" fmla="val 256"/>
                <a:gd name="f31" fmla="val 58"/>
                <a:gd name="f32" fmla="val 250"/>
                <a:gd name="f33" fmla="val 237"/>
                <a:gd name="f34" fmla="val 69"/>
                <a:gd name="f35" fmla="val 235"/>
                <a:gd name="f36" fmla="val 72"/>
                <a:gd name="f37" fmla="val 225"/>
                <a:gd name="f38" fmla="val 76"/>
                <a:gd name="f39" fmla="val 217"/>
                <a:gd name="f40" fmla="val 78"/>
                <a:gd name="f41" fmla="val 212"/>
                <a:gd name="f42" fmla="val 75"/>
                <a:gd name="f43" fmla="val 209"/>
                <a:gd name="f44" fmla="val 71"/>
                <a:gd name="f45" fmla="val 207"/>
                <a:gd name="f46" fmla="val 65"/>
                <a:gd name="f47" fmla="val 202"/>
                <a:gd name="f48" fmla="val 57"/>
                <a:gd name="f49" fmla="val 201"/>
                <a:gd name="f50" fmla="val 49"/>
                <a:gd name="f51" fmla="val 199"/>
                <a:gd name="f52" fmla="val 33"/>
                <a:gd name="f53" fmla="val 196"/>
                <a:gd name="f54" fmla="val 24"/>
                <a:gd name="f55" fmla="val 185"/>
                <a:gd name="f56" fmla="val 15"/>
                <a:gd name="f57" fmla="val 172"/>
                <a:gd name="f58" fmla="val 6"/>
                <a:gd name="f59" fmla="val 158"/>
                <a:gd name="f60" fmla="val 9"/>
                <a:gd name="f61" fmla="val 143"/>
                <a:gd name="f62" fmla="val 8"/>
                <a:gd name="f63" fmla="val 128"/>
                <a:gd name="f64" fmla="val 112"/>
                <a:gd name="f65" fmla="val 3"/>
                <a:gd name="f66" fmla="val 106"/>
                <a:gd name="f67" fmla="val 100"/>
                <a:gd name="f68" fmla="val 95"/>
                <a:gd name="f69" fmla="val 89"/>
                <a:gd name="f70" fmla="val 4"/>
                <a:gd name="f71" fmla="val 70"/>
                <a:gd name="f72" fmla="val 50"/>
                <a:gd name="f73" fmla="val 5"/>
                <a:gd name="f74" fmla="val 31"/>
                <a:gd name="f75" fmla="val 12"/>
                <a:gd name="f76" fmla="val 20"/>
                <a:gd name="f77" fmla="val 39"/>
                <a:gd name="f78" fmla="val 62"/>
                <a:gd name="f79" fmla="val 73"/>
                <a:gd name="f80" fmla="val 11"/>
                <a:gd name="f81" fmla="val 81"/>
                <a:gd name="f82" fmla="val 14"/>
                <a:gd name="f83" fmla="val 90"/>
                <a:gd name="f84" fmla="val 13"/>
                <a:gd name="f85" fmla="val 98"/>
                <a:gd name="f86" fmla="val 94"/>
                <a:gd name="f87" fmla="val 17"/>
                <a:gd name="f88" fmla="val 83"/>
                <a:gd name="f89" fmla="val 18"/>
                <a:gd name="f90" fmla="val 21"/>
                <a:gd name="f91" fmla="val 28"/>
                <a:gd name="f92" fmla="val 48"/>
                <a:gd name="f93" fmla="val 93"/>
                <a:gd name="f94" fmla="val 67"/>
                <a:gd name="f95" fmla="val 87"/>
                <a:gd name="f96" fmla="val 96"/>
                <a:gd name="f97" fmla="val 91"/>
                <a:gd name="f98" fmla="val 105"/>
                <a:gd name="f99" fmla="val 88"/>
                <a:gd name="f100" fmla="val 86"/>
                <a:gd name="f101" fmla="val 125"/>
                <a:gd name="f102" fmla="val 131"/>
                <a:gd name="f103" fmla="val 138"/>
                <a:gd name="f104" fmla="val 148"/>
                <a:gd name="f105" fmla="val 156"/>
                <a:gd name="f106" fmla="val 82"/>
                <a:gd name="f107" fmla="val 164"/>
                <a:gd name="f108" fmla="val 157"/>
                <a:gd name="f109" fmla="val 64"/>
                <a:gd name="f110" fmla="val 159"/>
                <a:gd name="f111" fmla="val 166"/>
                <a:gd name="f112" fmla="val 171"/>
                <a:gd name="f113" fmla="val 175"/>
                <a:gd name="f114" fmla="val 176"/>
                <a:gd name="f115" fmla="val 182"/>
                <a:gd name="f116" fmla="val 188"/>
                <a:gd name="f117" fmla="val 186"/>
                <a:gd name="f118" fmla="val 101"/>
                <a:gd name="f119" fmla="val 193"/>
                <a:gd name="f120" fmla="val 198"/>
                <a:gd name="f121" fmla="val 214"/>
                <a:gd name="f122" fmla="val 219"/>
                <a:gd name="f123" fmla="val 110"/>
                <a:gd name="f124" fmla="val 116"/>
                <a:gd name="f125" fmla="val 211"/>
                <a:gd name="f126" fmla="+- 0 0 -90"/>
                <a:gd name="f127" fmla="*/ f3 1 120"/>
                <a:gd name="f128" fmla="*/ f4 1 272"/>
                <a:gd name="f129" fmla="val f5"/>
                <a:gd name="f130" fmla="val f6"/>
                <a:gd name="f131" fmla="val f7"/>
                <a:gd name="f132" fmla="*/ f126 f0 1"/>
                <a:gd name="f133" fmla="+- f131 0 f129"/>
                <a:gd name="f134" fmla="+- f130 0 f129"/>
                <a:gd name="f135" fmla="*/ f132 1 f2"/>
                <a:gd name="f136" fmla="*/ f134 1 120"/>
                <a:gd name="f137" fmla="*/ f133 1 272"/>
                <a:gd name="f138" fmla="*/ 119 f134 1"/>
                <a:gd name="f139" fmla="*/ 213 f133 1"/>
                <a:gd name="f140" fmla="*/ 221 f133 1"/>
                <a:gd name="f141" fmla="*/ 108 f134 1"/>
                <a:gd name="f142" fmla="*/ 246 f133 1"/>
                <a:gd name="f143" fmla="*/ 92 f134 1"/>
                <a:gd name="f144" fmla="*/ 268 f133 1"/>
                <a:gd name="f145" fmla="*/ 74 f134 1"/>
                <a:gd name="f146" fmla="*/ 264 f133 1"/>
                <a:gd name="f147" fmla="*/ 58 f134 1"/>
                <a:gd name="f148" fmla="*/ 237 f133 1"/>
                <a:gd name="f149" fmla="*/ 76 f134 1"/>
                <a:gd name="f150" fmla="*/ 217 f133 1"/>
                <a:gd name="f151" fmla="*/ 71 f134 1"/>
                <a:gd name="f152" fmla="*/ 207 f133 1"/>
                <a:gd name="f153" fmla="*/ 49 f134 1"/>
                <a:gd name="f154" fmla="*/ 199 f133 1"/>
                <a:gd name="f155" fmla="*/ 15 f134 1"/>
                <a:gd name="f156" fmla="*/ 172 f133 1"/>
                <a:gd name="f157" fmla="*/ 8 f134 1"/>
                <a:gd name="f158" fmla="*/ 128 f133 1"/>
                <a:gd name="f159" fmla="*/ 3 f134 1"/>
                <a:gd name="f160" fmla="*/ 106 f133 1"/>
                <a:gd name="f161" fmla="*/ 89 f133 1"/>
                <a:gd name="f162" fmla="*/ 5 f134 1"/>
                <a:gd name="f163" fmla="*/ 31 f133 1"/>
                <a:gd name="f164" fmla="*/ 39 f134 1"/>
                <a:gd name="f165" fmla="*/ 3 f133 1"/>
                <a:gd name="f166" fmla="*/ 73 f134 1"/>
                <a:gd name="f167" fmla="*/ 11 f133 1"/>
                <a:gd name="f168" fmla="*/ 98 f134 1"/>
                <a:gd name="f169" fmla="*/ 14 f133 1"/>
                <a:gd name="f170" fmla="*/ 83 f134 1"/>
                <a:gd name="f171" fmla="*/ 17 f133 1"/>
                <a:gd name="f172" fmla="*/ 94 f134 1"/>
                <a:gd name="f173" fmla="*/ 28 f133 1"/>
                <a:gd name="f174" fmla="*/ 95 f134 1"/>
                <a:gd name="f175" fmla="*/ 87 f133 1"/>
                <a:gd name="f176" fmla="*/ 88 f134 1"/>
                <a:gd name="f177" fmla="*/ 114 f133 1"/>
                <a:gd name="f178" fmla="*/ 91 f134 1"/>
                <a:gd name="f179" fmla="*/ 131 f133 1"/>
                <a:gd name="f180" fmla="*/ 89 f134 1"/>
                <a:gd name="f181" fmla="*/ 156 f133 1"/>
                <a:gd name="f182" fmla="*/ 64 f134 1"/>
                <a:gd name="f183" fmla="*/ 159 f133 1"/>
                <a:gd name="f184" fmla="*/ 82 f134 1"/>
                <a:gd name="f185" fmla="*/ 175 f133 1"/>
                <a:gd name="f186" fmla="*/ 182 f133 1"/>
                <a:gd name="f187" fmla="*/ 101 f134 1"/>
                <a:gd name="f188" fmla="*/ 188 f133 1"/>
                <a:gd name="f189" fmla="*/ 198 f133 1"/>
                <a:gd name="f190" fmla="*/ 110 f134 1"/>
                <a:gd name="f191" fmla="*/ 214 f133 1"/>
                <a:gd name="f192" fmla="+- f135 0 f1"/>
                <a:gd name="f193" fmla="*/ f138 1 120"/>
                <a:gd name="f194" fmla="*/ f139 1 272"/>
                <a:gd name="f195" fmla="*/ f140 1 272"/>
                <a:gd name="f196" fmla="*/ f141 1 120"/>
                <a:gd name="f197" fmla="*/ f142 1 272"/>
                <a:gd name="f198" fmla="*/ f143 1 120"/>
                <a:gd name="f199" fmla="*/ f144 1 272"/>
                <a:gd name="f200" fmla="*/ f145 1 120"/>
                <a:gd name="f201" fmla="*/ f146 1 272"/>
                <a:gd name="f202" fmla="*/ f147 1 120"/>
                <a:gd name="f203" fmla="*/ f148 1 272"/>
                <a:gd name="f204" fmla="*/ f149 1 120"/>
                <a:gd name="f205" fmla="*/ f150 1 272"/>
                <a:gd name="f206" fmla="*/ f151 1 120"/>
                <a:gd name="f207" fmla="*/ f152 1 272"/>
                <a:gd name="f208" fmla="*/ f153 1 120"/>
                <a:gd name="f209" fmla="*/ f154 1 272"/>
                <a:gd name="f210" fmla="*/ f155 1 120"/>
                <a:gd name="f211" fmla="*/ f156 1 272"/>
                <a:gd name="f212" fmla="*/ f157 1 120"/>
                <a:gd name="f213" fmla="*/ f158 1 272"/>
                <a:gd name="f214" fmla="*/ f159 1 120"/>
                <a:gd name="f215" fmla="*/ f160 1 272"/>
                <a:gd name="f216" fmla="*/ f161 1 272"/>
                <a:gd name="f217" fmla="*/ f162 1 120"/>
                <a:gd name="f218" fmla="*/ f163 1 272"/>
                <a:gd name="f219" fmla="*/ f164 1 120"/>
                <a:gd name="f220" fmla="*/ f165 1 272"/>
                <a:gd name="f221" fmla="*/ f166 1 120"/>
                <a:gd name="f222" fmla="*/ f167 1 272"/>
                <a:gd name="f223" fmla="*/ f168 1 120"/>
                <a:gd name="f224" fmla="*/ f169 1 272"/>
                <a:gd name="f225" fmla="*/ f170 1 120"/>
                <a:gd name="f226" fmla="*/ f171 1 272"/>
                <a:gd name="f227" fmla="*/ f172 1 120"/>
                <a:gd name="f228" fmla="*/ f173 1 272"/>
                <a:gd name="f229" fmla="*/ f174 1 120"/>
                <a:gd name="f230" fmla="*/ f175 1 272"/>
                <a:gd name="f231" fmla="*/ f176 1 120"/>
                <a:gd name="f232" fmla="*/ f177 1 272"/>
                <a:gd name="f233" fmla="*/ f178 1 120"/>
                <a:gd name="f234" fmla="*/ f179 1 272"/>
                <a:gd name="f235" fmla="*/ f180 1 120"/>
                <a:gd name="f236" fmla="*/ f181 1 272"/>
                <a:gd name="f237" fmla="*/ f182 1 120"/>
                <a:gd name="f238" fmla="*/ f183 1 272"/>
                <a:gd name="f239" fmla="*/ f184 1 120"/>
                <a:gd name="f240" fmla="*/ f185 1 272"/>
                <a:gd name="f241" fmla="*/ f186 1 272"/>
                <a:gd name="f242" fmla="*/ f187 1 120"/>
                <a:gd name="f243" fmla="*/ f188 1 272"/>
                <a:gd name="f244" fmla="*/ f189 1 272"/>
                <a:gd name="f245" fmla="*/ f190 1 120"/>
                <a:gd name="f246" fmla="*/ f191 1 272"/>
                <a:gd name="f247" fmla="*/ 0 1 f136"/>
                <a:gd name="f248" fmla="*/ f130 1 f136"/>
                <a:gd name="f249" fmla="*/ 0 1 f137"/>
                <a:gd name="f250" fmla="*/ f131 1 f137"/>
                <a:gd name="f251" fmla="*/ f193 1 f136"/>
                <a:gd name="f252" fmla="*/ f194 1 f137"/>
                <a:gd name="f253" fmla="*/ f195 1 f137"/>
                <a:gd name="f254" fmla="*/ f196 1 f136"/>
                <a:gd name="f255" fmla="*/ f197 1 f137"/>
                <a:gd name="f256" fmla="*/ f198 1 f136"/>
                <a:gd name="f257" fmla="*/ f199 1 f137"/>
                <a:gd name="f258" fmla="*/ f200 1 f136"/>
                <a:gd name="f259" fmla="*/ f201 1 f137"/>
                <a:gd name="f260" fmla="*/ f202 1 f136"/>
                <a:gd name="f261" fmla="*/ f203 1 f137"/>
                <a:gd name="f262" fmla="*/ f204 1 f136"/>
                <a:gd name="f263" fmla="*/ f205 1 f137"/>
                <a:gd name="f264" fmla="*/ f206 1 f136"/>
                <a:gd name="f265" fmla="*/ f207 1 f137"/>
                <a:gd name="f266" fmla="*/ f208 1 f136"/>
                <a:gd name="f267" fmla="*/ f209 1 f137"/>
                <a:gd name="f268" fmla="*/ f210 1 f136"/>
                <a:gd name="f269" fmla="*/ f211 1 f137"/>
                <a:gd name="f270" fmla="*/ f212 1 f136"/>
                <a:gd name="f271" fmla="*/ f213 1 f137"/>
                <a:gd name="f272" fmla="*/ f214 1 f136"/>
                <a:gd name="f273" fmla="*/ f215 1 f137"/>
                <a:gd name="f274" fmla="*/ f216 1 f137"/>
                <a:gd name="f275" fmla="*/ f217 1 f136"/>
                <a:gd name="f276" fmla="*/ f218 1 f137"/>
                <a:gd name="f277" fmla="*/ f219 1 f136"/>
                <a:gd name="f278" fmla="*/ f220 1 f137"/>
                <a:gd name="f279" fmla="*/ f221 1 f136"/>
                <a:gd name="f280" fmla="*/ f222 1 f137"/>
                <a:gd name="f281" fmla="*/ f223 1 f136"/>
                <a:gd name="f282" fmla="*/ f224 1 f137"/>
                <a:gd name="f283" fmla="*/ f225 1 f136"/>
                <a:gd name="f284" fmla="*/ f226 1 f137"/>
                <a:gd name="f285" fmla="*/ f227 1 f136"/>
                <a:gd name="f286" fmla="*/ f228 1 f137"/>
                <a:gd name="f287" fmla="*/ f229 1 f136"/>
                <a:gd name="f288" fmla="*/ f230 1 f137"/>
                <a:gd name="f289" fmla="*/ f231 1 f136"/>
                <a:gd name="f290" fmla="*/ f232 1 f137"/>
                <a:gd name="f291" fmla="*/ f233 1 f136"/>
                <a:gd name="f292" fmla="*/ f234 1 f137"/>
                <a:gd name="f293" fmla="*/ f235 1 f136"/>
                <a:gd name="f294" fmla="*/ f236 1 f137"/>
                <a:gd name="f295" fmla="*/ f237 1 f136"/>
                <a:gd name="f296" fmla="*/ f238 1 f137"/>
                <a:gd name="f297" fmla="*/ f239 1 f136"/>
                <a:gd name="f298" fmla="*/ f240 1 f137"/>
                <a:gd name="f299" fmla="*/ f241 1 f137"/>
                <a:gd name="f300" fmla="*/ f242 1 f136"/>
                <a:gd name="f301" fmla="*/ f243 1 f137"/>
                <a:gd name="f302" fmla="*/ f244 1 f137"/>
                <a:gd name="f303" fmla="*/ f245 1 f136"/>
                <a:gd name="f304" fmla="*/ f246 1 f137"/>
                <a:gd name="f305" fmla="*/ f247 f127 1"/>
                <a:gd name="f306" fmla="*/ f248 f127 1"/>
                <a:gd name="f307" fmla="*/ f250 f128 1"/>
                <a:gd name="f308" fmla="*/ f249 f128 1"/>
                <a:gd name="f309" fmla="*/ f251 f127 1"/>
                <a:gd name="f310" fmla="*/ f252 f128 1"/>
                <a:gd name="f311" fmla="*/ f253 f128 1"/>
                <a:gd name="f312" fmla="*/ f254 f127 1"/>
                <a:gd name="f313" fmla="*/ f255 f128 1"/>
                <a:gd name="f314" fmla="*/ f256 f127 1"/>
                <a:gd name="f315" fmla="*/ f257 f128 1"/>
                <a:gd name="f316" fmla="*/ f258 f127 1"/>
                <a:gd name="f317" fmla="*/ f259 f128 1"/>
                <a:gd name="f318" fmla="*/ f260 f127 1"/>
                <a:gd name="f319" fmla="*/ f261 f128 1"/>
                <a:gd name="f320" fmla="*/ f262 f127 1"/>
                <a:gd name="f321" fmla="*/ f263 f128 1"/>
                <a:gd name="f322" fmla="*/ f264 f127 1"/>
                <a:gd name="f323" fmla="*/ f265 f128 1"/>
                <a:gd name="f324" fmla="*/ f266 f127 1"/>
                <a:gd name="f325" fmla="*/ f267 f128 1"/>
                <a:gd name="f326" fmla="*/ f268 f127 1"/>
                <a:gd name="f327" fmla="*/ f269 f128 1"/>
                <a:gd name="f328" fmla="*/ f270 f127 1"/>
                <a:gd name="f329" fmla="*/ f271 f128 1"/>
                <a:gd name="f330" fmla="*/ f272 f127 1"/>
                <a:gd name="f331" fmla="*/ f273 f128 1"/>
                <a:gd name="f332" fmla="*/ f274 f128 1"/>
                <a:gd name="f333" fmla="*/ f275 f127 1"/>
                <a:gd name="f334" fmla="*/ f276 f128 1"/>
                <a:gd name="f335" fmla="*/ f277 f127 1"/>
                <a:gd name="f336" fmla="*/ f278 f128 1"/>
                <a:gd name="f337" fmla="*/ f279 f127 1"/>
                <a:gd name="f338" fmla="*/ f280 f128 1"/>
                <a:gd name="f339" fmla="*/ f281 f127 1"/>
                <a:gd name="f340" fmla="*/ f282 f128 1"/>
                <a:gd name="f341" fmla="*/ f283 f127 1"/>
                <a:gd name="f342" fmla="*/ f284 f128 1"/>
                <a:gd name="f343" fmla="*/ f285 f127 1"/>
                <a:gd name="f344" fmla="*/ f286 f128 1"/>
                <a:gd name="f345" fmla="*/ f287 f127 1"/>
                <a:gd name="f346" fmla="*/ f288 f128 1"/>
                <a:gd name="f347" fmla="*/ f289 f127 1"/>
                <a:gd name="f348" fmla="*/ f290 f128 1"/>
                <a:gd name="f349" fmla="*/ f291 f127 1"/>
                <a:gd name="f350" fmla="*/ f292 f128 1"/>
                <a:gd name="f351" fmla="*/ f293 f127 1"/>
                <a:gd name="f352" fmla="*/ f294 f128 1"/>
                <a:gd name="f353" fmla="*/ f295 f127 1"/>
                <a:gd name="f354" fmla="*/ f296 f128 1"/>
                <a:gd name="f355" fmla="*/ f297 f127 1"/>
                <a:gd name="f356" fmla="*/ f298 f128 1"/>
                <a:gd name="f357" fmla="*/ f299 f128 1"/>
                <a:gd name="f358" fmla="*/ f300 f127 1"/>
                <a:gd name="f359" fmla="*/ f301 f128 1"/>
                <a:gd name="f360" fmla="*/ f302 f128 1"/>
                <a:gd name="f361" fmla="*/ f303 f127 1"/>
                <a:gd name="f362" fmla="*/ f304 f1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2">
                  <a:pos x="f309" y="f310"/>
                </a:cxn>
                <a:cxn ang="f192">
                  <a:pos x="f309" y="f311"/>
                </a:cxn>
                <a:cxn ang="f192">
                  <a:pos x="f312" y="f313"/>
                </a:cxn>
                <a:cxn ang="f192">
                  <a:pos x="f314" y="f315"/>
                </a:cxn>
                <a:cxn ang="f192">
                  <a:pos x="f316" y="f317"/>
                </a:cxn>
                <a:cxn ang="f192">
                  <a:pos x="f318" y="f319"/>
                </a:cxn>
                <a:cxn ang="f192">
                  <a:pos x="f320" y="f321"/>
                </a:cxn>
                <a:cxn ang="f192">
                  <a:pos x="f322" y="f323"/>
                </a:cxn>
                <a:cxn ang="f192">
                  <a:pos x="f324" y="f325"/>
                </a:cxn>
                <a:cxn ang="f192">
                  <a:pos x="f326" y="f327"/>
                </a:cxn>
                <a:cxn ang="f192">
                  <a:pos x="f328" y="f329"/>
                </a:cxn>
                <a:cxn ang="f192">
                  <a:pos x="f330" y="f331"/>
                </a:cxn>
                <a:cxn ang="f192">
                  <a:pos x="f330" y="f332"/>
                </a:cxn>
                <a:cxn ang="f192">
                  <a:pos x="f333" y="f334"/>
                </a:cxn>
                <a:cxn ang="f192">
                  <a:pos x="f335" y="f336"/>
                </a:cxn>
                <a:cxn ang="f192">
                  <a:pos x="f337" y="f338"/>
                </a:cxn>
                <a:cxn ang="f192">
                  <a:pos x="f339" y="f340"/>
                </a:cxn>
                <a:cxn ang="f192">
                  <a:pos x="f341" y="f342"/>
                </a:cxn>
                <a:cxn ang="f192">
                  <a:pos x="f343" y="f344"/>
                </a:cxn>
                <a:cxn ang="f192">
                  <a:pos x="f345" y="f346"/>
                </a:cxn>
                <a:cxn ang="f192">
                  <a:pos x="f347" y="f348"/>
                </a:cxn>
                <a:cxn ang="f192">
                  <a:pos x="f349" y="f350"/>
                </a:cxn>
                <a:cxn ang="f192">
                  <a:pos x="f351" y="f352"/>
                </a:cxn>
                <a:cxn ang="f192">
                  <a:pos x="f353" y="f354"/>
                </a:cxn>
                <a:cxn ang="f192">
                  <a:pos x="f355" y="f356"/>
                </a:cxn>
                <a:cxn ang="f192">
                  <a:pos x="f349" y="f357"/>
                </a:cxn>
                <a:cxn ang="f192">
                  <a:pos x="f358" y="f359"/>
                </a:cxn>
                <a:cxn ang="f192">
                  <a:pos x="f343" y="f360"/>
                </a:cxn>
                <a:cxn ang="f192">
                  <a:pos x="f361" y="f362"/>
                </a:cxn>
                <a:cxn ang="f192">
                  <a:pos x="f309" y="f310"/>
                </a:cxn>
              </a:cxnLst>
              <a:rect l="f305" t="f308" r="f306" b="f307"/>
              <a:pathLst>
                <a:path w="120" h="272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6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7"/>
                    <a:pt x="f25" y="f26"/>
                    <a:pt x="f27" y="f28"/>
                  </a:cubicBezTo>
                  <a:cubicBezTo>
                    <a:pt x="f29" y="f30"/>
                    <a:pt x="f31" y="f32"/>
                    <a:pt x="f31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2" y="f6"/>
                    <a:pt x="f62" y="f64"/>
                    <a:pt x="f65" y="f66"/>
                  </a:cubicBezTo>
                  <a:cubicBezTo>
                    <a:pt x="f5" y="f67"/>
                    <a:pt x="f5" y="f68"/>
                    <a:pt x="f65" y="f69"/>
                  </a:cubicBezTo>
                  <a:cubicBezTo>
                    <a:pt x="f70" y="f71"/>
                    <a:pt x="f70" y="f72"/>
                    <a:pt x="f73" y="f74"/>
                  </a:cubicBezTo>
                  <a:cubicBezTo>
                    <a:pt x="f58" y="f75"/>
                    <a:pt x="f76" y="f5"/>
                    <a:pt x="f77" y="f65"/>
                  </a:cubicBezTo>
                  <a:cubicBezTo>
                    <a:pt x="f72" y="f73"/>
                    <a:pt x="f78" y="f62"/>
                    <a:pt x="f79" y="f80"/>
                  </a:cubicBezTo>
                  <a:cubicBezTo>
                    <a:pt x="f81" y="f82"/>
                    <a:pt x="f83" y="f84"/>
                    <a:pt x="f85" y="f82"/>
                  </a:cubicBezTo>
                  <a:cubicBezTo>
                    <a:pt x="f86" y="f87"/>
                    <a:pt x="f69" y="f56"/>
                    <a:pt x="f88" y="f87"/>
                  </a:cubicBezTo>
                  <a:cubicBezTo>
                    <a:pt x="f22" y="f89"/>
                    <a:pt x="f86" y="f90"/>
                    <a:pt x="f86" y="f91"/>
                  </a:cubicBezTo>
                  <a:cubicBezTo>
                    <a:pt x="f86" y="f92"/>
                    <a:pt x="f93" y="f94"/>
                    <a:pt x="f68" y="f95"/>
                  </a:cubicBezTo>
                  <a:cubicBezTo>
                    <a:pt x="f96" y="f96"/>
                    <a:pt x="f97" y="f98"/>
                    <a:pt x="f99" y="f14"/>
                  </a:cubicBezTo>
                  <a:cubicBezTo>
                    <a:pt x="f95" y="f6"/>
                    <a:pt x="f100" y="f101"/>
                    <a:pt x="f97" y="f102"/>
                  </a:cubicBezTo>
                  <a:cubicBezTo>
                    <a:pt x="f96" y="f103"/>
                    <a:pt x="f96" y="f104"/>
                    <a:pt x="f69" y="f105"/>
                  </a:cubicBezTo>
                  <a:cubicBezTo>
                    <a:pt x="f106" y="f107"/>
                    <a:pt x="f79" y="f108"/>
                    <a:pt x="f109" y="f110"/>
                  </a:cubicBezTo>
                  <a:cubicBezTo>
                    <a:pt x="f34" y="f111"/>
                    <a:pt x="f42" y="f112"/>
                    <a:pt x="f106" y="f113"/>
                  </a:cubicBezTo>
                  <a:cubicBezTo>
                    <a:pt x="f100" y="f114"/>
                    <a:pt x="f22" y="f114"/>
                    <a:pt x="f97" y="f115"/>
                  </a:cubicBezTo>
                  <a:cubicBezTo>
                    <a:pt x="f22" y="f116"/>
                    <a:pt x="f85" y="f117"/>
                    <a:pt x="f118" y="f116"/>
                  </a:cubicBezTo>
                  <a:cubicBezTo>
                    <a:pt x="f20" y="f119"/>
                    <a:pt x="f93" y="f119"/>
                    <a:pt x="f86" y="f120"/>
                  </a:cubicBezTo>
                  <a:cubicBezTo>
                    <a:pt x="f86" y="f121"/>
                    <a:pt x="f93" y="f122"/>
                    <a:pt x="f123" y="f121"/>
                  </a:cubicBezTo>
                  <a:cubicBezTo>
                    <a:pt x="f64" y="f9"/>
                    <a:pt x="f124" y="f125"/>
                    <a:pt x="f8" y="f9"/>
                  </a:cubicBezTo>
                  <a:close/>
                </a:path>
              </a:pathLst>
            </a:custGeom>
            <a:solidFill>
              <a:srgbClr val="EEBB9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39F0CAE1-EEFA-41DA-9DD3-A274A4F1C386}"/>
                </a:ext>
              </a:extLst>
            </p:cNvPr>
            <p:cNvSpPr/>
            <p:nvPr/>
          </p:nvSpPr>
          <p:spPr>
            <a:xfrm>
              <a:off x="1580375" y="1816574"/>
              <a:ext cx="19046" cy="6825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"/>
                <a:gd name="f7" fmla="val 17"/>
                <a:gd name="f8" fmla="val 6"/>
                <a:gd name="f9" fmla="val 11"/>
                <a:gd name="f10" fmla="val 13"/>
                <a:gd name="f11" fmla="val 1"/>
                <a:gd name="f12" fmla="val 8"/>
                <a:gd name="f13" fmla="val 3"/>
                <a:gd name="f14" fmla="val 2"/>
                <a:gd name="f15" fmla="+- 0 0 -90"/>
                <a:gd name="f16" fmla="*/ f3 1 5"/>
                <a:gd name="f17" fmla="*/ f4 1 17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5"/>
                <a:gd name="f26" fmla="*/ f22 1 17"/>
                <a:gd name="f27" fmla="*/ 5 f23 1"/>
                <a:gd name="f28" fmla="*/ 0 f22 1"/>
                <a:gd name="f29" fmla="*/ 17 f22 1"/>
                <a:gd name="f30" fmla="*/ 1 f23 1"/>
                <a:gd name="f31" fmla="*/ 3 f22 1"/>
                <a:gd name="f32" fmla="+- f24 0 f1"/>
                <a:gd name="f33" fmla="*/ f27 1 5"/>
                <a:gd name="f34" fmla="*/ f28 1 17"/>
                <a:gd name="f35" fmla="*/ f29 1 17"/>
                <a:gd name="f36" fmla="*/ f30 1 5"/>
                <a:gd name="f37" fmla="*/ f31 1 17"/>
                <a:gd name="f38" fmla="*/ 0 1 f25"/>
                <a:gd name="f39" fmla="*/ f19 1 f25"/>
                <a:gd name="f40" fmla="*/ 0 1 f26"/>
                <a:gd name="f41" fmla="*/ f20 1 f26"/>
                <a:gd name="f42" fmla="*/ f33 1 f25"/>
                <a:gd name="f43" fmla="*/ f34 1 f26"/>
                <a:gd name="f44" fmla="*/ f35 1 f26"/>
                <a:gd name="f45" fmla="*/ f36 1 f25"/>
                <a:gd name="f46" fmla="*/ f37 1 f26"/>
                <a:gd name="f47" fmla="*/ f38 f16 1"/>
                <a:gd name="f48" fmla="*/ f39 f16 1"/>
                <a:gd name="f49" fmla="*/ f41 f17 1"/>
                <a:gd name="f50" fmla="*/ f40 f17 1"/>
                <a:gd name="f51" fmla="*/ f42 f16 1"/>
                <a:gd name="f52" fmla="*/ f43 f17 1"/>
                <a:gd name="f53" fmla="*/ f44 f17 1"/>
                <a:gd name="f54" fmla="*/ f45 f16 1"/>
                <a:gd name="f55" fmla="*/ f46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51" y="f52"/>
                </a:cxn>
                <a:cxn ang="f32">
                  <a:pos x="f51" y="f53"/>
                </a:cxn>
                <a:cxn ang="f32">
                  <a:pos x="f54" y="f55"/>
                </a:cxn>
                <a:cxn ang="f32">
                  <a:pos x="f51" y="f52"/>
                </a:cxn>
              </a:cxnLst>
              <a:rect l="f47" t="f50" r="f48" b="f49"/>
              <a:pathLst>
                <a:path w="5" h="17">
                  <a:moveTo>
                    <a:pt x="f6" y="f5"/>
                  </a:moveTo>
                  <a:cubicBezTo>
                    <a:pt x="f6" y="f8"/>
                    <a:pt x="f6" y="f9"/>
                    <a:pt x="f6" y="f7"/>
                  </a:cubicBezTo>
                  <a:cubicBezTo>
                    <a:pt x="f5" y="f10"/>
                    <a:pt x="f11" y="f12"/>
                    <a:pt x="f11" y="f13"/>
                  </a:cubicBezTo>
                  <a:cubicBezTo>
                    <a:pt x="f14" y="f14"/>
                    <a:pt x="f13" y="f11"/>
                    <a:pt x="f6" y="f5"/>
                  </a:cubicBezTo>
                  <a:close/>
                </a:path>
              </a:pathLst>
            </a:custGeom>
            <a:solidFill>
              <a:srgbClr val="704A31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6A702B81-95D7-4405-A7CD-27264E36D9ED}"/>
                </a:ext>
              </a:extLst>
            </p:cNvPr>
            <p:cNvSpPr/>
            <p:nvPr/>
          </p:nvSpPr>
          <p:spPr>
            <a:xfrm>
              <a:off x="1812148" y="2072158"/>
              <a:ext cx="292095" cy="1158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3"/>
                <a:gd name="f7" fmla="val 29"/>
                <a:gd name="f8" fmla="val 35"/>
                <a:gd name="f9" fmla="val 19"/>
                <a:gd name="f10" fmla="val 25"/>
                <a:gd name="f11" fmla="val 7"/>
                <a:gd name="f12" fmla="val 17"/>
                <a:gd name="f13" fmla="val 12"/>
                <a:gd name="f14" fmla="val 22"/>
                <a:gd name="f15" fmla="val 5"/>
                <a:gd name="f16" fmla="val 33"/>
                <a:gd name="f17" fmla="val 3"/>
                <a:gd name="f18" fmla="val 46"/>
                <a:gd name="f19" fmla="val 59"/>
                <a:gd name="f20" fmla="val 2"/>
                <a:gd name="f21" fmla="val 69"/>
                <a:gd name="f22" fmla="val 18"/>
                <a:gd name="f23" fmla="val 57"/>
                <a:gd name="f24" fmla="val 27"/>
                <a:gd name="f25" fmla="+- 0 0 -90"/>
                <a:gd name="f26" fmla="*/ f3 1 73"/>
                <a:gd name="f27" fmla="*/ f4 1 29"/>
                <a:gd name="f28" fmla="val f5"/>
                <a:gd name="f29" fmla="val f6"/>
                <a:gd name="f30" fmla="val f7"/>
                <a:gd name="f31" fmla="*/ f25 f0 1"/>
                <a:gd name="f32" fmla="+- f30 0 f28"/>
                <a:gd name="f33" fmla="+- f29 0 f28"/>
                <a:gd name="f34" fmla="*/ f31 1 f2"/>
                <a:gd name="f35" fmla="*/ f33 1 73"/>
                <a:gd name="f36" fmla="*/ f32 1 29"/>
                <a:gd name="f37" fmla="*/ 35 f33 1"/>
                <a:gd name="f38" fmla="*/ 29 f32 1"/>
                <a:gd name="f39" fmla="*/ 0 f33 1"/>
                <a:gd name="f40" fmla="*/ 0 f32 1"/>
                <a:gd name="f41" fmla="*/ 33 f33 1"/>
                <a:gd name="f42" fmla="*/ 3 f32 1"/>
                <a:gd name="f43" fmla="*/ 73 f33 1"/>
                <a:gd name="f44" fmla="+- f34 0 f1"/>
                <a:gd name="f45" fmla="*/ f37 1 73"/>
                <a:gd name="f46" fmla="*/ f38 1 29"/>
                <a:gd name="f47" fmla="*/ f39 1 73"/>
                <a:gd name="f48" fmla="*/ f40 1 29"/>
                <a:gd name="f49" fmla="*/ f41 1 73"/>
                <a:gd name="f50" fmla="*/ f42 1 29"/>
                <a:gd name="f51" fmla="*/ f43 1 73"/>
                <a:gd name="f52" fmla="*/ 0 1 f35"/>
                <a:gd name="f53" fmla="*/ f29 1 f35"/>
                <a:gd name="f54" fmla="*/ 0 1 f36"/>
                <a:gd name="f55" fmla="*/ f30 1 f36"/>
                <a:gd name="f56" fmla="*/ f45 1 f35"/>
                <a:gd name="f57" fmla="*/ f46 1 f36"/>
                <a:gd name="f58" fmla="*/ f47 1 f35"/>
                <a:gd name="f59" fmla="*/ f48 1 f36"/>
                <a:gd name="f60" fmla="*/ f49 1 f35"/>
                <a:gd name="f61" fmla="*/ f50 1 f36"/>
                <a:gd name="f62" fmla="*/ f51 1 f35"/>
                <a:gd name="f63" fmla="*/ f52 f26 1"/>
                <a:gd name="f64" fmla="*/ f53 f26 1"/>
                <a:gd name="f65" fmla="*/ f55 f27 1"/>
                <a:gd name="f66" fmla="*/ f54 f27 1"/>
                <a:gd name="f67" fmla="*/ f56 f26 1"/>
                <a:gd name="f68" fmla="*/ f57 f27 1"/>
                <a:gd name="f69" fmla="*/ f58 f26 1"/>
                <a:gd name="f70" fmla="*/ f59 f27 1"/>
                <a:gd name="f71" fmla="*/ f60 f26 1"/>
                <a:gd name="f72" fmla="*/ f61 f27 1"/>
                <a:gd name="f73" fmla="*/ f62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4">
                  <a:pos x="f67" y="f68"/>
                </a:cxn>
                <a:cxn ang="f44">
                  <a:pos x="f69" y="f70"/>
                </a:cxn>
                <a:cxn ang="f44">
                  <a:pos x="f71" y="f72"/>
                </a:cxn>
                <a:cxn ang="f44">
                  <a:pos x="f73" y="f70"/>
                </a:cxn>
                <a:cxn ang="f44">
                  <a:pos x="f67" y="f68"/>
                </a:cxn>
              </a:cxnLst>
              <a:rect l="f63" t="f66" r="f64" b="f65"/>
              <a:pathLst>
                <a:path w="73" h="29">
                  <a:moveTo>
                    <a:pt x="f8" y="f7"/>
                  </a:moveTo>
                  <a:cubicBezTo>
                    <a:pt x="f9" y="f10"/>
                    <a:pt x="f11" y="f12"/>
                    <a:pt x="f5" y="f5"/>
                  </a:cubicBezTo>
                  <a:cubicBezTo>
                    <a:pt x="f13" y="f5"/>
                    <a:pt x="f14" y="f15"/>
                    <a:pt x="f16" y="f17"/>
                  </a:cubicBezTo>
                  <a:cubicBezTo>
                    <a:pt x="f18" y="f15"/>
                    <a:pt x="f19" y="f20"/>
                    <a:pt x="f6" y="f5"/>
                  </a:cubicBezTo>
                  <a:cubicBezTo>
                    <a:pt x="f21" y="f22"/>
                    <a:pt x="f23" y="f24"/>
                    <a:pt x="f8" y="f7"/>
                  </a:cubicBezTo>
                  <a:close/>
                </a:path>
              </a:pathLst>
            </a:custGeom>
            <a:solidFill>
              <a:srgbClr val="C7626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45049BFF-BE96-495E-BC76-D0418331CFAD}"/>
                </a:ext>
              </a:extLst>
            </p:cNvPr>
            <p:cNvSpPr/>
            <p:nvPr/>
          </p:nvSpPr>
          <p:spPr>
            <a:xfrm>
              <a:off x="2056631" y="1629250"/>
              <a:ext cx="215898" cy="920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4"/>
                <a:gd name="f7" fmla="val 23"/>
                <a:gd name="f8" fmla="val 11"/>
                <a:gd name="f9" fmla="val 1"/>
                <a:gd name="f10" fmla="val 22"/>
                <a:gd name="f11" fmla="val 2"/>
                <a:gd name="f12" fmla="val 35"/>
                <a:gd name="f13" fmla="val 5"/>
                <a:gd name="f14" fmla="val 48"/>
                <a:gd name="f15" fmla="val 12"/>
                <a:gd name="f16" fmla="val 51"/>
                <a:gd name="f17" fmla="val 13"/>
                <a:gd name="f18" fmla="val 14"/>
                <a:gd name="f19" fmla="val 53"/>
                <a:gd name="f20" fmla="val 18"/>
                <a:gd name="f21" fmla="val 20"/>
                <a:gd name="f22" fmla="val 45"/>
                <a:gd name="f23" fmla="val 19"/>
                <a:gd name="f24" fmla="val 33"/>
                <a:gd name="f25" fmla="val 15"/>
                <a:gd name="f26" fmla="val 7"/>
                <a:gd name="f27" fmla="val 3"/>
                <a:gd name="f28" fmla="val 10"/>
                <a:gd name="f29" fmla="val 4"/>
                <a:gd name="f30" fmla="+- 0 0 -90"/>
                <a:gd name="f31" fmla="*/ f3 1 54"/>
                <a:gd name="f32" fmla="*/ f4 1 23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54"/>
                <a:gd name="f41" fmla="*/ f37 1 23"/>
                <a:gd name="f42" fmla="*/ 11 f38 1"/>
                <a:gd name="f43" fmla="*/ 1 f37 1"/>
                <a:gd name="f44" fmla="*/ 48 f38 1"/>
                <a:gd name="f45" fmla="*/ 12 f37 1"/>
                <a:gd name="f46" fmla="*/ 53 f38 1"/>
                <a:gd name="f47" fmla="*/ 18 f37 1"/>
                <a:gd name="f48" fmla="*/ 45 f38 1"/>
                <a:gd name="f49" fmla="*/ 19 f37 1"/>
                <a:gd name="f50" fmla="*/ 7 f38 1"/>
                <a:gd name="f51" fmla="*/ 0 f38 1"/>
                <a:gd name="f52" fmla="*/ 5 f37 1"/>
                <a:gd name="f53" fmla="+- f39 0 f1"/>
                <a:gd name="f54" fmla="*/ f42 1 54"/>
                <a:gd name="f55" fmla="*/ f43 1 23"/>
                <a:gd name="f56" fmla="*/ f44 1 54"/>
                <a:gd name="f57" fmla="*/ f45 1 23"/>
                <a:gd name="f58" fmla="*/ f46 1 54"/>
                <a:gd name="f59" fmla="*/ f47 1 23"/>
                <a:gd name="f60" fmla="*/ f48 1 54"/>
                <a:gd name="f61" fmla="*/ f49 1 23"/>
                <a:gd name="f62" fmla="*/ f50 1 54"/>
                <a:gd name="f63" fmla="*/ f51 1 54"/>
                <a:gd name="f64" fmla="*/ f52 1 23"/>
                <a:gd name="f65" fmla="*/ 0 1 f40"/>
                <a:gd name="f66" fmla="*/ f34 1 f40"/>
                <a:gd name="f67" fmla="*/ 0 1 f41"/>
                <a:gd name="f68" fmla="*/ f35 1 f41"/>
                <a:gd name="f69" fmla="*/ f54 1 f40"/>
                <a:gd name="f70" fmla="*/ f55 1 f41"/>
                <a:gd name="f71" fmla="*/ f56 1 f40"/>
                <a:gd name="f72" fmla="*/ f57 1 f41"/>
                <a:gd name="f73" fmla="*/ f58 1 f40"/>
                <a:gd name="f74" fmla="*/ f59 1 f41"/>
                <a:gd name="f75" fmla="*/ f60 1 f40"/>
                <a:gd name="f76" fmla="*/ f61 1 f41"/>
                <a:gd name="f77" fmla="*/ f62 1 f40"/>
                <a:gd name="f78" fmla="*/ f63 1 f40"/>
                <a:gd name="f79" fmla="*/ f64 1 f41"/>
                <a:gd name="f80" fmla="*/ f65 f31 1"/>
                <a:gd name="f81" fmla="*/ f66 f31 1"/>
                <a:gd name="f82" fmla="*/ f68 f32 1"/>
                <a:gd name="f83" fmla="*/ f67 f32 1"/>
                <a:gd name="f84" fmla="*/ f69 f31 1"/>
                <a:gd name="f85" fmla="*/ f70 f32 1"/>
                <a:gd name="f86" fmla="*/ f71 f31 1"/>
                <a:gd name="f87" fmla="*/ f72 f32 1"/>
                <a:gd name="f88" fmla="*/ f73 f31 1"/>
                <a:gd name="f89" fmla="*/ f74 f32 1"/>
                <a:gd name="f90" fmla="*/ f75 f31 1"/>
                <a:gd name="f91" fmla="*/ f76 f32 1"/>
                <a:gd name="f92" fmla="*/ f77 f31 1"/>
                <a:gd name="f93" fmla="*/ f78 f31 1"/>
                <a:gd name="f94" fmla="*/ f79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3">
                  <a:pos x="f84" y="f85"/>
                </a:cxn>
                <a:cxn ang="f53">
                  <a:pos x="f86" y="f87"/>
                </a:cxn>
                <a:cxn ang="f53">
                  <a:pos x="f88" y="f89"/>
                </a:cxn>
                <a:cxn ang="f53">
                  <a:pos x="f90" y="f91"/>
                </a:cxn>
                <a:cxn ang="f53">
                  <a:pos x="f92" y="f87"/>
                </a:cxn>
                <a:cxn ang="f53">
                  <a:pos x="f93" y="f94"/>
                </a:cxn>
                <a:cxn ang="f53">
                  <a:pos x="f84" y="f85"/>
                </a:cxn>
              </a:cxnLst>
              <a:rect l="f80" t="f83" r="f81" b="f82"/>
              <a:pathLst>
                <a:path w="54" h="2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19" y="f20"/>
                  </a:cubicBezTo>
                  <a:cubicBezTo>
                    <a:pt x="f16" y="f7"/>
                    <a:pt x="f14" y="f21"/>
                    <a:pt x="f22" y="f23"/>
                  </a:cubicBezTo>
                  <a:cubicBezTo>
                    <a:pt x="f24" y="f25"/>
                    <a:pt x="f21" y="f15"/>
                    <a:pt x="f26" y="f15"/>
                  </a:cubicBezTo>
                  <a:cubicBezTo>
                    <a:pt x="f27" y="f8"/>
                    <a:pt x="f5" y="f28"/>
                    <a:pt x="f5" y="f13"/>
                  </a:cubicBezTo>
                  <a:cubicBezTo>
                    <a:pt x="f9" y="f9"/>
                    <a:pt x="f29" y="f5"/>
                    <a:pt x="f8" y="f9"/>
                  </a:cubicBezTo>
                  <a:close/>
                </a:path>
              </a:pathLst>
            </a:custGeom>
            <a:solidFill>
              <a:srgbClr val="1A130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AED062F4-4923-4DBB-8B5F-C1E5D0F89EC5}"/>
                </a:ext>
              </a:extLst>
            </p:cNvPr>
            <p:cNvSpPr/>
            <p:nvPr/>
          </p:nvSpPr>
          <p:spPr>
            <a:xfrm>
              <a:off x="2116954" y="1789581"/>
              <a:ext cx="68259" cy="79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"/>
                <a:gd name="f7" fmla="val 20"/>
                <a:gd name="f8" fmla="val 8"/>
                <a:gd name="f9" fmla="val 14"/>
                <a:gd name="f10" fmla="val 15"/>
                <a:gd name="f11" fmla="val 18"/>
                <a:gd name="f12" fmla="val 10"/>
                <a:gd name="f13" fmla="val 19"/>
                <a:gd name="f14" fmla="val 5"/>
                <a:gd name="f15" fmla="val 2"/>
                <a:gd name="f16" fmla="val 16"/>
                <a:gd name="f17" fmla="val 1"/>
                <a:gd name="f18" fmla="val 12"/>
                <a:gd name="f19" fmla="val 7"/>
                <a:gd name="f20" fmla="val 3"/>
                <a:gd name="f21" fmla="val 6"/>
                <a:gd name="f22" fmla="val 9"/>
                <a:gd name="f23" fmla="val 4"/>
                <a:gd name="f24" fmla="+- 0 0 -90"/>
                <a:gd name="f25" fmla="*/ f3 1 17"/>
                <a:gd name="f26" fmla="*/ f4 1 20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17"/>
                <a:gd name="f35" fmla="*/ f31 1 20"/>
                <a:gd name="f36" fmla="*/ 17 f32 1"/>
                <a:gd name="f37" fmla="*/ 8 f31 1"/>
                <a:gd name="f38" fmla="*/ 10 f32 1"/>
                <a:gd name="f39" fmla="*/ 19 f31 1"/>
                <a:gd name="f40" fmla="*/ 1 f32 1"/>
                <a:gd name="f41" fmla="*/ 12 f31 1"/>
                <a:gd name="f42" fmla="*/ 6 f32 1"/>
                <a:gd name="f43" fmla="*/ 0 f31 1"/>
                <a:gd name="f44" fmla="*/ 7 f32 1"/>
                <a:gd name="f45" fmla="+- f33 0 f1"/>
                <a:gd name="f46" fmla="*/ f36 1 17"/>
                <a:gd name="f47" fmla="*/ f37 1 20"/>
                <a:gd name="f48" fmla="*/ f38 1 17"/>
                <a:gd name="f49" fmla="*/ f39 1 20"/>
                <a:gd name="f50" fmla="*/ f40 1 17"/>
                <a:gd name="f51" fmla="*/ f41 1 20"/>
                <a:gd name="f52" fmla="*/ f42 1 17"/>
                <a:gd name="f53" fmla="*/ f43 1 20"/>
                <a:gd name="f54" fmla="*/ f44 1 17"/>
                <a:gd name="f55" fmla="*/ 0 1 f34"/>
                <a:gd name="f56" fmla="*/ f28 1 f34"/>
                <a:gd name="f57" fmla="*/ 0 1 f35"/>
                <a:gd name="f58" fmla="*/ f29 1 f35"/>
                <a:gd name="f59" fmla="*/ f46 1 f34"/>
                <a:gd name="f60" fmla="*/ f47 1 f35"/>
                <a:gd name="f61" fmla="*/ f48 1 f34"/>
                <a:gd name="f62" fmla="*/ f49 1 f35"/>
                <a:gd name="f63" fmla="*/ f50 1 f34"/>
                <a:gd name="f64" fmla="*/ f51 1 f35"/>
                <a:gd name="f65" fmla="*/ f52 1 f34"/>
                <a:gd name="f66" fmla="*/ f53 1 f35"/>
                <a:gd name="f67" fmla="*/ f54 1 f34"/>
                <a:gd name="f68" fmla="*/ f55 f25 1"/>
                <a:gd name="f69" fmla="*/ f56 f25 1"/>
                <a:gd name="f70" fmla="*/ f58 f26 1"/>
                <a:gd name="f71" fmla="*/ f57 f26 1"/>
                <a:gd name="f72" fmla="*/ f59 f25 1"/>
                <a:gd name="f73" fmla="*/ f60 f26 1"/>
                <a:gd name="f74" fmla="*/ f61 f25 1"/>
                <a:gd name="f75" fmla="*/ f62 f26 1"/>
                <a:gd name="f76" fmla="*/ f63 f25 1"/>
                <a:gd name="f77" fmla="*/ f64 f26 1"/>
                <a:gd name="f78" fmla="*/ f65 f25 1"/>
                <a:gd name="f79" fmla="*/ f66 f26 1"/>
                <a:gd name="f80" fmla="*/ f67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5">
                  <a:pos x="f72" y="f73"/>
                </a:cxn>
                <a:cxn ang="f45">
                  <a:pos x="f74" y="f75"/>
                </a:cxn>
                <a:cxn ang="f45">
                  <a:pos x="f76" y="f77"/>
                </a:cxn>
                <a:cxn ang="f45">
                  <a:pos x="f78" y="f79"/>
                </a:cxn>
                <a:cxn ang="f45">
                  <a:pos x="f80" y="f79"/>
                </a:cxn>
                <a:cxn ang="f45">
                  <a:pos x="f72" y="f73"/>
                </a:cxn>
              </a:cxnLst>
              <a:rect l="f68" t="f71" r="f69" b="f70"/>
              <a:pathLst>
                <a:path w="17" h="20">
                  <a:moveTo>
                    <a:pt x="f6" y="f8"/>
                  </a:moveTo>
                  <a:cubicBezTo>
                    <a:pt x="f6" y="f9"/>
                    <a:pt x="f10" y="f11"/>
                    <a:pt x="f12" y="f13"/>
                  </a:cubicBezTo>
                  <a:cubicBezTo>
                    <a:pt x="f14" y="f7"/>
                    <a:pt x="f15" y="f16"/>
                    <a:pt x="f17" y="f18"/>
                  </a:cubicBezTo>
                  <a:cubicBezTo>
                    <a:pt x="f5" y="f19"/>
                    <a:pt x="f17" y="f20"/>
                    <a:pt x="f21" y="f5"/>
                  </a:cubicBezTo>
                  <a:cubicBezTo>
                    <a:pt x="f21" y="f5"/>
                    <a:pt x="f19" y="f5"/>
                    <a:pt x="f19" y="f5"/>
                  </a:cubicBezTo>
                  <a:cubicBezTo>
                    <a:pt x="f22" y="f14"/>
                    <a:pt x="f10" y="f23"/>
                    <a:pt x="f6" y="f8"/>
                  </a:cubicBezTo>
                  <a:close/>
                </a:path>
              </a:pathLst>
            </a:custGeom>
            <a:solidFill>
              <a:srgbClr val="24201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9CEC3544-0F2C-4624-A1FC-20D184662BD9}"/>
                </a:ext>
              </a:extLst>
            </p:cNvPr>
            <p:cNvSpPr/>
            <p:nvPr/>
          </p:nvSpPr>
          <p:spPr>
            <a:xfrm>
              <a:off x="1383523" y="3258025"/>
              <a:ext cx="776289" cy="22700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4"/>
                <a:gd name="f7" fmla="val 57"/>
                <a:gd name="f8" fmla="val 52"/>
                <a:gd name="f9" fmla="val 51"/>
                <a:gd name="f10" fmla="val 50"/>
                <a:gd name="f11" fmla="val 49"/>
                <a:gd name="f12" fmla="val 43"/>
                <a:gd name="f13" fmla="val 36"/>
                <a:gd name="f14" fmla="val 53"/>
                <a:gd name="f15" fmla="val 30"/>
                <a:gd name="f16" fmla="val 18"/>
                <a:gd name="f17" fmla="val 10"/>
                <a:gd name="f18" fmla="val 41"/>
                <a:gd name="f19" fmla="val 4"/>
                <a:gd name="f20" fmla="val 32"/>
                <a:gd name="f21" fmla="val 1"/>
                <a:gd name="f22" fmla="val 27"/>
                <a:gd name="f23" fmla="val 22"/>
                <a:gd name="f24" fmla="val 5"/>
                <a:gd name="f25" fmla="val 7"/>
                <a:gd name="f26" fmla="val 16"/>
                <a:gd name="f27" fmla="val 15"/>
                <a:gd name="f28" fmla="val 12"/>
                <a:gd name="f29" fmla="val 47"/>
                <a:gd name="f30" fmla="val 19"/>
                <a:gd name="f31" fmla="val 65"/>
                <a:gd name="f32" fmla="val 76"/>
                <a:gd name="f33" fmla="val 87"/>
                <a:gd name="f34" fmla="val 14"/>
                <a:gd name="f35" fmla="val 98"/>
                <a:gd name="f36" fmla="val 104"/>
                <a:gd name="f37" fmla="val 110"/>
                <a:gd name="f38" fmla="val 13"/>
                <a:gd name="f39" fmla="val 116"/>
                <a:gd name="f40" fmla="val 120"/>
                <a:gd name="f41" fmla="val 124"/>
                <a:gd name="f42" fmla="val 11"/>
                <a:gd name="f43" fmla="val 129"/>
                <a:gd name="f44" fmla="val 9"/>
                <a:gd name="f45" fmla="val 140"/>
                <a:gd name="f46" fmla="val 151"/>
                <a:gd name="f47" fmla="val 163"/>
                <a:gd name="f48" fmla="val 168"/>
                <a:gd name="f49" fmla="val 3"/>
                <a:gd name="f50" fmla="val 173"/>
                <a:gd name="f51" fmla="val 179"/>
                <a:gd name="f52" fmla="val 2"/>
                <a:gd name="f53" fmla="val 191"/>
                <a:gd name="f54" fmla="val 190"/>
                <a:gd name="f55" fmla="val 28"/>
                <a:gd name="f56" fmla="val 186"/>
                <a:gd name="f57" fmla="val 29"/>
                <a:gd name="f58" fmla="val 182"/>
                <a:gd name="f59" fmla="val 153"/>
                <a:gd name="f60" fmla="val 38"/>
                <a:gd name="f61" fmla="val 42"/>
                <a:gd name="f62" fmla="val 95"/>
                <a:gd name="f63" fmla="val 46"/>
                <a:gd name="f64" fmla="val 81"/>
                <a:gd name="f65" fmla="val 48"/>
                <a:gd name="f66" fmla="val 66"/>
                <a:gd name="f67" fmla="+- 0 0 -90"/>
                <a:gd name="f68" fmla="*/ f3 1 194"/>
                <a:gd name="f69" fmla="*/ f4 1 57"/>
                <a:gd name="f70" fmla="val f5"/>
                <a:gd name="f71" fmla="val f6"/>
                <a:gd name="f72" fmla="val f7"/>
                <a:gd name="f73" fmla="*/ f67 f0 1"/>
                <a:gd name="f74" fmla="+- f72 0 f70"/>
                <a:gd name="f75" fmla="+- f71 0 f70"/>
                <a:gd name="f76" fmla="*/ f73 1 f2"/>
                <a:gd name="f77" fmla="*/ f75 1 194"/>
                <a:gd name="f78" fmla="*/ f74 1 57"/>
                <a:gd name="f79" fmla="*/ 52 f75 1"/>
                <a:gd name="f80" fmla="*/ 51 f74 1"/>
                <a:gd name="f81" fmla="*/ 49 f75 1"/>
                <a:gd name="f82" fmla="*/ 30 f75 1"/>
                <a:gd name="f83" fmla="*/ 52 f74 1"/>
                <a:gd name="f84" fmla="*/ 4 f75 1"/>
                <a:gd name="f85" fmla="*/ 32 f74 1"/>
                <a:gd name="f86" fmla="*/ 5 f75 1"/>
                <a:gd name="f87" fmla="*/ 18 f74 1"/>
                <a:gd name="f88" fmla="*/ 12 f75 1"/>
                <a:gd name="f89" fmla="*/ 16 f74 1"/>
                <a:gd name="f90" fmla="*/ 65 f75 1"/>
                <a:gd name="f91" fmla="*/ 98 f75 1"/>
                <a:gd name="f92" fmla="*/ 14 f74 1"/>
                <a:gd name="f93" fmla="*/ 116 f75 1"/>
                <a:gd name="f94" fmla="*/ 12 f74 1"/>
                <a:gd name="f95" fmla="*/ 129 f75 1"/>
                <a:gd name="f96" fmla="*/ 9 f74 1"/>
                <a:gd name="f97" fmla="*/ 163 f75 1"/>
                <a:gd name="f98" fmla="*/ 4 f74 1"/>
                <a:gd name="f99" fmla="*/ 179 f75 1"/>
                <a:gd name="f100" fmla="*/ 2 f74 1"/>
                <a:gd name="f101" fmla="*/ 190 f75 1"/>
                <a:gd name="f102" fmla="*/ 22 f74 1"/>
                <a:gd name="f103" fmla="*/ 182 f75 1"/>
                <a:gd name="f104" fmla="*/ 30 f74 1"/>
                <a:gd name="f105" fmla="*/ 95 f75 1"/>
                <a:gd name="f106" fmla="*/ 46 f74 1"/>
                <a:gd name="f107" fmla="+- f76 0 f1"/>
                <a:gd name="f108" fmla="*/ f79 1 194"/>
                <a:gd name="f109" fmla="*/ f80 1 57"/>
                <a:gd name="f110" fmla="*/ f81 1 194"/>
                <a:gd name="f111" fmla="*/ f82 1 194"/>
                <a:gd name="f112" fmla="*/ f83 1 57"/>
                <a:gd name="f113" fmla="*/ f84 1 194"/>
                <a:gd name="f114" fmla="*/ f85 1 57"/>
                <a:gd name="f115" fmla="*/ f86 1 194"/>
                <a:gd name="f116" fmla="*/ f87 1 57"/>
                <a:gd name="f117" fmla="*/ f88 1 194"/>
                <a:gd name="f118" fmla="*/ f89 1 57"/>
                <a:gd name="f119" fmla="*/ f90 1 194"/>
                <a:gd name="f120" fmla="*/ f91 1 194"/>
                <a:gd name="f121" fmla="*/ f92 1 57"/>
                <a:gd name="f122" fmla="*/ f93 1 194"/>
                <a:gd name="f123" fmla="*/ f94 1 57"/>
                <a:gd name="f124" fmla="*/ f95 1 194"/>
                <a:gd name="f125" fmla="*/ f96 1 57"/>
                <a:gd name="f126" fmla="*/ f97 1 194"/>
                <a:gd name="f127" fmla="*/ f98 1 57"/>
                <a:gd name="f128" fmla="*/ f99 1 194"/>
                <a:gd name="f129" fmla="*/ f100 1 57"/>
                <a:gd name="f130" fmla="*/ f101 1 194"/>
                <a:gd name="f131" fmla="*/ f102 1 57"/>
                <a:gd name="f132" fmla="*/ f103 1 194"/>
                <a:gd name="f133" fmla="*/ f104 1 57"/>
                <a:gd name="f134" fmla="*/ f105 1 194"/>
                <a:gd name="f135" fmla="*/ f106 1 57"/>
                <a:gd name="f136" fmla="*/ 0 1 f77"/>
                <a:gd name="f137" fmla="*/ f71 1 f77"/>
                <a:gd name="f138" fmla="*/ 0 1 f78"/>
                <a:gd name="f139" fmla="*/ f72 1 f78"/>
                <a:gd name="f140" fmla="*/ f108 1 f77"/>
                <a:gd name="f141" fmla="*/ f109 1 f78"/>
                <a:gd name="f142" fmla="*/ f110 1 f77"/>
                <a:gd name="f143" fmla="*/ f111 1 f77"/>
                <a:gd name="f144" fmla="*/ f112 1 f78"/>
                <a:gd name="f145" fmla="*/ f113 1 f77"/>
                <a:gd name="f146" fmla="*/ f114 1 f78"/>
                <a:gd name="f147" fmla="*/ f115 1 f77"/>
                <a:gd name="f148" fmla="*/ f116 1 f78"/>
                <a:gd name="f149" fmla="*/ f117 1 f77"/>
                <a:gd name="f150" fmla="*/ f118 1 f78"/>
                <a:gd name="f151" fmla="*/ f119 1 f77"/>
                <a:gd name="f152" fmla="*/ f120 1 f77"/>
                <a:gd name="f153" fmla="*/ f121 1 f78"/>
                <a:gd name="f154" fmla="*/ f122 1 f77"/>
                <a:gd name="f155" fmla="*/ f123 1 f78"/>
                <a:gd name="f156" fmla="*/ f124 1 f77"/>
                <a:gd name="f157" fmla="*/ f125 1 f78"/>
                <a:gd name="f158" fmla="*/ f126 1 f77"/>
                <a:gd name="f159" fmla="*/ f127 1 f78"/>
                <a:gd name="f160" fmla="*/ f128 1 f77"/>
                <a:gd name="f161" fmla="*/ f129 1 f78"/>
                <a:gd name="f162" fmla="*/ f130 1 f77"/>
                <a:gd name="f163" fmla="*/ f131 1 f78"/>
                <a:gd name="f164" fmla="*/ f132 1 f77"/>
                <a:gd name="f165" fmla="*/ f133 1 f78"/>
                <a:gd name="f166" fmla="*/ f134 1 f77"/>
                <a:gd name="f167" fmla="*/ f135 1 f78"/>
                <a:gd name="f168" fmla="*/ f136 f68 1"/>
                <a:gd name="f169" fmla="*/ f137 f68 1"/>
                <a:gd name="f170" fmla="*/ f139 f69 1"/>
                <a:gd name="f171" fmla="*/ f138 f69 1"/>
                <a:gd name="f172" fmla="*/ f140 f68 1"/>
                <a:gd name="f173" fmla="*/ f141 f69 1"/>
                <a:gd name="f174" fmla="*/ f142 f68 1"/>
                <a:gd name="f175" fmla="*/ f143 f68 1"/>
                <a:gd name="f176" fmla="*/ f144 f69 1"/>
                <a:gd name="f177" fmla="*/ f145 f68 1"/>
                <a:gd name="f178" fmla="*/ f146 f69 1"/>
                <a:gd name="f179" fmla="*/ f147 f68 1"/>
                <a:gd name="f180" fmla="*/ f148 f69 1"/>
                <a:gd name="f181" fmla="*/ f149 f68 1"/>
                <a:gd name="f182" fmla="*/ f150 f69 1"/>
                <a:gd name="f183" fmla="*/ f151 f68 1"/>
                <a:gd name="f184" fmla="*/ f152 f68 1"/>
                <a:gd name="f185" fmla="*/ f153 f69 1"/>
                <a:gd name="f186" fmla="*/ f154 f68 1"/>
                <a:gd name="f187" fmla="*/ f155 f69 1"/>
                <a:gd name="f188" fmla="*/ f156 f68 1"/>
                <a:gd name="f189" fmla="*/ f157 f69 1"/>
                <a:gd name="f190" fmla="*/ f158 f68 1"/>
                <a:gd name="f191" fmla="*/ f159 f69 1"/>
                <a:gd name="f192" fmla="*/ f160 f68 1"/>
                <a:gd name="f193" fmla="*/ f161 f69 1"/>
                <a:gd name="f194" fmla="*/ f162 f68 1"/>
                <a:gd name="f195" fmla="*/ f163 f69 1"/>
                <a:gd name="f196" fmla="*/ f164 f68 1"/>
                <a:gd name="f197" fmla="*/ f165 f69 1"/>
                <a:gd name="f198" fmla="*/ f166 f68 1"/>
                <a:gd name="f199" fmla="*/ f167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7">
                  <a:pos x="f172" y="f173"/>
                </a:cxn>
                <a:cxn ang="f107">
                  <a:pos x="f174" y="f173"/>
                </a:cxn>
                <a:cxn ang="f107">
                  <a:pos x="f175" y="f176"/>
                </a:cxn>
                <a:cxn ang="f107">
                  <a:pos x="f177" y="f178"/>
                </a:cxn>
                <a:cxn ang="f107">
                  <a:pos x="f179" y="f180"/>
                </a:cxn>
                <a:cxn ang="f107">
                  <a:pos x="f181" y="f182"/>
                </a:cxn>
                <a:cxn ang="f107">
                  <a:pos x="f183" y="f180"/>
                </a:cxn>
                <a:cxn ang="f107">
                  <a:pos x="f184" y="f185"/>
                </a:cxn>
                <a:cxn ang="f107">
                  <a:pos x="f186" y="f187"/>
                </a:cxn>
                <a:cxn ang="f107">
                  <a:pos x="f188" y="f189"/>
                </a:cxn>
                <a:cxn ang="f107">
                  <a:pos x="f190" y="f191"/>
                </a:cxn>
                <a:cxn ang="f107">
                  <a:pos x="f192" y="f193"/>
                </a:cxn>
                <a:cxn ang="f107">
                  <a:pos x="f194" y="f195"/>
                </a:cxn>
                <a:cxn ang="f107">
                  <a:pos x="f196" y="f197"/>
                </a:cxn>
                <a:cxn ang="f107">
                  <a:pos x="f198" y="f199"/>
                </a:cxn>
                <a:cxn ang="f107">
                  <a:pos x="f172" y="f173"/>
                </a:cxn>
              </a:cxnLst>
              <a:rect l="f168" t="f171" r="f169" b="f170"/>
              <a:pathLst>
                <a:path w="194" h="57">
                  <a:moveTo>
                    <a:pt x="f8" y="f9"/>
                  </a:moveTo>
                  <a:cubicBezTo>
                    <a:pt x="f9" y="f9"/>
                    <a:pt x="f10" y="f9"/>
                    <a:pt x="f11" y="f9"/>
                  </a:cubicBezTo>
                  <a:cubicBezTo>
                    <a:pt x="f12" y="f7"/>
                    <a:pt x="f13" y="f14"/>
                    <a:pt x="f15" y="f8"/>
                  </a:cubicBezTo>
                  <a:cubicBezTo>
                    <a:pt x="f16" y="f10"/>
                    <a:pt x="f17" y="f18"/>
                    <a:pt x="f19" y="f20"/>
                  </a:cubicBezTo>
                  <a:cubicBezTo>
                    <a:pt x="f21" y="f22"/>
                    <a:pt x="f5" y="f23"/>
                    <a:pt x="f24" y="f16"/>
                  </a:cubicBezTo>
                  <a:cubicBezTo>
                    <a:pt x="f25" y="f26"/>
                    <a:pt x="f17" y="f27"/>
                    <a:pt x="f28" y="f26"/>
                  </a:cubicBezTo>
                  <a:cubicBezTo>
                    <a:pt x="f15" y="f23"/>
                    <a:pt x="f29" y="f30"/>
                    <a:pt x="f31" y="f16"/>
                  </a:cubicBezTo>
                  <a:cubicBezTo>
                    <a:pt x="f32" y="f16"/>
                    <a:pt x="f33" y="f34"/>
                    <a:pt x="f35" y="f34"/>
                  </a:cubicBezTo>
                  <a:cubicBezTo>
                    <a:pt x="f36" y="f28"/>
                    <a:pt x="f37" y="f38"/>
                    <a:pt x="f39" y="f28"/>
                  </a:cubicBezTo>
                  <a:cubicBezTo>
                    <a:pt x="f40" y="f17"/>
                    <a:pt x="f41" y="f42"/>
                    <a:pt x="f43" y="f44"/>
                  </a:cubicBezTo>
                  <a:cubicBezTo>
                    <a:pt x="f45" y="f44"/>
                    <a:pt x="f46" y="f25"/>
                    <a:pt x="f47" y="f19"/>
                  </a:cubicBezTo>
                  <a:cubicBezTo>
                    <a:pt x="f48" y="f49"/>
                    <a:pt x="f50" y="f5"/>
                    <a:pt x="f51" y="f52"/>
                  </a:cubicBezTo>
                  <a:cubicBezTo>
                    <a:pt x="f53" y="f25"/>
                    <a:pt x="f6" y="f42"/>
                    <a:pt x="f54" y="f23"/>
                  </a:cubicBezTo>
                  <a:cubicBezTo>
                    <a:pt x="f54" y="f55"/>
                    <a:pt x="f56" y="f57"/>
                    <a:pt x="f58" y="f15"/>
                  </a:cubicBezTo>
                  <a:cubicBezTo>
                    <a:pt x="f59" y="f60"/>
                    <a:pt x="f41" y="f61"/>
                    <a:pt x="f62" y="f63"/>
                  </a:cubicBezTo>
                  <a:cubicBezTo>
                    <a:pt x="f64" y="f65"/>
                    <a:pt x="f66" y="f11"/>
                    <a:pt x="f8" y="f9"/>
                  </a:cubicBezTo>
                  <a:close/>
                </a:path>
              </a:pathLst>
            </a:custGeom>
            <a:solidFill>
              <a:srgbClr val="FEFEF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979CA0B9-C968-4059-80E2-4C9092BBA29B}"/>
                </a:ext>
              </a:extLst>
            </p:cNvPr>
            <p:cNvSpPr/>
            <p:nvPr/>
          </p:nvSpPr>
          <p:spPr>
            <a:xfrm>
              <a:off x="1864543" y="3537420"/>
              <a:ext cx="228600" cy="3222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"/>
                <a:gd name="f7" fmla="val 81"/>
                <a:gd name="f8" fmla="val 51"/>
                <a:gd name="f9" fmla="val 8"/>
                <a:gd name="f10" fmla="val 11"/>
                <a:gd name="f11" fmla="val 50"/>
                <a:gd name="f12" fmla="val 16"/>
                <a:gd name="f13" fmla="val 19"/>
                <a:gd name="f14" fmla="val 46"/>
                <a:gd name="f15" fmla="val 42"/>
                <a:gd name="f16" fmla="val 63"/>
                <a:gd name="f17" fmla="val 26"/>
                <a:gd name="f18" fmla="val 18"/>
                <a:gd name="f19" fmla="val 71"/>
                <a:gd name="f20" fmla="val 62"/>
                <a:gd name="f21" fmla="val 4"/>
                <a:gd name="f22" fmla="val 52"/>
                <a:gd name="f23" fmla="val 47"/>
                <a:gd name="f24" fmla="val 1"/>
                <a:gd name="f25" fmla="val 36"/>
                <a:gd name="f26" fmla="val 24"/>
                <a:gd name="f27" fmla="val 2"/>
                <a:gd name="f28" fmla="val 12"/>
                <a:gd name="f29" fmla="val 3"/>
                <a:gd name="f30" fmla="val 35"/>
                <a:gd name="f31" fmla="+- 0 0 -90"/>
                <a:gd name="f32" fmla="*/ f3 1 57"/>
                <a:gd name="f33" fmla="*/ f4 1 81"/>
                <a:gd name="f34" fmla="val f5"/>
                <a:gd name="f35" fmla="val f6"/>
                <a:gd name="f36" fmla="val f7"/>
                <a:gd name="f37" fmla="*/ f31 f0 1"/>
                <a:gd name="f38" fmla="+- f36 0 f34"/>
                <a:gd name="f39" fmla="+- f35 0 f34"/>
                <a:gd name="f40" fmla="*/ f37 1 f2"/>
                <a:gd name="f41" fmla="*/ f39 1 57"/>
                <a:gd name="f42" fmla="*/ f38 1 81"/>
                <a:gd name="f43" fmla="*/ 51 f39 1"/>
                <a:gd name="f44" fmla="*/ 8 f38 1"/>
                <a:gd name="f45" fmla="*/ 19 f38 1"/>
                <a:gd name="f46" fmla="*/ 26 f39 1"/>
                <a:gd name="f47" fmla="*/ 81 f38 1"/>
                <a:gd name="f48" fmla="*/ 4 f39 1"/>
                <a:gd name="f49" fmla="*/ 52 f38 1"/>
                <a:gd name="f50" fmla="*/ 1 f39 1"/>
                <a:gd name="f51" fmla="*/ 36 f38 1"/>
                <a:gd name="f52" fmla="*/ 3 f39 1"/>
                <a:gd name="f53" fmla="*/ 0 f38 1"/>
                <a:gd name="f54" fmla="+- f40 0 f1"/>
                <a:gd name="f55" fmla="*/ f43 1 57"/>
                <a:gd name="f56" fmla="*/ f44 1 81"/>
                <a:gd name="f57" fmla="*/ f45 1 81"/>
                <a:gd name="f58" fmla="*/ f46 1 57"/>
                <a:gd name="f59" fmla="*/ f47 1 81"/>
                <a:gd name="f60" fmla="*/ f48 1 57"/>
                <a:gd name="f61" fmla="*/ f49 1 81"/>
                <a:gd name="f62" fmla="*/ f50 1 57"/>
                <a:gd name="f63" fmla="*/ f51 1 81"/>
                <a:gd name="f64" fmla="*/ f52 1 57"/>
                <a:gd name="f65" fmla="*/ f53 1 81"/>
                <a:gd name="f66" fmla="*/ 0 1 f41"/>
                <a:gd name="f67" fmla="*/ f35 1 f41"/>
                <a:gd name="f68" fmla="*/ 0 1 f42"/>
                <a:gd name="f69" fmla="*/ f36 1 f42"/>
                <a:gd name="f70" fmla="*/ f55 1 f41"/>
                <a:gd name="f71" fmla="*/ f56 1 f42"/>
                <a:gd name="f72" fmla="*/ f57 1 f42"/>
                <a:gd name="f73" fmla="*/ f58 1 f41"/>
                <a:gd name="f74" fmla="*/ f59 1 f42"/>
                <a:gd name="f75" fmla="*/ f60 1 f41"/>
                <a:gd name="f76" fmla="*/ f61 1 f42"/>
                <a:gd name="f77" fmla="*/ f62 1 f41"/>
                <a:gd name="f78" fmla="*/ f63 1 f42"/>
                <a:gd name="f79" fmla="*/ f64 1 f41"/>
                <a:gd name="f80" fmla="*/ f65 1 f42"/>
                <a:gd name="f81" fmla="*/ f66 f32 1"/>
                <a:gd name="f82" fmla="*/ f67 f32 1"/>
                <a:gd name="f83" fmla="*/ f69 f33 1"/>
                <a:gd name="f84" fmla="*/ f68 f33 1"/>
                <a:gd name="f85" fmla="*/ f70 f32 1"/>
                <a:gd name="f86" fmla="*/ f71 f33 1"/>
                <a:gd name="f87" fmla="*/ f72 f33 1"/>
                <a:gd name="f88" fmla="*/ f73 f32 1"/>
                <a:gd name="f89" fmla="*/ f74 f33 1"/>
                <a:gd name="f90" fmla="*/ f75 f32 1"/>
                <a:gd name="f91" fmla="*/ f76 f33 1"/>
                <a:gd name="f92" fmla="*/ f77 f32 1"/>
                <a:gd name="f93" fmla="*/ f78 f33 1"/>
                <a:gd name="f94" fmla="*/ f79 f32 1"/>
                <a:gd name="f95" fmla="*/ f80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5" y="f86"/>
                </a:cxn>
                <a:cxn ang="f54">
                  <a:pos x="f85" y="f87"/>
                </a:cxn>
                <a:cxn ang="f54">
                  <a:pos x="f88" y="f89"/>
                </a:cxn>
                <a:cxn ang="f54">
                  <a:pos x="f90" y="f91"/>
                </a:cxn>
                <a:cxn ang="f54">
                  <a:pos x="f92" y="f93"/>
                </a:cxn>
                <a:cxn ang="f54">
                  <a:pos x="f94" y="f95"/>
                </a:cxn>
                <a:cxn ang="f54">
                  <a:pos x="f85" y="f86"/>
                </a:cxn>
              </a:cxnLst>
              <a:rect l="f81" t="f84" r="f82" b="f83"/>
              <a:pathLst>
                <a:path w="57" h="81">
                  <a:moveTo>
                    <a:pt x="f8" y="f9"/>
                  </a:moveTo>
                  <a:cubicBezTo>
                    <a:pt x="f8" y="f10"/>
                    <a:pt x="f11" y="f12"/>
                    <a:pt x="f8" y="f13"/>
                  </a:cubicBezTo>
                  <a:cubicBezTo>
                    <a:pt x="f6" y="f14"/>
                    <a:pt x="f15" y="f16"/>
                    <a:pt x="f17" y="f7"/>
                  </a:cubicBezTo>
                  <a:cubicBezTo>
                    <a:pt x="f18" y="f19"/>
                    <a:pt x="f10" y="f20"/>
                    <a:pt x="f21" y="f22"/>
                  </a:cubicBezTo>
                  <a:cubicBezTo>
                    <a:pt x="f5" y="f23"/>
                    <a:pt x="f5" y="f15"/>
                    <a:pt x="f24" y="f25"/>
                  </a:cubicBezTo>
                  <a:cubicBezTo>
                    <a:pt x="f24" y="f26"/>
                    <a:pt x="f27" y="f28"/>
                    <a:pt x="f29" y="f5"/>
                  </a:cubicBezTo>
                  <a:cubicBezTo>
                    <a:pt x="f13" y="f24"/>
                    <a:pt x="f30" y="f24"/>
                    <a:pt x="f8" y="f9"/>
                  </a:cubicBezTo>
                  <a:close/>
                </a:path>
              </a:pathLst>
            </a:custGeom>
            <a:solidFill>
              <a:srgbClr val="0E3E6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61FAFFF0-4DD5-4863-97E0-E377DE3C03E5}"/>
                </a:ext>
              </a:extLst>
            </p:cNvPr>
            <p:cNvSpPr/>
            <p:nvPr/>
          </p:nvSpPr>
          <p:spPr>
            <a:xfrm>
              <a:off x="2096316" y="3242151"/>
              <a:ext cx="236536" cy="1444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"/>
                <a:gd name="f7" fmla="val 36"/>
                <a:gd name="f8" fmla="val 12"/>
                <a:gd name="f9" fmla="val 26"/>
                <a:gd name="f10" fmla="val 11"/>
                <a:gd name="f11" fmla="val 18"/>
                <a:gd name="f12" fmla="val 9"/>
                <a:gd name="f13" fmla="val 2"/>
                <a:gd name="f14" fmla="val 8"/>
                <a:gd name="f15" fmla="val 14"/>
                <a:gd name="f16" fmla="val 7"/>
                <a:gd name="f17" fmla="val 24"/>
                <a:gd name="f18" fmla="val 41"/>
                <a:gd name="f19" fmla="val 52"/>
                <a:gd name="f20" fmla="val 21"/>
                <a:gd name="f21" fmla="val 35"/>
                <a:gd name="f22" fmla="val 50"/>
                <a:gd name="f23" fmla="val 40"/>
                <a:gd name="f24" fmla="val 31"/>
                <a:gd name="f25" fmla="val 25"/>
                <a:gd name="f26" fmla="val 32"/>
                <a:gd name="f27" fmla="val 15"/>
                <a:gd name="f28" fmla="+- 0 0 -90"/>
                <a:gd name="f29" fmla="*/ f3 1 59"/>
                <a:gd name="f30" fmla="*/ f4 1 36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59"/>
                <a:gd name="f39" fmla="*/ f35 1 36"/>
                <a:gd name="f40" fmla="*/ 12 f36 1"/>
                <a:gd name="f41" fmla="*/ 26 f35 1"/>
                <a:gd name="f42" fmla="*/ 0 f36 1"/>
                <a:gd name="f43" fmla="*/ 9 f35 1"/>
                <a:gd name="f44" fmla="*/ 14 f36 1"/>
                <a:gd name="f45" fmla="*/ 0 f35 1"/>
                <a:gd name="f46" fmla="*/ 24 f36 1"/>
                <a:gd name="f47" fmla="*/ 59 f36 1"/>
                <a:gd name="f48" fmla="*/ 35 f35 1"/>
                <a:gd name="f49" fmla="*/ 31 f36 1"/>
                <a:gd name="f50" fmla="+- f37 0 f1"/>
                <a:gd name="f51" fmla="*/ f40 1 59"/>
                <a:gd name="f52" fmla="*/ f41 1 36"/>
                <a:gd name="f53" fmla="*/ f42 1 59"/>
                <a:gd name="f54" fmla="*/ f43 1 36"/>
                <a:gd name="f55" fmla="*/ f44 1 59"/>
                <a:gd name="f56" fmla="*/ f45 1 36"/>
                <a:gd name="f57" fmla="*/ f46 1 59"/>
                <a:gd name="f58" fmla="*/ f47 1 59"/>
                <a:gd name="f59" fmla="*/ f48 1 36"/>
                <a:gd name="f60" fmla="*/ f49 1 59"/>
                <a:gd name="f61" fmla="*/ 0 1 f38"/>
                <a:gd name="f62" fmla="*/ f32 1 f38"/>
                <a:gd name="f63" fmla="*/ 0 1 f39"/>
                <a:gd name="f64" fmla="*/ f33 1 f39"/>
                <a:gd name="f65" fmla="*/ f51 1 f38"/>
                <a:gd name="f66" fmla="*/ f52 1 f39"/>
                <a:gd name="f67" fmla="*/ f53 1 f38"/>
                <a:gd name="f68" fmla="*/ f54 1 f39"/>
                <a:gd name="f69" fmla="*/ f55 1 f38"/>
                <a:gd name="f70" fmla="*/ f56 1 f39"/>
                <a:gd name="f71" fmla="*/ f57 1 f38"/>
                <a:gd name="f72" fmla="*/ f58 1 f38"/>
                <a:gd name="f73" fmla="*/ f59 1 f39"/>
                <a:gd name="f74" fmla="*/ f60 1 f38"/>
                <a:gd name="f75" fmla="*/ f61 f29 1"/>
                <a:gd name="f76" fmla="*/ f62 f29 1"/>
                <a:gd name="f77" fmla="*/ f64 f30 1"/>
                <a:gd name="f78" fmla="*/ f63 f30 1"/>
                <a:gd name="f79" fmla="*/ f65 f29 1"/>
                <a:gd name="f80" fmla="*/ f66 f30 1"/>
                <a:gd name="f81" fmla="*/ f67 f29 1"/>
                <a:gd name="f82" fmla="*/ f68 f30 1"/>
                <a:gd name="f83" fmla="*/ f69 f29 1"/>
                <a:gd name="f84" fmla="*/ f70 f30 1"/>
                <a:gd name="f85" fmla="*/ f71 f29 1"/>
                <a:gd name="f86" fmla="*/ f72 f29 1"/>
                <a:gd name="f87" fmla="*/ f73 f30 1"/>
                <a:gd name="f88" fmla="*/ f74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83" y="f84"/>
                </a:cxn>
                <a:cxn ang="f50">
                  <a:pos x="f85" y="f82"/>
                </a:cxn>
                <a:cxn ang="f50">
                  <a:pos x="f86" y="f87"/>
                </a:cxn>
                <a:cxn ang="f50">
                  <a:pos x="f88" y="f87"/>
                </a:cxn>
                <a:cxn ang="f50">
                  <a:pos x="f79" y="f80"/>
                </a:cxn>
              </a:cxnLst>
              <a:rect l="f75" t="f78" r="f76" b="f77"/>
              <a:pathLst>
                <a:path w="59" h="36">
                  <a:moveTo>
                    <a:pt x="f8" y="f9"/>
                  </a:moveTo>
                  <a:cubicBezTo>
                    <a:pt x="f10" y="f11"/>
                    <a:pt x="f12" y="f10"/>
                    <a:pt x="f5" y="f12"/>
                  </a:cubicBezTo>
                  <a:cubicBezTo>
                    <a:pt x="f13" y="f13"/>
                    <a:pt x="f14" y="f5"/>
                    <a:pt x="f15" y="f5"/>
                  </a:cubicBezTo>
                  <a:cubicBezTo>
                    <a:pt x="f15" y="f16"/>
                    <a:pt x="f11" y="f12"/>
                    <a:pt x="f17" y="f12"/>
                  </a:cubicBezTo>
                  <a:cubicBezTo>
                    <a:pt x="f18" y="f8"/>
                    <a:pt x="f19" y="f20"/>
                    <a:pt x="f6" y="f21"/>
                  </a:cubicBezTo>
                  <a:cubicBezTo>
                    <a:pt x="f22" y="f21"/>
                    <a:pt x="f23" y="f21"/>
                    <a:pt x="f24" y="f21"/>
                  </a:cubicBezTo>
                  <a:cubicBezTo>
                    <a:pt x="f25" y="f26"/>
                    <a:pt x="f27" y="f7"/>
                    <a:pt x="f8" y="f9"/>
                  </a:cubicBezTo>
                  <a:close/>
                </a:path>
              </a:pathLst>
            </a:custGeom>
            <a:solidFill>
              <a:srgbClr val="EDCFB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A0FD7573-9A9D-4EA4-B042-73F05D0435E7}"/>
                </a:ext>
              </a:extLst>
            </p:cNvPr>
            <p:cNvSpPr/>
            <p:nvPr/>
          </p:nvSpPr>
          <p:spPr>
            <a:xfrm>
              <a:off x="2001063" y="2573807"/>
              <a:ext cx="150811" cy="7127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8"/>
                <a:gd name="f7" fmla="val 179"/>
                <a:gd name="f8" fmla="val 168"/>
                <a:gd name="f9" fmla="val 35"/>
                <a:gd name="f10" fmla="val 174"/>
                <a:gd name="f11" fmla="val 29"/>
                <a:gd name="f12" fmla="val 175"/>
                <a:gd name="f13" fmla="val 24"/>
                <a:gd name="f14" fmla="val 177"/>
                <a:gd name="f15" fmla="val 20"/>
                <a:gd name="f16" fmla="val 178"/>
                <a:gd name="f17" fmla="val 15"/>
                <a:gd name="f18" fmla="val 11"/>
                <a:gd name="f19" fmla="val 7"/>
                <a:gd name="f20" fmla="val 6"/>
                <a:gd name="f21" fmla="val 171"/>
                <a:gd name="f22" fmla="val 138"/>
                <a:gd name="f23" fmla="val 1"/>
                <a:gd name="f24" fmla="val 106"/>
                <a:gd name="f25" fmla="val 73"/>
                <a:gd name="f26" fmla="val 64"/>
                <a:gd name="f27" fmla="val 4"/>
                <a:gd name="f28" fmla="val 57"/>
                <a:gd name="f29" fmla="val 8"/>
                <a:gd name="f30" fmla="val 49"/>
                <a:gd name="f31" fmla="val 37"/>
                <a:gd name="f32" fmla="val 25"/>
                <a:gd name="f33" fmla="val 26"/>
                <a:gd name="f34" fmla="val 13"/>
                <a:gd name="f35" fmla="val 28"/>
                <a:gd name="f36" fmla="val 30"/>
                <a:gd name="f37" fmla="val 112"/>
                <a:gd name="f38" fmla="+- 0 0 -90"/>
                <a:gd name="f39" fmla="*/ f3 1 38"/>
                <a:gd name="f40" fmla="*/ f4 1 179"/>
                <a:gd name="f41" fmla="val f5"/>
                <a:gd name="f42" fmla="val f6"/>
                <a:gd name="f43" fmla="val f7"/>
                <a:gd name="f44" fmla="*/ f38 f0 1"/>
                <a:gd name="f45" fmla="+- f43 0 f41"/>
                <a:gd name="f46" fmla="+- f42 0 f41"/>
                <a:gd name="f47" fmla="*/ f44 1 f2"/>
                <a:gd name="f48" fmla="*/ f46 1 38"/>
                <a:gd name="f49" fmla="*/ f45 1 179"/>
                <a:gd name="f50" fmla="*/ 38 f46 1"/>
                <a:gd name="f51" fmla="*/ 168 f45 1"/>
                <a:gd name="f52" fmla="*/ 24 f46 1"/>
                <a:gd name="f53" fmla="*/ 177 f45 1"/>
                <a:gd name="f54" fmla="*/ 11 f46 1"/>
                <a:gd name="f55" fmla="*/ 179 f45 1"/>
                <a:gd name="f56" fmla="*/ 6 f46 1"/>
                <a:gd name="f57" fmla="*/ 171 f45 1"/>
                <a:gd name="f58" fmla="*/ 0 f46 1"/>
                <a:gd name="f59" fmla="*/ 73 f45 1"/>
                <a:gd name="f60" fmla="*/ 8 f46 1"/>
                <a:gd name="f61" fmla="*/ 49 f45 1"/>
                <a:gd name="f62" fmla="*/ 26 f46 1"/>
                <a:gd name="f63" fmla="*/ 13 f45 1"/>
                <a:gd name="f64" fmla="*/ 1 f45 1"/>
                <a:gd name="f65" fmla="+- f47 0 f1"/>
                <a:gd name="f66" fmla="*/ f50 1 38"/>
                <a:gd name="f67" fmla="*/ f51 1 179"/>
                <a:gd name="f68" fmla="*/ f52 1 38"/>
                <a:gd name="f69" fmla="*/ f53 1 179"/>
                <a:gd name="f70" fmla="*/ f54 1 38"/>
                <a:gd name="f71" fmla="*/ f55 1 179"/>
                <a:gd name="f72" fmla="*/ f56 1 38"/>
                <a:gd name="f73" fmla="*/ f57 1 179"/>
                <a:gd name="f74" fmla="*/ f58 1 38"/>
                <a:gd name="f75" fmla="*/ f59 1 179"/>
                <a:gd name="f76" fmla="*/ f60 1 38"/>
                <a:gd name="f77" fmla="*/ f61 1 179"/>
                <a:gd name="f78" fmla="*/ f62 1 38"/>
                <a:gd name="f79" fmla="*/ f63 1 179"/>
                <a:gd name="f80" fmla="*/ f64 1 179"/>
                <a:gd name="f81" fmla="*/ 0 1 f48"/>
                <a:gd name="f82" fmla="*/ f42 1 f48"/>
                <a:gd name="f83" fmla="*/ 0 1 f49"/>
                <a:gd name="f84" fmla="*/ f43 1 f49"/>
                <a:gd name="f85" fmla="*/ f66 1 f48"/>
                <a:gd name="f86" fmla="*/ f67 1 f49"/>
                <a:gd name="f87" fmla="*/ f68 1 f48"/>
                <a:gd name="f88" fmla="*/ f69 1 f49"/>
                <a:gd name="f89" fmla="*/ f70 1 f48"/>
                <a:gd name="f90" fmla="*/ f71 1 f49"/>
                <a:gd name="f91" fmla="*/ f72 1 f48"/>
                <a:gd name="f92" fmla="*/ f73 1 f49"/>
                <a:gd name="f93" fmla="*/ f74 1 f48"/>
                <a:gd name="f94" fmla="*/ f75 1 f49"/>
                <a:gd name="f95" fmla="*/ f76 1 f48"/>
                <a:gd name="f96" fmla="*/ f77 1 f49"/>
                <a:gd name="f97" fmla="*/ f78 1 f48"/>
                <a:gd name="f98" fmla="*/ f79 1 f49"/>
                <a:gd name="f99" fmla="*/ f80 1 f49"/>
                <a:gd name="f100" fmla="*/ f81 f39 1"/>
                <a:gd name="f101" fmla="*/ f82 f39 1"/>
                <a:gd name="f102" fmla="*/ f84 f40 1"/>
                <a:gd name="f103" fmla="*/ f83 f40 1"/>
                <a:gd name="f104" fmla="*/ f85 f39 1"/>
                <a:gd name="f105" fmla="*/ f86 f40 1"/>
                <a:gd name="f106" fmla="*/ f87 f39 1"/>
                <a:gd name="f107" fmla="*/ f88 f40 1"/>
                <a:gd name="f108" fmla="*/ f89 f39 1"/>
                <a:gd name="f109" fmla="*/ f90 f40 1"/>
                <a:gd name="f110" fmla="*/ f91 f39 1"/>
                <a:gd name="f111" fmla="*/ f92 f40 1"/>
                <a:gd name="f112" fmla="*/ f93 f39 1"/>
                <a:gd name="f113" fmla="*/ f94 f40 1"/>
                <a:gd name="f114" fmla="*/ f95 f39 1"/>
                <a:gd name="f115" fmla="*/ f96 f40 1"/>
                <a:gd name="f116" fmla="*/ f97 f39 1"/>
                <a:gd name="f117" fmla="*/ f98 f40 1"/>
                <a:gd name="f118" fmla="*/ f99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">
                  <a:pos x="f104" y="f105"/>
                </a:cxn>
                <a:cxn ang="f65">
                  <a:pos x="f106" y="f107"/>
                </a:cxn>
                <a:cxn ang="f65">
                  <a:pos x="f108" y="f109"/>
                </a:cxn>
                <a:cxn ang="f65">
                  <a:pos x="f110" y="f111"/>
                </a:cxn>
                <a:cxn ang="f65">
                  <a:pos x="f112" y="f113"/>
                </a:cxn>
                <a:cxn ang="f65">
                  <a:pos x="f114" y="f115"/>
                </a:cxn>
                <a:cxn ang="f65">
                  <a:pos x="f116" y="f117"/>
                </a:cxn>
                <a:cxn ang="f65">
                  <a:pos x="f104" y="f118"/>
                </a:cxn>
                <a:cxn ang="f65">
                  <a:pos x="f104" y="f105"/>
                </a:cxn>
              </a:cxnLst>
              <a:rect l="f100" t="f103" r="f101" b="f102"/>
              <a:pathLst>
                <a:path w="38" h="179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7"/>
                    <a:pt x="f18" y="f7"/>
                  </a:cubicBezTo>
                  <a:cubicBezTo>
                    <a:pt x="f19" y="f16"/>
                    <a:pt x="f20" y="f12"/>
                    <a:pt x="f20" y="f21"/>
                  </a:cubicBezTo>
                  <a:cubicBezTo>
                    <a:pt x="f20" y="f22"/>
                    <a:pt x="f23" y="f24"/>
                    <a:pt x="f5" y="f25"/>
                  </a:cubicBezTo>
                  <a:cubicBezTo>
                    <a:pt x="f23" y="f26"/>
                    <a:pt x="f27" y="f28"/>
                    <a:pt x="f29" y="f30"/>
                  </a:cubicBezTo>
                  <a:cubicBezTo>
                    <a:pt x="f17" y="f31"/>
                    <a:pt x="f15" y="f32"/>
                    <a:pt x="f33" y="f34"/>
                  </a:cubicBezTo>
                  <a:cubicBezTo>
                    <a:pt x="f35" y="f19"/>
                    <a:pt x="f36" y="f5"/>
                    <a:pt x="f6" y="f23"/>
                  </a:cubicBezTo>
                  <a:cubicBezTo>
                    <a:pt x="f6" y="f28"/>
                    <a:pt x="f6" y="f37"/>
                    <a:pt x="f6" y="f8"/>
                  </a:cubicBezTo>
                  <a:close/>
                </a:path>
              </a:pathLst>
            </a:custGeom>
            <a:solidFill>
              <a:srgbClr val="F6C1B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19C2E2B6-B441-4536-88CC-DC73E497F0E4}"/>
                </a:ext>
              </a:extLst>
            </p:cNvPr>
            <p:cNvSpPr/>
            <p:nvPr/>
          </p:nvSpPr>
          <p:spPr>
            <a:xfrm>
              <a:off x="2136001" y="2454743"/>
              <a:ext cx="168277" cy="8112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204"/>
                <a:gd name="f8" fmla="val 7"/>
                <a:gd name="f9" fmla="val 23"/>
                <a:gd name="f10" fmla="val 4"/>
                <a:gd name="f11" fmla="val 29"/>
                <a:gd name="f12" fmla="val 18"/>
                <a:gd name="f13" fmla="val 35"/>
                <a:gd name="f14" fmla="val 31"/>
                <a:gd name="f15" fmla="val 50"/>
                <a:gd name="f16" fmla="val 39"/>
                <a:gd name="f17" fmla="val 69"/>
                <a:gd name="f18" fmla="val 37"/>
                <a:gd name="f19" fmla="val 88"/>
                <a:gd name="f20" fmla="val 36"/>
                <a:gd name="f21" fmla="val 94"/>
                <a:gd name="f22" fmla="val 99"/>
                <a:gd name="f23" fmla="val 105"/>
                <a:gd name="f24" fmla="val 113"/>
                <a:gd name="f25" fmla="val 33"/>
                <a:gd name="f26" fmla="val 119"/>
                <a:gd name="f27" fmla="val 26"/>
                <a:gd name="f28" fmla="val 125"/>
                <a:gd name="f29" fmla="val 19"/>
                <a:gd name="f30" fmla="val 131"/>
                <a:gd name="f31" fmla="val 139"/>
                <a:gd name="f32" fmla="val 24"/>
                <a:gd name="f33" fmla="val 148"/>
                <a:gd name="f34" fmla="val 151"/>
                <a:gd name="f35" fmla="val 30"/>
                <a:gd name="f36" fmla="val 154"/>
                <a:gd name="f37" fmla="val 28"/>
                <a:gd name="f38" fmla="val 159"/>
                <a:gd name="f39" fmla="val 20"/>
                <a:gd name="f40" fmla="val 170"/>
                <a:gd name="f41" fmla="val 21"/>
                <a:gd name="f42" fmla="val 185"/>
                <a:gd name="f43" fmla="val 16"/>
                <a:gd name="f44" fmla="val 197"/>
                <a:gd name="f45" fmla="val 15"/>
                <a:gd name="f46" fmla="val 199"/>
                <a:gd name="f47" fmla="val 17"/>
                <a:gd name="f48" fmla="val 12"/>
                <a:gd name="f49" fmla="val 9"/>
                <a:gd name="f50" fmla="val 8"/>
                <a:gd name="f51" fmla="val 200"/>
                <a:gd name="f52" fmla="val 198"/>
                <a:gd name="f53" fmla="val 193"/>
                <a:gd name="f54" fmla="val 189"/>
                <a:gd name="f55" fmla="val 135"/>
                <a:gd name="f56" fmla="val 85"/>
                <a:gd name="f57" fmla="val 5"/>
                <a:gd name="f58" fmla="val 1"/>
                <a:gd name="f59" fmla="val 10"/>
                <a:gd name="f60" fmla="val 3"/>
                <a:gd name="f61" fmla="val 2"/>
                <a:gd name="f62" fmla="+- 0 0 -90"/>
                <a:gd name="f63" fmla="*/ f3 1 42"/>
                <a:gd name="f64" fmla="*/ f4 1 204"/>
                <a:gd name="f65" fmla="val f5"/>
                <a:gd name="f66" fmla="val f6"/>
                <a:gd name="f67" fmla="val f7"/>
                <a:gd name="f68" fmla="*/ f62 f0 1"/>
                <a:gd name="f69" fmla="+- f67 0 f65"/>
                <a:gd name="f70" fmla="+- f66 0 f65"/>
                <a:gd name="f71" fmla="*/ f68 1 f2"/>
                <a:gd name="f72" fmla="*/ f70 1 42"/>
                <a:gd name="f73" fmla="*/ f69 1 204"/>
                <a:gd name="f74" fmla="*/ 7 f70 1"/>
                <a:gd name="f75" fmla="*/ 0 f69 1"/>
                <a:gd name="f76" fmla="*/ 35 f70 1"/>
                <a:gd name="f77" fmla="*/ 31 f69 1"/>
                <a:gd name="f78" fmla="*/ 37 f70 1"/>
                <a:gd name="f79" fmla="*/ 88 f69 1"/>
                <a:gd name="f80" fmla="*/ 105 f69 1"/>
                <a:gd name="f81" fmla="*/ 26 f70 1"/>
                <a:gd name="f82" fmla="*/ 125 f69 1"/>
                <a:gd name="f83" fmla="*/ 24 f70 1"/>
                <a:gd name="f84" fmla="*/ 148 f69 1"/>
                <a:gd name="f85" fmla="*/ 28 f70 1"/>
                <a:gd name="f86" fmla="*/ 159 f69 1"/>
                <a:gd name="f87" fmla="*/ 16 f70 1"/>
                <a:gd name="f88" fmla="*/ 197 f69 1"/>
                <a:gd name="f89" fmla="*/ 12 f70 1"/>
                <a:gd name="f90" fmla="*/ 204 f69 1"/>
                <a:gd name="f91" fmla="*/ 8 f70 1"/>
                <a:gd name="f92" fmla="*/ 198 f69 1"/>
                <a:gd name="f93" fmla="*/ 185 f69 1"/>
                <a:gd name="f94" fmla="*/ 35 f69 1"/>
                <a:gd name="f95" fmla="*/ 5 f70 1"/>
                <a:gd name="f96" fmla="*/ 21 f69 1"/>
                <a:gd name="f97" fmla="*/ 1 f70 1"/>
                <a:gd name="f98" fmla="*/ 10 f69 1"/>
                <a:gd name="f99" fmla="+- f71 0 f1"/>
                <a:gd name="f100" fmla="*/ f74 1 42"/>
                <a:gd name="f101" fmla="*/ f75 1 204"/>
                <a:gd name="f102" fmla="*/ f76 1 42"/>
                <a:gd name="f103" fmla="*/ f77 1 204"/>
                <a:gd name="f104" fmla="*/ f78 1 42"/>
                <a:gd name="f105" fmla="*/ f79 1 204"/>
                <a:gd name="f106" fmla="*/ f80 1 204"/>
                <a:gd name="f107" fmla="*/ f81 1 42"/>
                <a:gd name="f108" fmla="*/ f82 1 204"/>
                <a:gd name="f109" fmla="*/ f83 1 42"/>
                <a:gd name="f110" fmla="*/ f84 1 204"/>
                <a:gd name="f111" fmla="*/ f85 1 42"/>
                <a:gd name="f112" fmla="*/ f86 1 204"/>
                <a:gd name="f113" fmla="*/ f87 1 42"/>
                <a:gd name="f114" fmla="*/ f88 1 204"/>
                <a:gd name="f115" fmla="*/ f89 1 42"/>
                <a:gd name="f116" fmla="*/ f90 1 204"/>
                <a:gd name="f117" fmla="*/ f91 1 42"/>
                <a:gd name="f118" fmla="*/ f92 1 204"/>
                <a:gd name="f119" fmla="*/ f93 1 204"/>
                <a:gd name="f120" fmla="*/ f94 1 204"/>
                <a:gd name="f121" fmla="*/ f95 1 42"/>
                <a:gd name="f122" fmla="*/ f96 1 204"/>
                <a:gd name="f123" fmla="*/ f97 1 42"/>
                <a:gd name="f124" fmla="*/ f98 1 204"/>
                <a:gd name="f125" fmla="*/ 0 1 f72"/>
                <a:gd name="f126" fmla="*/ f66 1 f72"/>
                <a:gd name="f127" fmla="*/ 0 1 f73"/>
                <a:gd name="f128" fmla="*/ f67 1 f73"/>
                <a:gd name="f129" fmla="*/ f100 1 f72"/>
                <a:gd name="f130" fmla="*/ f101 1 f73"/>
                <a:gd name="f131" fmla="*/ f102 1 f72"/>
                <a:gd name="f132" fmla="*/ f103 1 f73"/>
                <a:gd name="f133" fmla="*/ f104 1 f72"/>
                <a:gd name="f134" fmla="*/ f105 1 f73"/>
                <a:gd name="f135" fmla="*/ f106 1 f73"/>
                <a:gd name="f136" fmla="*/ f107 1 f72"/>
                <a:gd name="f137" fmla="*/ f108 1 f73"/>
                <a:gd name="f138" fmla="*/ f109 1 f72"/>
                <a:gd name="f139" fmla="*/ f110 1 f73"/>
                <a:gd name="f140" fmla="*/ f111 1 f72"/>
                <a:gd name="f141" fmla="*/ f112 1 f73"/>
                <a:gd name="f142" fmla="*/ f113 1 f72"/>
                <a:gd name="f143" fmla="*/ f114 1 f73"/>
                <a:gd name="f144" fmla="*/ f115 1 f72"/>
                <a:gd name="f145" fmla="*/ f116 1 f73"/>
                <a:gd name="f146" fmla="*/ f117 1 f72"/>
                <a:gd name="f147" fmla="*/ f118 1 f73"/>
                <a:gd name="f148" fmla="*/ f119 1 f73"/>
                <a:gd name="f149" fmla="*/ f120 1 f73"/>
                <a:gd name="f150" fmla="*/ f121 1 f72"/>
                <a:gd name="f151" fmla="*/ f122 1 f73"/>
                <a:gd name="f152" fmla="*/ f123 1 f72"/>
                <a:gd name="f153" fmla="*/ f124 1 f73"/>
                <a:gd name="f154" fmla="*/ f125 f63 1"/>
                <a:gd name="f155" fmla="*/ f126 f63 1"/>
                <a:gd name="f156" fmla="*/ f128 f64 1"/>
                <a:gd name="f157" fmla="*/ f127 f64 1"/>
                <a:gd name="f158" fmla="*/ f129 f63 1"/>
                <a:gd name="f159" fmla="*/ f130 f64 1"/>
                <a:gd name="f160" fmla="*/ f131 f63 1"/>
                <a:gd name="f161" fmla="*/ f132 f64 1"/>
                <a:gd name="f162" fmla="*/ f133 f63 1"/>
                <a:gd name="f163" fmla="*/ f134 f64 1"/>
                <a:gd name="f164" fmla="*/ f135 f64 1"/>
                <a:gd name="f165" fmla="*/ f136 f63 1"/>
                <a:gd name="f166" fmla="*/ f137 f64 1"/>
                <a:gd name="f167" fmla="*/ f138 f63 1"/>
                <a:gd name="f168" fmla="*/ f139 f64 1"/>
                <a:gd name="f169" fmla="*/ f140 f63 1"/>
                <a:gd name="f170" fmla="*/ f141 f64 1"/>
                <a:gd name="f171" fmla="*/ f142 f63 1"/>
                <a:gd name="f172" fmla="*/ f143 f64 1"/>
                <a:gd name="f173" fmla="*/ f144 f63 1"/>
                <a:gd name="f174" fmla="*/ f145 f64 1"/>
                <a:gd name="f175" fmla="*/ f146 f63 1"/>
                <a:gd name="f176" fmla="*/ f147 f64 1"/>
                <a:gd name="f177" fmla="*/ f148 f64 1"/>
                <a:gd name="f178" fmla="*/ f149 f64 1"/>
                <a:gd name="f179" fmla="*/ f150 f63 1"/>
                <a:gd name="f180" fmla="*/ f151 f64 1"/>
                <a:gd name="f181" fmla="*/ f152 f63 1"/>
                <a:gd name="f182" fmla="*/ f153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58" y="f159"/>
                </a:cxn>
                <a:cxn ang="f99">
                  <a:pos x="f160" y="f161"/>
                </a:cxn>
                <a:cxn ang="f99">
                  <a:pos x="f162" y="f163"/>
                </a:cxn>
                <a:cxn ang="f99">
                  <a:pos x="f160" y="f164"/>
                </a:cxn>
                <a:cxn ang="f99">
                  <a:pos x="f165" y="f166"/>
                </a:cxn>
                <a:cxn ang="f99">
                  <a:pos x="f167" y="f168"/>
                </a:cxn>
                <a:cxn ang="f99">
                  <a:pos x="f169" y="f170"/>
                </a:cxn>
                <a:cxn ang="f99">
                  <a:pos x="f171" y="f172"/>
                </a:cxn>
                <a:cxn ang="f99">
                  <a:pos x="f173" y="f174"/>
                </a:cxn>
                <a:cxn ang="f99">
                  <a:pos x="f175" y="f176"/>
                </a:cxn>
                <a:cxn ang="f99">
                  <a:pos x="f158" y="f177"/>
                </a:cxn>
                <a:cxn ang="f99">
                  <a:pos x="f158" y="f178"/>
                </a:cxn>
                <a:cxn ang="f99">
                  <a:pos x="f179" y="f180"/>
                </a:cxn>
                <a:cxn ang="f99">
                  <a:pos x="f181" y="f182"/>
                </a:cxn>
                <a:cxn ang="f99">
                  <a:pos x="f158" y="f159"/>
                </a:cxn>
              </a:cxnLst>
              <a:rect l="f154" t="f157" r="f155" b="f156"/>
              <a:pathLst>
                <a:path w="42" h="204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6" y="f15"/>
                    <a:pt x="f16" y="f17"/>
                    <a:pt x="f18" y="f19"/>
                  </a:cubicBezTo>
                  <a:cubicBezTo>
                    <a:pt x="f20" y="f21"/>
                    <a:pt x="f20" y="f22"/>
                    <a:pt x="f13" y="f23"/>
                  </a:cubicBezTo>
                  <a:cubicBezTo>
                    <a:pt x="f13" y="f24"/>
                    <a:pt x="f25" y="f26"/>
                    <a:pt x="f27" y="f28"/>
                  </a:cubicBezTo>
                  <a:cubicBezTo>
                    <a:pt x="f29" y="f30"/>
                    <a:pt x="f29" y="f31"/>
                    <a:pt x="f32" y="f33"/>
                  </a:cubicBezTo>
                  <a:cubicBezTo>
                    <a:pt x="f27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7"/>
                    <a:pt x="f48" y="f7"/>
                  </a:cubicBezTo>
                  <a:cubicBezTo>
                    <a:pt x="f49" y="f7"/>
                    <a:pt x="f50" y="f51"/>
                    <a:pt x="f50" y="f52"/>
                  </a:cubicBezTo>
                  <a:cubicBezTo>
                    <a:pt x="f8" y="f53"/>
                    <a:pt x="f8" y="f54"/>
                    <a:pt x="f8" y="f42"/>
                  </a:cubicBezTo>
                  <a:cubicBezTo>
                    <a:pt x="f8" y="f55"/>
                    <a:pt x="f8" y="f56"/>
                    <a:pt x="f8" y="f13"/>
                  </a:cubicBezTo>
                  <a:cubicBezTo>
                    <a:pt x="f8" y="f14"/>
                    <a:pt x="f50" y="f27"/>
                    <a:pt x="f57" y="f41"/>
                  </a:cubicBezTo>
                  <a:cubicBezTo>
                    <a:pt x="f5" y="f29"/>
                    <a:pt x="f58" y="f45"/>
                    <a:pt x="f58" y="f59"/>
                  </a:cubicBezTo>
                  <a:cubicBezTo>
                    <a:pt x="f60" y="f8"/>
                    <a:pt x="f60" y="f61"/>
                    <a:pt x="f8" y="f5"/>
                  </a:cubicBezTo>
                  <a:close/>
                </a:path>
              </a:pathLst>
            </a:custGeom>
            <a:solidFill>
              <a:srgbClr val="FCFCF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11310E03-807D-4579-BE5F-D47C9F9ABBC3}"/>
                </a:ext>
              </a:extLst>
            </p:cNvPr>
            <p:cNvSpPr/>
            <p:nvPr/>
          </p:nvSpPr>
          <p:spPr>
            <a:xfrm>
              <a:off x="1980425" y="2465862"/>
              <a:ext cx="179386" cy="38575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"/>
                <a:gd name="f7" fmla="val 97"/>
                <a:gd name="f8" fmla="val 44"/>
                <a:gd name="f9" fmla="val 7"/>
                <a:gd name="f10" fmla="val 10"/>
                <a:gd name="f11" fmla="val 14"/>
                <a:gd name="f12" fmla="val 18"/>
                <a:gd name="f13" fmla="val 22"/>
                <a:gd name="f14" fmla="val 43"/>
                <a:gd name="f15" fmla="val 25"/>
                <a:gd name="f16" fmla="val 28"/>
                <a:gd name="f17" fmla="val 37"/>
                <a:gd name="f18" fmla="val 32"/>
                <a:gd name="f19" fmla="val 35"/>
                <a:gd name="f20" fmla="val 39"/>
                <a:gd name="f21" fmla="val 33"/>
                <a:gd name="f22" fmla="val 27"/>
                <a:gd name="f23" fmla="val 59"/>
                <a:gd name="f24" fmla="val 21"/>
                <a:gd name="f25" fmla="val 72"/>
                <a:gd name="f26" fmla="val 13"/>
                <a:gd name="f27" fmla="val 85"/>
                <a:gd name="f28" fmla="val 88"/>
                <a:gd name="f29" fmla="val 93"/>
                <a:gd name="f30" fmla="val 3"/>
                <a:gd name="f31" fmla="val 96"/>
                <a:gd name="f32" fmla="val 90"/>
                <a:gd name="f33" fmla="val 86"/>
                <a:gd name="f34" fmla="val 74"/>
                <a:gd name="f35" fmla="val 2"/>
                <a:gd name="f36" fmla="val 62"/>
                <a:gd name="f37" fmla="val 1"/>
                <a:gd name="f38" fmla="val 50"/>
                <a:gd name="f39" fmla="val 5"/>
                <a:gd name="f40" fmla="val 19"/>
                <a:gd name="f41" fmla="val 23"/>
                <a:gd name="f42" fmla="val 24"/>
                <a:gd name="f43" fmla="val 26"/>
                <a:gd name="f44" fmla="val 29"/>
                <a:gd name="f45" fmla="val 16"/>
                <a:gd name="f46" fmla="val 12"/>
                <a:gd name="f47" fmla="val 8"/>
                <a:gd name="f48" fmla="+- 0 0 -90"/>
                <a:gd name="f49" fmla="*/ f3 1 45"/>
                <a:gd name="f50" fmla="*/ f4 1 97"/>
                <a:gd name="f51" fmla="val f5"/>
                <a:gd name="f52" fmla="val f6"/>
                <a:gd name="f53" fmla="val f7"/>
                <a:gd name="f54" fmla="*/ f48 f0 1"/>
                <a:gd name="f55" fmla="+- f53 0 f51"/>
                <a:gd name="f56" fmla="+- f52 0 f51"/>
                <a:gd name="f57" fmla="*/ f54 1 f2"/>
                <a:gd name="f58" fmla="*/ f56 1 45"/>
                <a:gd name="f59" fmla="*/ f55 1 97"/>
                <a:gd name="f60" fmla="*/ 44 f56 1"/>
                <a:gd name="f61" fmla="*/ 7 f55 1"/>
                <a:gd name="f62" fmla="*/ 18 f55 1"/>
                <a:gd name="f63" fmla="*/ 43 f56 1"/>
                <a:gd name="f64" fmla="*/ 28 f55 1"/>
                <a:gd name="f65" fmla="*/ 33 f56 1"/>
                <a:gd name="f66" fmla="*/ 45 f55 1"/>
                <a:gd name="f67" fmla="*/ 13 f56 1"/>
                <a:gd name="f68" fmla="*/ 85 f55 1"/>
                <a:gd name="f69" fmla="*/ 10 f56 1"/>
                <a:gd name="f70" fmla="*/ 97 f55 1"/>
                <a:gd name="f71" fmla="*/ 3 f56 1"/>
                <a:gd name="f72" fmla="*/ 86 f55 1"/>
                <a:gd name="f73" fmla="*/ 1 f56 1"/>
                <a:gd name="f74" fmla="*/ 50 f55 1"/>
                <a:gd name="f75" fmla="*/ 19 f56 1"/>
                <a:gd name="f76" fmla="*/ 22 f55 1"/>
                <a:gd name="f77" fmla="*/ 27 f56 1"/>
                <a:gd name="f78" fmla="*/ 21 f55 1"/>
                <a:gd name="f79" fmla="*/ 35 f56 1"/>
                <a:gd name="f80" fmla="*/ 8 f55 1"/>
                <a:gd name="f81" fmla="*/ 2 f55 1"/>
                <a:gd name="f82" fmla="+- f57 0 f1"/>
                <a:gd name="f83" fmla="*/ f60 1 45"/>
                <a:gd name="f84" fmla="*/ f61 1 97"/>
                <a:gd name="f85" fmla="*/ f62 1 97"/>
                <a:gd name="f86" fmla="*/ f63 1 45"/>
                <a:gd name="f87" fmla="*/ f64 1 97"/>
                <a:gd name="f88" fmla="*/ f65 1 45"/>
                <a:gd name="f89" fmla="*/ f66 1 97"/>
                <a:gd name="f90" fmla="*/ f67 1 45"/>
                <a:gd name="f91" fmla="*/ f68 1 97"/>
                <a:gd name="f92" fmla="*/ f69 1 45"/>
                <a:gd name="f93" fmla="*/ f70 1 97"/>
                <a:gd name="f94" fmla="*/ f71 1 45"/>
                <a:gd name="f95" fmla="*/ f72 1 97"/>
                <a:gd name="f96" fmla="*/ f73 1 45"/>
                <a:gd name="f97" fmla="*/ f74 1 97"/>
                <a:gd name="f98" fmla="*/ f75 1 45"/>
                <a:gd name="f99" fmla="*/ f76 1 97"/>
                <a:gd name="f100" fmla="*/ f77 1 45"/>
                <a:gd name="f101" fmla="*/ f78 1 97"/>
                <a:gd name="f102" fmla="*/ f79 1 45"/>
                <a:gd name="f103" fmla="*/ f80 1 97"/>
                <a:gd name="f104" fmla="*/ f81 1 97"/>
                <a:gd name="f105" fmla="*/ 0 1 f58"/>
                <a:gd name="f106" fmla="*/ f52 1 f58"/>
                <a:gd name="f107" fmla="*/ 0 1 f59"/>
                <a:gd name="f108" fmla="*/ f53 1 f59"/>
                <a:gd name="f109" fmla="*/ f83 1 f58"/>
                <a:gd name="f110" fmla="*/ f84 1 f59"/>
                <a:gd name="f111" fmla="*/ f85 1 f59"/>
                <a:gd name="f112" fmla="*/ f86 1 f58"/>
                <a:gd name="f113" fmla="*/ f87 1 f59"/>
                <a:gd name="f114" fmla="*/ f88 1 f58"/>
                <a:gd name="f115" fmla="*/ f89 1 f59"/>
                <a:gd name="f116" fmla="*/ f90 1 f58"/>
                <a:gd name="f117" fmla="*/ f91 1 f59"/>
                <a:gd name="f118" fmla="*/ f92 1 f58"/>
                <a:gd name="f119" fmla="*/ f93 1 f59"/>
                <a:gd name="f120" fmla="*/ f94 1 f58"/>
                <a:gd name="f121" fmla="*/ f95 1 f59"/>
                <a:gd name="f122" fmla="*/ f96 1 f58"/>
                <a:gd name="f123" fmla="*/ f97 1 f59"/>
                <a:gd name="f124" fmla="*/ f98 1 f58"/>
                <a:gd name="f125" fmla="*/ f99 1 f59"/>
                <a:gd name="f126" fmla="*/ f100 1 f58"/>
                <a:gd name="f127" fmla="*/ f101 1 f59"/>
                <a:gd name="f128" fmla="*/ f102 1 f58"/>
                <a:gd name="f129" fmla="*/ f103 1 f59"/>
                <a:gd name="f130" fmla="*/ f104 1 f59"/>
                <a:gd name="f131" fmla="*/ f105 f49 1"/>
                <a:gd name="f132" fmla="*/ f106 f49 1"/>
                <a:gd name="f133" fmla="*/ f108 f50 1"/>
                <a:gd name="f134" fmla="*/ f107 f50 1"/>
                <a:gd name="f135" fmla="*/ f109 f49 1"/>
                <a:gd name="f136" fmla="*/ f110 f50 1"/>
                <a:gd name="f137" fmla="*/ f111 f50 1"/>
                <a:gd name="f138" fmla="*/ f112 f49 1"/>
                <a:gd name="f139" fmla="*/ f113 f50 1"/>
                <a:gd name="f140" fmla="*/ f114 f49 1"/>
                <a:gd name="f141" fmla="*/ f115 f50 1"/>
                <a:gd name="f142" fmla="*/ f116 f49 1"/>
                <a:gd name="f143" fmla="*/ f117 f50 1"/>
                <a:gd name="f144" fmla="*/ f118 f49 1"/>
                <a:gd name="f145" fmla="*/ f119 f50 1"/>
                <a:gd name="f146" fmla="*/ f120 f49 1"/>
                <a:gd name="f147" fmla="*/ f121 f50 1"/>
                <a:gd name="f148" fmla="*/ f122 f49 1"/>
                <a:gd name="f149" fmla="*/ f123 f50 1"/>
                <a:gd name="f150" fmla="*/ f124 f49 1"/>
                <a:gd name="f151" fmla="*/ f125 f50 1"/>
                <a:gd name="f152" fmla="*/ f126 f49 1"/>
                <a:gd name="f153" fmla="*/ f127 f50 1"/>
                <a:gd name="f154" fmla="*/ f128 f49 1"/>
                <a:gd name="f155" fmla="*/ f129 f50 1"/>
                <a:gd name="f156" fmla="*/ f13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2">
                  <a:pos x="f135" y="f136"/>
                </a:cxn>
                <a:cxn ang="f82">
                  <a:pos x="f135" y="f137"/>
                </a:cxn>
                <a:cxn ang="f82">
                  <a:pos x="f138" y="f139"/>
                </a:cxn>
                <a:cxn ang="f82">
                  <a:pos x="f140" y="f141"/>
                </a:cxn>
                <a:cxn ang="f82">
                  <a:pos x="f142" y="f143"/>
                </a:cxn>
                <a:cxn ang="f82">
                  <a:pos x="f144" y="f145"/>
                </a:cxn>
                <a:cxn ang="f82">
                  <a:pos x="f146" y="f147"/>
                </a:cxn>
                <a:cxn ang="f82">
                  <a:pos x="f148" y="f149"/>
                </a:cxn>
                <a:cxn ang="f82">
                  <a:pos x="f150" y="f151"/>
                </a:cxn>
                <a:cxn ang="f82">
                  <a:pos x="f152" y="f153"/>
                </a:cxn>
                <a:cxn ang="f82">
                  <a:pos x="f154" y="f155"/>
                </a:cxn>
                <a:cxn ang="f82">
                  <a:pos x="f135" y="f156"/>
                </a:cxn>
                <a:cxn ang="f82">
                  <a:pos x="f135" y="f136"/>
                </a:cxn>
              </a:cxnLst>
              <a:rect l="f131" t="f134" r="f132" b="f133"/>
              <a:pathLst>
                <a:path w="45" h="97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8" y="f13"/>
                    <a:pt x="f14" y="f15"/>
                    <a:pt x="f14" y="f16"/>
                  </a:cubicBezTo>
                  <a:cubicBezTo>
                    <a:pt x="f17" y="f18"/>
                    <a:pt x="f19" y="f20"/>
                    <a:pt x="f21" y="f6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10" y="f28"/>
                    <a:pt x="f10" y="f29"/>
                    <a:pt x="f10" y="f7"/>
                  </a:cubicBezTo>
                  <a:cubicBezTo>
                    <a:pt x="f30" y="f31"/>
                    <a:pt x="f30" y="f32"/>
                    <a:pt x="f30" y="f33"/>
                  </a:cubicBezTo>
                  <a:cubicBezTo>
                    <a:pt x="f30" y="f34"/>
                    <a:pt x="f35" y="f36"/>
                    <a:pt x="f37" y="f38"/>
                  </a:cubicBezTo>
                  <a:cubicBezTo>
                    <a:pt x="f5" y="f19"/>
                    <a:pt x="f39" y="f22"/>
                    <a:pt x="f40" y="f13"/>
                  </a:cubicBezTo>
                  <a:cubicBezTo>
                    <a:pt x="f13" y="f41"/>
                    <a:pt x="f42" y="f43"/>
                    <a:pt x="f22" y="f24"/>
                  </a:cubicBezTo>
                  <a:cubicBezTo>
                    <a:pt x="f44" y="f45"/>
                    <a:pt x="f18" y="f46"/>
                    <a:pt x="f19" y="f47"/>
                  </a:cubicBezTo>
                  <a:cubicBezTo>
                    <a:pt x="f17" y="f39"/>
                    <a:pt x="f20" y="f5"/>
                    <a:pt x="f8" y="f35"/>
                  </a:cubicBezTo>
                  <a:cubicBezTo>
                    <a:pt x="f6" y="f30"/>
                    <a:pt x="f6" y="f39"/>
                    <a:pt x="f8" y="f9"/>
                  </a:cubicBezTo>
                  <a:close/>
                </a:path>
              </a:pathLst>
            </a:custGeom>
            <a:solidFill>
              <a:srgbClr val="E9A69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D12C896E-6699-4826-95B9-FCFA3FF62A2F}"/>
                </a:ext>
              </a:extLst>
            </p:cNvPr>
            <p:cNvSpPr/>
            <p:nvPr/>
          </p:nvSpPr>
          <p:spPr>
            <a:xfrm>
              <a:off x="2177277" y="2872258"/>
              <a:ext cx="211134" cy="2222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"/>
                <a:gd name="f7" fmla="val 56"/>
                <a:gd name="f8" fmla="val 18"/>
                <a:gd name="f9" fmla="val 54"/>
                <a:gd name="f10" fmla="val 37"/>
                <a:gd name="f11" fmla="val 1"/>
                <a:gd name="f12" fmla="val 28"/>
                <a:gd name="f13" fmla="val 20"/>
                <a:gd name="f14" fmla="val 11"/>
                <a:gd name="f15" fmla="val 24"/>
                <a:gd name="f16" fmla="val 8"/>
                <a:gd name="f17" fmla="val 21"/>
                <a:gd name="f18" fmla="val 3"/>
                <a:gd name="f19" fmla="val 25"/>
                <a:gd name="f20" fmla="val 22"/>
                <a:gd name="f21" fmla="val 31"/>
                <a:gd name="f22" fmla="val 9"/>
                <a:gd name="f23" fmla="val 46"/>
                <a:gd name="f24" fmla="val 50"/>
                <a:gd name="f25" fmla="val 52"/>
                <a:gd name="f26" fmla="val 38"/>
                <a:gd name="f27" fmla="+- 0 0 -90"/>
                <a:gd name="f28" fmla="*/ f3 1 53"/>
                <a:gd name="f29" fmla="*/ f4 1 56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53"/>
                <a:gd name="f38" fmla="*/ f34 1 56"/>
                <a:gd name="f39" fmla="*/ 18 f35 1"/>
                <a:gd name="f40" fmla="*/ 54 f34 1"/>
                <a:gd name="f41" fmla="*/ 20 f35 1"/>
                <a:gd name="f42" fmla="*/ 11 f34 1"/>
                <a:gd name="f43" fmla="*/ 25 f35 1"/>
                <a:gd name="f44" fmla="*/ 0 f34 1"/>
                <a:gd name="f45" fmla="*/ 37 f35 1"/>
                <a:gd name="f46" fmla="*/ 50 f35 1"/>
                <a:gd name="f47" fmla="*/ 37 f34 1"/>
                <a:gd name="f48" fmla="+- f36 0 f1"/>
                <a:gd name="f49" fmla="*/ f39 1 53"/>
                <a:gd name="f50" fmla="*/ f40 1 56"/>
                <a:gd name="f51" fmla="*/ f41 1 53"/>
                <a:gd name="f52" fmla="*/ f42 1 56"/>
                <a:gd name="f53" fmla="*/ f43 1 53"/>
                <a:gd name="f54" fmla="*/ f44 1 56"/>
                <a:gd name="f55" fmla="*/ f45 1 53"/>
                <a:gd name="f56" fmla="*/ f46 1 53"/>
                <a:gd name="f57" fmla="*/ f47 1 56"/>
                <a:gd name="f58" fmla="*/ 0 1 f37"/>
                <a:gd name="f59" fmla="*/ f31 1 f37"/>
                <a:gd name="f60" fmla="*/ 0 1 f38"/>
                <a:gd name="f61" fmla="*/ f32 1 f38"/>
                <a:gd name="f62" fmla="*/ f49 1 f37"/>
                <a:gd name="f63" fmla="*/ f50 1 f38"/>
                <a:gd name="f64" fmla="*/ f51 1 f37"/>
                <a:gd name="f65" fmla="*/ f52 1 f38"/>
                <a:gd name="f66" fmla="*/ f53 1 f37"/>
                <a:gd name="f67" fmla="*/ f54 1 f38"/>
                <a:gd name="f68" fmla="*/ f55 1 f37"/>
                <a:gd name="f69" fmla="*/ f56 1 f37"/>
                <a:gd name="f70" fmla="*/ f57 1 f38"/>
                <a:gd name="f71" fmla="*/ f58 f28 1"/>
                <a:gd name="f72" fmla="*/ f59 f28 1"/>
                <a:gd name="f73" fmla="*/ f61 f29 1"/>
                <a:gd name="f74" fmla="*/ f60 f29 1"/>
                <a:gd name="f75" fmla="*/ f62 f28 1"/>
                <a:gd name="f76" fmla="*/ f63 f29 1"/>
                <a:gd name="f77" fmla="*/ f64 f28 1"/>
                <a:gd name="f78" fmla="*/ f65 f29 1"/>
                <a:gd name="f79" fmla="*/ f66 f28 1"/>
                <a:gd name="f80" fmla="*/ f67 f29 1"/>
                <a:gd name="f81" fmla="*/ f68 f28 1"/>
                <a:gd name="f82" fmla="*/ f69 f28 1"/>
                <a:gd name="f83" fmla="*/ f70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8">
                  <a:pos x="f75" y="f76"/>
                </a:cxn>
                <a:cxn ang="f48">
                  <a:pos x="f77" y="f78"/>
                </a:cxn>
                <a:cxn ang="f48">
                  <a:pos x="f79" y="f80"/>
                </a:cxn>
                <a:cxn ang="f48">
                  <a:pos x="f81" y="f78"/>
                </a:cxn>
                <a:cxn ang="f48">
                  <a:pos x="f82" y="f83"/>
                </a:cxn>
                <a:cxn ang="f48">
                  <a:pos x="f75" y="f76"/>
                </a:cxn>
              </a:cxnLst>
              <a:rect l="f71" t="f74" r="f72" b="f73"/>
              <a:pathLst>
                <a:path w="53" h="56">
                  <a:moveTo>
                    <a:pt x="f8" y="f9"/>
                  </a:moveTo>
                  <a:cubicBezTo>
                    <a:pt x="f5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5"/>
                  </a:cubicBezTo>
                  <a:cubicBezTo>
                    <a:pt x="f20" y="f14"/>
                    <a:pt x="f21" y="f22"/>
                    <a:pt x="f10" y="f14"/>
                  </a:cubicBezTo>
                  <a:cubicBezTo>
                    <a:pt x="f23" y="f8"/>
                    <a:pt x="f6" y="f19"/>
                    <a:pt x="f24" y="f10"/>
                  </a:cubicBezTo>
                  <a:cubicBezTo>
                    <a:pt x="f23" y="f25"/>
                    <a:pt x="f26" y="f7"/>
                    <a:pt x="f8" y="f9"/>
                  </a:cubicBezTo>
                  <a:close/>
                </a:path>
              </a:pathLst>
            </a:custGeom>
            <a:solidFill>
              <a:srgbClr val="BCBE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FCE8A62E-EB47-4E81-A06F-14A80A2C3A04}"/>
                </a:ext>
              </a:extLst>
            </p:cNvPr>
            <p:cNvSpPr/>
            <p:nvPr/>
          </p:nvSpPr>
          <p:spPr>
            <a:xfrm>
              <a:off x="1299389" y="3083393"/>
              <a:ext cx="365129" cy="27464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"/>
                <a:gd name="f7" fmla="val 69"/>
                <a:gd name="f8" fmla="val 87"/>
                <a:gd name="f9" fmla="val 66"/>
                <a:gd name="f10" fmla="val 75"/>
                <a:gd name="f11" fmla="val 68"/>
                <a:gd name="f12" fmla="val 62"/>
                <a:gd name="f13" fmla="val 50"/>
                <a:gd name="f14" fmla="val 41"/>
                <a:gd name="f15" fmla="val 34"/>
                <a:gd name="f16" fmla="val 60"/>
                <a:gd name="f17" fmla="val 25"/>
                <a:gd name="f18" fmla="val 64"/>
                <a:gd name="f19" fmla="val 22"/>
                <a:gd name="f20" fmla="val 19"/>
                <a:gd name="f21" fmla="val 18"/>
                <a:gd name="f22" fmla="val 13"/>
                <a:gd name="f23" fmla="val 63"/>
                <a:gd name="f24" fmla="val 15"/>
                <a:gd name="f25" fmla="val 54"/>
                <a:gd name="f26" fmla="val 12"/>
                <a:gd name="f27" fmla="val 51"/>
                <a:gd name="f28" fmla="val 4"/>
                <a:gd name="f29" fmla="val 43"/>
                <a:gd name="f30" fmla="val 17"/>
                <a:gd name="f31" fmla="val 29"/>
                <a:gd name="f32" fmla="val 3"/>
                <a:gd name="f33" fmla="val 21"/>
                <a:gd name="f34" fmla="val 6"/>
                <a:gd name="f35" fmla="val 8"/>
                <a:gd name="f36" fmla="val 16"/>
                <a:gd name="f37" fmla="val 11"/>
                <a:gd name="f38" fmla="val 10"/>
                <a:gd name="f39" fmla="val 31"/>
                <a:gd name="f40" fmla="val 1"/>
                <a:gd name="f41" fmla="val 48"/>
                <a:gd name="f42" fmla="val 73"/>
                <a:gd name="f43" fmla="val 26"/>
                <a:gd name="f44" fmla="val 79"/>
                <a:gd name="f45" fmla="val 35"/>
                <a:gd name="f46" fmla="val 83"/>
                <a:gd name="f47" fmla="val 44"/>
                <a:gd name="f48" fmla="val 88"/>
                <a:gd name="f49" fmla="val 89"/>
                <a:gd name="f50" fmla="val 58"/>
                <a:gd name="f51" fmla="+- 0 0 -90"/>
                <a:gd name="f52" fmla="*/ f3 1 91"/>
                <a:gd name="f53" fmla="*/ f4 1 69"/>
                <a:gd name="f54" fmla="val f5"/>
                <a:gd name="f55" fmla="val f6"/>
                <a:gd name="f56" fmla="val f7"/>
                <a:gd name="f57" fmla="*/ f51 f0 1"/>
                <a:gd name="f58" fmla="+- f56 0 f54"/>
                <a:gd name="f59" fmla="+- f55 0 f54"/>
                <a:gd name="f60" fmla="*/ f57 1 f2"/>
                <a:gd name="f61" fmla="*/ f59 1 91"/>
                <a:gd name="f62" fmla="*/ f58 1 69"/>
                <a:gd name="f63" fmla="*/ 87 f59 1"/>
                <a:gd name="f64" fmla="*/ 66 f58 1"/>
                <a:gd name="f65" fmla="*/ 50 f59 1"/>
                <a:gd name="f66" fmla="*/ 69 f58 1"/>
                <a:gd name="f67" fmla="*/ 25 f59 1"/>
                <a:gd name="f68" fmla="*/ 64 f58 1"/>
                <a:gd name="f69" fmla="*/ 18 f59 1"/>
                <a:gd name="f70" fmla="*/ 68 f58 1"/>
                <a:gd name="f71" fmla="*/ 12 f59 1"/>
                <a:gd name="f72" fmla="*/ 51 f58 1"/>
                <a:gd name="f73" fmla="*/ 3 f59 1"/>
                <a:gd name="f74" fmla="*/ 22 f58 1"/>
                <a:gd name="f75" fmla="*/ 8 f59 1"/>
                <a:gd name="f76" fmla="*/ 18 f58 1"/>
                <a:gd name="f77" fmla="*/ 16 f59 1"/>
                <a:gd name="f78" fmla="*/ 10 f58 1"/>
                <a:gd name="f79" fmla="*/ 19 f59 1"/>
                <a:gd name="f80" fmla="*/ 11 f58 1"/>
                <a:gd name="f81" fmla="*/ 31 f59 1"/>
                <a:gd name="f82" fmla="*/ 1 f58 1"/>
                <a:gd name="f83" fmla="*/ 73 f59 1"/>
                <a:gd name="f84" fmla="*/ 26 f58 1"/>
                <a:gd name="f85" fmla="*/ 88 f59 1"/>
                <a:gd name="f86" fmla="*/ 54 f58 1"/>
                <a:gd name="f87" fmla="+- f60 0 f1"/>
                <a:gd name="f88" fmla="*/ f63 1 91"/>
                <a:gd name="f89" fmla="*/ f64 1 69"/>
                <a:gd name="f90" fmla="*/ f65 1 91"/>
                <a:gd name="f91" fmla="*/ f66 1 69"/>
                <a:gd name="f92" fmla="*/ f67 1 91"/>
                <a:gd name="f93" fmla="*/ f68 1 69"/>
                <a:gd name="f94" fmla="*/ f69 1 91"/>
                <a:gd name="f95" fmla="*/ f70 1 69"/>
                <a:gd name="f96" fmla="*/ f71 1 91"/>
                <a:gd name="f97" fmla="*/ f72 1 69"/>
                <a:gd name="f98" fmla="*/ f73 1 91"/>
                <a:gd name="f99" fmla="*/ f74 1 69"/>
                <a:gd name="f100" fmla="*/ f75 1 91"/>
                <a:gd name="f101" fmla="*/ f76 1 69"/>
                <a:gd name="f102" fmla="*/ f77 1 91"/>
                <a:gd name="f103" fmla="*/ f78 1 69"/>
                <a:gd name="f104" fmla="*/ f79 1 91"/>
                <a:gd name="f105" fmla="*/ f80 1 69"/>
                <a:gd name="f106" fmla="*/ f81 1 91"/>
                <a:gd name="f107" fmla="*/ f82 1 69"/>
                <a:gd name="f108" fmla="*/ f83 1 91"/>
                <a:gd name="f109" fmla="*/ f84 1 69"/>
                <a:gd name="f110" fmla="*/ f85 1 91"/>
                <a:gd name="f111" fmla="*/ f86 1 69"/>
                <a:gd name="f112" fmla="*/ 0 1 f61"/>
                <a:gd name="f113" fmla="*/ f55 1 f61"/>
                <a:gd name="f114" fmla="*/ 0 1 f62"/>
                <a:gd name="f115" fmla="*/ f56 1 f62"/>
                <a:gd name="f116" fmla="*/ f88 1 f61"/>
                <a:gd name="f117" fmla="*/ f89 1 f62"/>
                <a:gd name="f118" fmla="*/ f90 1 f61"/>
                <a:gd name="f119" fmla="*/ f91 1 f62"/>
                <a:gd name="f120" fmla="*/ f92 1 f61"/>
                <a:gd name="f121" fmla="*/ f93 1 f62"/>
                <a:gd name="f122" fmla="*/ f94 1 f61"/>
                <a:gd name="f123" fmla="*/ f95 1 f62"/>
                <a:gd name="f124" fmla="*/ f96 1 f61"/>
                <a:gd name="f125" fmla="*/ f97 1 f62"/>
                <a:gd name="f126" fmla="*/ f98 1 f61"/>
                <a:gd name="f127" fmla="*/ f99 1 f62"/>
                <a:gd name="f128" fmla="*/ f100 1 f61"/>
                <a:gd name="f129" fmla="*/ f101 1 f62"/>
                <a:gd name="f130" fmla="*/ f102 1 f61"/>
                <a:gd name="f131" fmla="*/ f103 1 f62"/>
                <a:gd name="f132" fmla="*/ f104 1 f61"/>
                <a:gd name="f133" fmla="*/ f105 1 f62"/>
                <a:gd name="f134" fmla="*/ f106 1 f61"/>
                <a:gd name="f135" fmla="*/ f107 1 f62"/>
                <a:gd name="f136" fmla="*/ f108 1 f61"/>
                <a:gd name="f137" fmla="*/ f109 1 f62"/>
                <a:gd name="f138" fmla="*/ f110 1 f61"/>
                <a:gd name="f139" fmla="*/ f111 1 f62"/>
                <a:gd name="f140" fmla="*/ f112 f52 1"/>
                <a:gd name="f141" fmla="*/ f113 f52 1"/>
                <a:gd name="f142" fmla="*/ f115 f53 1"/>
                <a:gd name="f143" fmla="*/ f114 f53 1"/>
                <a:gd name="f144" fmla="*/ f116 f52 1"/>
                <a:gd name="f145" fmla="*/ f117 f53 1"/>
                <a:gd name="f146" fmla="*/ f118 f52 1"/>
                <a:gd name="f147" fmla="*/ f119 f53 1"/>
                <a:gd name="f148" fmla="*/ f120 f52 1"/>
                <a:gd name="f149" fmla="*/ f121 f53 1"/>
                <a:gd name="f150" fmla="*/ f122 f52 1"/>
                <a:gd name="f151" fmla="*/ f123 f53 1"/>
                <a:gd name="f152" fmla="*/ f124 f52 1"/>
                <a:gd name="f153" fmla="*/ f125 f53 1"/>
                <a:gd name="f154" fmla="*/ f126 f52 1"/>
                <a:gd name="f155" fmla="*/ f127 f53 1"/>
                <a:gd name="f156" fmla="*/ f128 f52 1"/>
                <a:gd name="f157" fmla="*/ f129 f53 1"/>
                <a:gd name="f158" fmla="*/ f130 f52 1"/>
                <a:gd name="f159" fmla="*/ f131 f53 1"/>
                <a:gd name="f160" fmla="*/ f132 f52 1"/>
                <a:gd name="f161" fmla="*/ f133 f53 1"/>
                <a:gd name="f162" fmla="*/ f134 f52 1"/>
                <a:gd name="f163" fmla="*/ f135 f53 1"/>
                <a:gd name="f164" fmla="*/ f136 f52 1"/>
                <a:gd name="f165" fmla="*/ f137 f53 1"/>
                <a:gd name="f166" fmla="*/ f138 f52 1"/>
                <a:gd name="f167" fmla="*/ f139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7">
                  <a:pos x="f144" y="f145"/>
                </a:cxn>
                <a:cxn ang="f87">
                  <a:pos x="f146" y="f147"/>
                </a:cxn>
                <a:cxn ang="f87">
                  <a:pos x="f148" y="f149"/>
                </a:cxn>
                <a:cxn ang="f87">
                  <a:pos x="f150" y="f151"/>
                </a:cxn>
                <a:cxn ang="f87">
                  <a:pos x="f152" y="f153"/>
                </a:cxn>
                <a:cxn ang="f87">
                  <a:pos x="f154" y="f155"/>
                </a:cxn>
                <a:cxn ang="f87">
                  <a:pos x="f156" y="f157"/>
                </a:cxn>
                <a:cxn ang="f87">
                  <a:pos x="f158" y="f159"/>
                </a:cxn>
                <a:cxn ang="f87">
                  <a:pos x="f160" y="f161"/>
                </a:cxn>
                <a:cxn ang="f87">
                  <a:pos x="f162" y="f163"/>
                </a:cxn>
                <a:cxn ang="f87">
                  <a:pos x="f164" y="f165"/>
                </a:cxn>
                <a:cxn ang="f87">
                  <a:pos x="f166" y="f167"/>
                </a:cxn>
                <a:cxn ang="f87">
                  <a:pos x="f144" y="f145"/>
                </a:cxn>
              </a:cxnLst>
              <a:rect l="f140" t="f143" r="f141" b="f142"/>
              <a:pathLst>
                <a:path w="91" h="69">
                  <a:moveTo>
                    <a:pt x="f8" y="f9"/>
                  </a:moveTo>
                  <a:cubicBezTo>
                    <a:pt x="f10" y="f11"/>
                    <a:pt x="f12" y="f11"/>
                    <a:pt x="f13" y="f7"/>
                  </a:cubicBezTo>
                  <a:cubicBezTo>
                    <a:pt x="f14" y="f7"/>
                    <a:pt x="f15" y="f16"/>
                    <a:pt x="f17" y="f18"/>
                  </a:cubicBezTo>
                  <a:cubicBezTo>
                    <a:pt x="f19" y="f18"/>
                    <a:pt x="f20" y="f9"/>
                    <a:pt x="f21" y="f1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19"/>
                  </a:cubicBezTo>
                  <a:cubicBezTo>
                    <a:pt x="f5" y="f33"/>
                    <a:pt x="f34" y="f20"/>
                    <a:pt x="f35" y="f21"/>
                  </a:cubicBezTo>
                  <a:cubicBezTo>
                    <a:pt x="f26" y="f36"/>
                    <a:pt x="f26" y="f37"/>
                    <a:pt x="f36" y="f38"/>
                  </a:cubicBezTo>
                  <a:cubicBezTo>
                    <a:pt x="f21" y="f38"/>
                    <a:pt x="f20" y="f26"/>
                    <a:pt x="f20" y="f37"/>
                  </a:cubicBezTo>
                  <a:cubicBezTo>
                    <a:pt x="f30" y="f5"/>
                    <a:pt x="f17" y="f5"/>
                    <a:pt x="f39" y="f40"/>
                  </a:cubicBezTo>
                  <a:cubicBezTo>
                    <a:pt x="f41" y="f28"/>
                    <a:pt x="f23" y="f37"/>
                    <a:pt x="f42" y="f43"/>
                  </a:cubicBezTo>
                  <a:cubicBezTo>
                    <a:pt x="f44" y="f45"/>
                    <a:pt x="f46" y="f47"/>
                    <a:pt x="f48" y="f25"/>
                  </a:cubicBezTo>
                  <a:cubicBezTo>
                    <a:pt x="f49" y="f50"/>
                    <a:pt x="f6" y="f12"/>
                    <a:pt x="f8" y="f9"/>
                  </a:cubicBezTo>
                  <a:close/>
                </a:path>
              </a:pathLst>
            </a:custGeom>
            <a:solidFill>
              <a:srgbClr val="F3D1B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F6277762-9374-4203-999D-716893D3CC89}"/>
                </a:ext>
              </a:extLst>
            </p:cNvPr>
            <p:cNvSpPr/>
            <p:nvPr/>
          </p:nvSpPr>
          <p:spPr>
            <a:xfrm>
              <a:off x="1372413" y="3313584"/>
              <a:ext cx="152403" cy="19208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8"/>
                <a:gd name="f7" fmla="val 48"/>
                <a:gd name="f8" fmla="val 10"/>
                <a:gd name="f9" fmla="val 4"/>
                <a:gd name="f10" fmla="val 1"/>
                <a:gd name="f11" fmla="val 7"/>
                <a:gd name="f12" fmla="val 6"/>
                <a:gd name="f13" fmla="val 11"/>
                <a:gd name="f14" fmla="val 21"/>
                <a:gd name="f15" fmla="val 20"/>
                <a:gd name="f16" fmla="val 30"/>
                <a:gd name="f17" fmla="val 34"/>
                <a:gd name="f18" fmla="val 35"/>
                <a:gd name="f19" fmla="val 39"/>
                <a:gd name="f20" fmla="val 43"/>
                <a:gd name="f21" fmla="val 36"/>
                <a:gd name="f22" fmla="val 19"/>
                <a:gd name="f23" fmla="val 40"/>
                <a:gd name="f24" fmla="val 5"/>
                <a:gd name="f25" fmla="+- 0 0 -90"/>
                <a:gd name="f26" fmla="*/ f3 1 38"/>
                <a:gd name="f27" fmla="*/ f4 1 48"/>
                <a:gd name="f28" fmla="val f5"/>
                <a:gd name="f29" fmla="val f6"/>
                <a:gd name="f30" fmla="val f7"/>
                <a:gd name="f31" fmla="*/ f25 f0 1"/>
                <a:gd name="f32" fmla="+- f30 0 f28"/>
                <a:gd name="f33" fmla="+- f29 0 f28"/>
                <a:gd name="f34" fmla="*/ f31 1 f2"/>
                <a:gd name="f35" fmla="*/ f33 1 38"/>
                <a:gd name="f36" fmla="*/ f32 1 48"/>
                <a:gd name="f37" fmla="*/ 0 f33 1"/>
                <a:gd name="f38" fmla="*/ 10 f32 1"/>
                <a:gd name="f39" fmla="*/ 7 f33 1"/>
                <a:gd name="f40" fmla="*/ 6 f32 1"/>
                <a:gd name="f41" fmla="*/ 34 f33 1"/>
                <a:gd name="f42" fmla="*/ 35 f32 1"/>
                <a:gd name="f43" fmla="*/ 36 f33 1"/>
                <a:gd name="f44" fmla="*/ 48 f32 1"/>
                <a:gd name="f45" fmla="+- f34 0 f1"/>
                <a:gd name="f46" fmla="*/ f37 1 38"/>
                <a:gd name="f47" fmla="*/ f38 1 48"/>
                <a:gd name="f48" fmla="*/ f39 1 38"/>
                <a:gd name="f49" fmla="*/ f40 1 48"/>
                <a:gd name="f50" fmla="*/ f41 1 38"/>
                <a:gd name="f51" fmla="*/ f42 1 48"/>
                <a:gd name="f52" fmla="*/ f43 1 38"/>
                <a:gd name="f53" fmla="*/ f44 1 48"/>
                <a:gd name="f54" fmla="*/ 0 1 f35"/>
                <a:gd name="f55" fmla="*/ f29 1 f35"/>
                <a:gd name="f56" fmla="*/ 0 1 f36"/>
                <a:gd name="f57" fmla="*/ f30 1 f36"/>
                <a:gd name="f58" fmla="*/ f46 1 f35"/>
                <a:gd name="f59" fmla="*/ f47 1 f36"/>
                <a:gd name="f60" fmla="*/ f48 1 f35"/>
                <a:gd name="f61" fmla="*/ f49 1 f36"/>
                <a:gd name="f62" fmla="*/ f50 1 f35"/>
                <a:gd name="f63" fmla="*/ f51 1 f36"/>
                <a:gd name="f64" fmla="*/ f52 1 f35"/>
                <a:gd name="f65" fmla="*/ f53 1 f36"/>
                <a:gd name="f66" fmla="*/ f54 f26 1"/>
                <a:gd name="f67" fmla="*/ f55 f26 1"/>
                <a:gd name="f68" fmla="*/ f57 f27 1"/>
                <a:gd name="f69" fmla="*/ f56 f27 1"/>
                <a:gd name="f70" fmla="*/ f58 f26 1"/>
                <a:gd name="f71" fmla="*/ f59 f27 1"/>
                <a:gd name="f72" fmla="*/ f60 f26 1"/>
                <a:gd name="f73" fmla="*/ f61 f27 1"/>
                <a:gd name="f74" fmla="*/ f62 f26 1"/>
                <a:gd name="f75" fmla="*/ f63 f27 1"/>
                <a:gd name="f76" fmla="*/ f64 f26 1"/>
                <a:gd name="f77" fmla="*/ f65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5">
                  <a:pos x="f70" y="f71"/>
                </a:cxn>
                <a:cxn ang="f45">
                  <a:pos x="f72" y="f73"/>
                </a:cxn>
                <a:cxn ang="f45">
                  <a:pos x="f74" y="f75"/>
                </a:cxn>
                <a:cxn ang="f45">
                  <a:pos x="f76" y="f77"/>
                </a:cxn>
                <a:cxn ang="f45">
                  <a:pos x="f70" y="f71"/>
                </a:cxn>
              </a:cxnLst>
              <a:rect l="f66" t="f69" r="f67" b="f68"/>
              <a:pathLst>
                <a:path w="38" h="48">
                  <a:moveTo>
                    <a:pt x="f5" y="f8"/>
                  </a:moveTo>
                  <a:cubicBezTo>
                    <a:pt x="f5" y="f9"/>
                    <a:pt x="f10" y="f5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cubicBezTo>
                    <a:pt x="f6" y="f19"/>
                    <a:pt x="f6" y="f20"/>
                    <a:pt x="f21" y="f7"/>
                  </a:cubicBezTo>
                  <a:cubicBezTo>
                    <a:pt x="f22" y="f23"/>
                    <a:pt x="f24" y="f16"/>
                    <a:pt x="f5" y="f8"/>
                  </a:cubicBezTo>
                  <a:close/>
                </a:path>
              </a:pathLst>
            </a:custGeom>
            <a:solidFill>
              <a:srgbClr val="BFBDB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1FC4A7FB-270E-4D51-88FC-373211719144}"/>
                </a:ext>
              </a:extLst>
            </p:cNvPr>
            <p:cNvSpPr/>
            <p:nvPr/>
          </p:nvSpPr>
          <p:spPr>
            <a:xfrm>
              <a:off x="1332728" y="2935763"/>
              <a:ext cx="71432" cy="22383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"/>
                <a:gd name="f7" fmla="val 56"/>
                <a:gd name="f8" fmla="val 8"/>
                <a:gd name="f9" fmla="val 48"/>
                <a:gd name="f10" fmla="val 53"/>
                <a:gd name="f11" fmla="val 6"/>
                <a:gd name="f12" fmla="val 55"/>
                <a:gd name="f13" fmla="val 1"/>
                <a:gd name="f14" fmla="val 38"/>
                <a:gd name="f15" fmla="val 20"/>
                <a:gd name="f16" fmla="val 2"/>
                <a:gd name="f17" fmla="val 5"/>
                <a:gd name="f18" fmla="val 9"/>
                <a:gd name="f19" fmla="val 12"/>
                <a:gd name="f20" fmla="val 34"/>
                <a:gd name="f21" fmla="+- 0 0 -90"/>
                <a:gd name="f22" fmla="*/ f3 1 18"/>
                <a:gd name="f23" fmla="*/ f4 1 56"/>
                <a:gd name="f24" fmla="val f5"/>
                <a:gd name="f25" fmla="val f6"/>
                <a:gd name="f26" fmla="val f7"/>
                <a:gd name="f27" fmla="*/ f21 f0 1"/>
                <a:gd name="f28" fmla="+- f26 0 f24"/>
                <a:gd name="f29" fmla="+- f25 0 f24"/>
                <a:gd name="f30" fmla="*/ f27 1 f2"/>
                <a:gd name="f31" fmla="*/ f29 1 18"/>
                <a:gd name="f32" fmla="*/ f28 1 56"/>
                <a:gd name="f33" fmla="*/ 8 f29 1"/>
                <a:gd name="f34" fmla="*/ 48 f28 1"/>
                <a:gd name="f35" fmla="*/ 0 f29 1"/>
                <a:gd name="f36" fmla="*/ 55 f28 1"/>
                <a:gd name="f37" fmla="*/ 1 f29 1"/>
                <a:gd name="f38" fmla="*/ 2 f28 1"/>
                <a:gd name="f39" fmla="*/ 12 f29 1"/>
                <a:gd name="f40" fmla="*/ 5 f28 1"/>
                <a:gd name="f41" fmla="+- f30 0 f1"/>
                <a:gd name="f42" fmla="*/ f33 1 18"/>
                <a:gd name="f43" fmla="*/ f34 1 56"/>
                <a:gd name="f44" fmla="*/ f35 1 18"/>
                <a:gd name="f45" fmla="*/ f36 1 56"/>
                <a:gd name="f46" fmla="*/ f37 1 18"/>
                <a:gd name="f47" fmla="*/ f38 1 56"/>
                <a:gd name="f48" fmla="*/ f39 1 18"/>
                <a:gd name="f49" fmla="*/ f40 1 56"/>
                <a:gd name="f50" fmla="*/ 0 1 f31"/>
                <a:gd name="f51" fmla="*/ f25 1 f31"/>
                <a:gd name="f52" fmla="*/ 0 1 f32"/>
                <a:gd name="f53" fmla="*/ f26 1 f32"/>
                <a:gd name="f54" fmla="*/ f42 1 f31"/>
                <a:gd name="f55" fmla="*/ f43 1 f32"/>
                <a:gd name="f56" fmla="*/ f44 1 f31"/>
                <a:gd name="f57" fmla="*/ f45 1 f32"/>
                <a:gd name="f58" fmla="*/ f46 1 f31"/>
                <a:gd name="f59" fmla="*/ f47 1 f32"/>
                <a:gd name="f60" fmla="*/ f48 1 f31"/>
                <a:gd name="f61" fmla="*/ f49 1 f32"/>
                <a:gd name="f62" fmla="*/ f50 f22 1"/>
                <a:gd name="f63" fmla="*/ f51 f22 1"/>
                <a:gd name="f64" fmla="*/ f53 f23 1"/>
                <a:gd name="f65" fmla="*/ f52 f23 1"/>
                <a:gd name="f66" fmla="*/ f54 f22 1"/>
                <a:gd name="f67" fmla="*/ f55 f23 1"/>
                <a:gd name="f68" fmla="*/ f56 f22 1"/>
                <a:gd name="f69" fmla="*/ f57 f23 1"/>
                <a:gd name="f70" fmla="*/ f58 f22 1"/>
                <a:gd name="f71" fmla="*/ f59 f23 1"/>
                <a:gd name="f72" fmla="*/ f60 f22 1"/>
                <a:gd name="f73" fmla="*/ f61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66" y="f67"/>
                </a:cxn>
                <a:cxn ang="f41">
                  <a:pos x="f68" y="f69"/>
                </a:cxn>
                <a:cxn ang="f41">
                  <a:pos x="f70" y="f71"/>
                </a:cxn>
                <a:cxn ang="f41">
                  <a:pos x="f72" y="f73"/>
                </a:cxn>
                <a:cxn ang="f41">
                  <a:pos x="f66" y="f67"/>
                </a:cxn>
              </a:cxnLst>
              <a:rect l="f62" t="f65" r="f63" b="f64"/>
              <a:pathLst>
                <a:path w="18" h="56">
                  <a:moveTo>
                    <a:pt x="f8" y="f9"/>
                  </a:moveTo>
                  <a:cubicBezTo>
                    <a:pt x="f8" y="f10"/>
                    <a:pt x="f11" y="f7"/>
                    <a:pt x="f5" y="f12"/>
                  </a:cubicBezTo>
                  <a:cubicBezTo>
                    <a:pt x="f13" y="f14"/>
                    <a:pt x="f13" y="f15"/>
                    <a:pt x="f13" y="f16"/>
                  </a:cubicBezTo>
                  <a:cubicBezTo>
                    <a:pt x="f17" y="f5"/>
                    <a:pt x="f18" y="f13"/>
                    <a:pt x="f19" y="f17"/>
                  </a:cubicBezTo>
                  <a:cubicBezTo>
                    <a:pt x="f6" y="f15"/>
                    <a:pt x="f19" y="f20"/>
                    <a:pt x="f8" y="f9"/>
                  </a:cubicBezTo>
                  <a:close/>
                </a:path>
              </a:pathLst>
            </a:custGeom>
            <a:solidFill>
              <a:srgbClr val="BDBDB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65903987-642E-4A4C-8B88-035AD373E565}"/>
                </a:ext>
              </a:extLst>
            </p:cNvPr>
            <p:cNvSpPr/>
            <p:nvPr/>
          </p:nvSpPr>
          <p:spPr>
            <a:xfrm>
              <a:off x="1491477" y="3453286"/>
              <a:ext cx="92070" cy="714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18"/>
                <a:gd name="f8" fmla="val 6"/>
                <a:gd name="f9" fmla="val 13"/>
                <a:gd name="f10" fmla="val 9"/>
                <a:gd name="f11" fmla="val 3"/>
                <a:gd name="f12" fmla="val 4"/>
                <a:gd name="f13" fmla="val 10"/>
                <a:gd name="f14" fmla="val 16"/>
                <a:gd name="f15" fmla="val 1"/>
                <a:gd name="f16" fmla="val 22"/>
                <a:gd name="f17" fmla="val 2"/>
                <a:gd name="f18" fmla="val 19"/>
                <a:gd name="f19" fmla="+- 0 0 -90"/>
                <a:gd name="f20" fmla="*/ f3 1 23"/>
                <a:gd name="f21" fmla="*/ f4 1 18"/>
                <a:gd name="f22" fmla="val f5"/>
                <a:gd name="f23" fmla="val f6"/>
                <a:gd name="f24" fmla="val f7"/>
                <a:gd name="f25" fmla="*/ f19 f0 1"/>
                <a:gd name="f26" fmla="+- f24 0 f22"/>
                <a:gd name="f27" fmla="+- f23 0 f22"/>
                <a:gd name="f28" fmla="*/ f25 1 f2"/>
                <a:gd name="f29" fmla="*/ f27 1 23"/>
                <a:gd name="f30" fmla="*/ f26 1 18"/>
                <a:gd name="f31" fmla="*/ 6 f27 1"/>
                <a:gd name="f32" fmla="*/ 13 f26 1"/>
                <a:gd name="f33" fmla="*/ 4 f27 1"/>
                <a:gd name="f34" fmla="*/ 0 f26 1"/>
                <a:gd name="f35" fmla="*/ 22 f27 1"/>
                <a:gd name="f36" fmla="*/ 2 f26 1"/>
                <a:gd name="f37" fmla="+- f28 0 f1"/>
                <a:gd name="f38" fmla="*/ f31 1 23"/>
                <a:gd name="f39" fmla="*/ f32 1 18"/>
                <a:gd name="f40" fmla="*/ f33 1 23"/>
                <a:gd name="f41" fmla="*/ f34 1 18"/>
                <a:gd name="f42" fmla="*/ f35 1 23"/>
                <a:gd name="f43" fmla="*/ f36 1 18"/>
                <a:gd name="f44" fmla="*/ 0 1 f29"/>
                <a:gd name="f45" fmla="*/ f23 1 f29"/>
                <a:gd name="f46" fmla="*/ 0 1 f30"/>
                <a:gd name="f47" fmla="*/ f24 1 f30"/>
                <a:gd name="f48" fmla="*/ f38 1 f29"/>
                <a:gd name="f49" fmla="*/ f39 1 f30"/>
                <a:gd name="f50" fmla="*/ f40 1 f29"/>
                <a:gd name="f51" fmla="*/ f41 1 f30"/>
                <a:gd name="f52" fmla="*/ f42 1 f29"/>
                <a:gd name="f53" fmla="*/ f43 1 f30"/>
                <a:gd name="f54" fmla="*/ f44 f20 1"/>
                <a:gd name="f55" fmla="*/ f45 f20 1"/>
                <a:gd name="f56" fmla="*/ f47 f21 1"/>
                <a:gd name="f57" fmla="*/ f46 f21 1"/>
                <a:gd name="f58" fmla="*/ f48 f20 1"/>
                <a:gd name="f59" fmla="*/ f49 f21 1"/>
                <a:gd name="f60" fmla="*/ f50 f20 1"/>
                <a:gd name="f61" fmla="*/ f51 f21 1"/>
                <a:gd name="f62" fmla="*/ f52 f20 1"/>
                <a:gd name="f63" fmla="*/ f53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58" y="f59"/>
                </a:cxn>
                <a:cxn ang="f37">
                  <a:pos x="f60" y="f61"/>
                </a:cxn>
                <a:cxn ang="f37">
                  <a:pos x="f62" y="f63"/>
                </a:cxn>
                <a:cxn ang="f37">
                  <a:pos x="f58" y="f59"/>
                </a:cxn>
              </a:cxnLst>
              <a:rect l="f54" t="f57" r="f55" b="f56"/>
              <a:pathLst>
                <a:path w="23" h="18">
                  <a:moveTo>
                    <a:pt x="f8" y="f9"/>
                  </a:moveTo>
                  <a:cubicBezTo>
                    <a:pt x="f5" y="f10"/>
                    <a:pt x="f11" y="f12"/>
                    <a:pt x="f12" y="f5"/>
                  </a:cubicBezTo>
                  <a:cubicBezTo>
                    <a:pt x="f13" y="f5"/>
                    <a:pt x="f14" y="f15"/>
                    <a:pt x="f16" y="f17"/>
                  </a:cubicBezTo>
                  <a:cubicBezTo>
                    <a:pt x="f6" y="f14"/>
                    <a:pt x="f18" y="f7"/>
                    <a:pt x="f8" y="f9"/>
                  </a:cubicBezTo>
                  <a:close/>
                </a:path>
              </a:pathLst>
            </a:custGeom>
            <a:solidFill>
              <a:srgbClr val="1E2E4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E9239256-DE1F-4E07-9E77-435A3671F59A}"/>
                </a:ext>
              </a:extLst>
            </p:cNvPr>
            <p:cNvSpPr/>
            <p:nvPr/>
          </p:nvSpPr>
          <p:spPr>
            <a:xfrm>
              <a:off x="1359712" y="2748439"/>
              <a:ext cx="452435" cy="6016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3"/>
                <a:gd name="f7" fmla="val 151"/>
                <a:gd name="f8" fmla="val 1"/>
                <a:gd name="f9" fmla="val 95"/>
                <a:gd name="f10" fmla="val 81"/>
                <a:gd name="f11" fmla="val 2"/>
                <a:gd name="f12" fmla="val 66"/>
                <a:gd name="f13" fmla="val 5"/>
                <a:gd name="f14" fmla="val 52"/>
                <a:gd name="f15" fmla="val 8"/>
                <a:gd name="f16" fmla="val 44"/>
                <a:gd name="f17" fmla="val 10"/>
                <a:gd name="f18" fmla="val 37"/>
                <a:gd name="f19" fmla="val 13"/>
                <a:gd name="f20" fmla="val 30"/>
                <a:gd name="f21" fmla="val 21"/>
                <a:gd name="f22" fmla="val 39"/>
                <a:gd name="f23" fmla="val 62"/>
                <a:gd name="f24" fmla="val 84"/>
                <a:gd name="f25" fmla="val 99"/>
                <a:gd name="f26" fmla="val 12"/>
                <a:gd name="f27" fmla="val 106"/>
                <a:gd name="f28" fmla="val 32"/>
                <a:gd name="f29" fmla="val 112"/>
                <a:gd name="f30" fmla="val 110"/>
                <a:gd name="f31" fmla="val 92"/>
                <a:gd name="f32" fmla="val 121"/>
                <a:gd name="f33" fmla="val 109"/>
                <a:gd name="f34" fmla="val 130"/>
                <a:gd name="f35" fmla="val 138"/>
                <a:gd name="f36" fmla="val 105"/>
                <a:gd name="f37" fmla="val 145"/>
                <a:gd name="f38" fmla="val 94"/>
                <a:gd name="f39" fmla="val 146"/>
                <a:gd name="f40" fmla="val 72"/>
                <a:gd name="f41" fmla="val 150"/>
                <a:gd name="f42" fmla="val 63"/>
                <a:gd name="f43" fmla="val 123"/>
                <a:gd name="f44" fmla="val 53"/>
                <a:gd name="f45" fmla="val 97"/>
                <a:gd name="f46" fmla="val 20"/>
                <a:gd name="f47" fmla="val 90"/>
                <a:gd name="f48" fmla="val 16"/>
                <a:gd name="f49" fmla="val 89"/>
                <a:gd name="f50" fmla="val 11"/>
                <a:gd name="f51" fmla="val 86"/>
                <a:gd name="f52" fmla="val 7"/>
                <a:gd name="f53" fmla="val 6"/>
                <a:gd name="f54" fmla="val 101"/>
                <a:gd name="f55" fmla="val 9"/>
                <a:gd name="f56" fmla="val 103"/>
                <a:gd name="f57" fmla="val 4"/>
                <a:gd name="f58" fmla="+- 0 0 -90"/>
                <a:gd name="f59" fmla="*/ f3 1 113"/>
                <a:gd name="f60" fmla="*/ f4 1 151"/>
                <a:gd name="f61" fmla="val f5"/>
                <a:gd name="f62" fmla="val f6"/>
                <a:gd name="f63" fmla="val f7"/>
                <a:gd name="f64" fmla="*/ f58 f0 1"/>
                <a:gd name="f65" fmla="+- f63 0 f61"/>
                <a:gd name="f66" fmla="+- f62 0 f61"/>
                <a:gd name="f67" fmla="*/ f64 1 f2"/>
                <a:gd name="f68" fmla="*/ f66 1 113"/>
                <a:gd name="f69" fmla="*/ f65 1 151"/>
                <a:gd name="f70" fmla="*/ 1 f66 1"/>
                <a:gd name="f71" fmla="*/ 95 f65 1"/>
                <a:gd name="f72" fmla="*/ 5 f66 1"/>
                <a:gd name="f73" fmla="*/ 52 f65 1"/>
                <a:gd name="f74" fmla="*/ 13 f66 1"/>
                <a:gd name="f75" fmla="*/ 30 f65 1"/>
                <a:gd name="f76" fmla="*/ 62 f66 1"/>
                <a:gd name="f77" fmla="*/ 1 f65 1"/>
                <a:gd name="f78" fmla="*/ 106 f66 1"/>
                <a:gd name="f79" fmla="*/ 32 f65 1"/>
                <a:gd name="f80" fmla="*/ 110 f66 1"/>
                <a:gd name="f81" fmla="*/ 121 f65 1"/>
                <a:gd name="f82" fmla="*/ 105 f66 1"/>
                <a:gd name="f83" fmla="*/ 145 f65 1"/>
                <a:gd name="f84" fmla="*/ 72 f66 1"/>
                <a:gd name="f85" fmla="*/ 150 f65 1"/>
                <a:gd name="f86" fmla="*/ 20 f66 1"/>
                <a:gd name="f87" fmla="*/ 90 f65 1"/>
                <a:gd name="f88" fmla="*/ 7 f66 1"/>
                <a:gd name="f89" fmla="*/ 16 f66 1"/>
                <a:gd name="f90" fmla="*/ 101 f65 1"/>
                <a:gd name="f91" fmla="+- f67 0 f1"/>
                <a:gd name="f92" fmla="*/ f70 1 113"/>
                <a:gd name="f93" fmla="*/ f71 1 151"/>
                <a:gd name="f94" fmla="*/ f72 1 113"/>
                <a:gd name="f95" fmla="*/ f73 1 151"/>
                <a:gd name="f96" fmla="*/ f74 1 113"/>
                <a:gd name="f97" fmla="*/ f75 1 151"/>
                <a:gd name="f98" fmla="*/ f76 1 113"/>
                <a:gd name="f99" fmla="*/ f77 1 151"/>
                <a:gd name="f100" fmla="*/ f78 1 113"/>
                <a:gd name="f101" fmla="*/ f79 1 151"/>
                <a:gd name="f102" fmla="*/ f80 1 113"/>
                <a:gd name="f103" fmla="*/ f81 1 151"/>
                <a:gd name="f104" fmla="*/ f82 1 113"/>
                <a:gd name="f105" fmla="*/ f83 1 151"/>
                <a:gd name="f106" fmla="*/ f84 1 113"/>
                <a:gd name="f107" fmla="*/ f85 1 151"/>
                <a:gd name="f108" fmla="*/ f86 1 113"/>
                <a:gd name="f109" fmla="*/ f87 1 151"/>
                <a:gd name="f110" fmla="*/ f88 1 113"/>
                <a:gd name="f111" fmla="*/ f89 1 113"/>
                <a:gd name="f112" fmla="*/ f90 1 151"/>
                <a:gd name="f113" fmla="*/ 0 1 f68"/>
                <a:gd name="f114" fmla="*/ f62 1 f68"/>
                <a:gd name="f115" fmla="*/ 0 1 f69"/>
                <a:gd name="f116" fmla="*/ f63 1 f69"/>
                <a:gd name="f117" fmla="*/ f92 1 f68"/>
                <a:gd name="f118" fmla="*/ f93 1 f69"/>
                <a:gd name="f119" fmla="*/ f94 1 f68"/>
                <a:gd name="f120" fmla="*/ f95 1 f69"/>
                <a:gd name="f121" fmla="*/ f96 1 f68"/>
                <a:gd name="f122" fmla="*/ f97 1 f69"/>
                <a:gd name="f123" fmla="*/ f98 1 f68"/>
                <a:gd name="f124" fmla="*/ f99 1 f69"/>
                <a:gd name="f125" fmla="*/ f100 1 f68"/>
                <a:gd name="f126" fmla="*/ f101 1 f69"/>
                <a:gd name="f127" fmla="*/ f102 1 f68"/>
                <a:gd name="f128" fmla="*/ f103 1 f69"/>
                <a:gd name="f129" fmla="*/ f104 1 f68"/>
                <a:gd name="f130" fmla="*/ f105 1 f69"/>
                <a:gd name="f131" fmla="*/ f106 1 f68"/>
                <a:gd name="f132" fmla="*/ f107 1 f69"/>
                <a:gd name="f133" fmla="*/ f108 1 f68"/>
                <a:gd name="f134" fmla="*/ f109 1 f69"/>
                <a:gd name="f135" fmla="*/ f110 1 f68"/>
                <a:gd name="f136" fmla="*/ f111 1 f68"/>
                <a:gd name="f137" fmla="*/ f112 1 f69"/>
                <a:gd name="f138" fmla="*/ f113 f59 1"/>
                <a:gd name="f139" fmla="*/ f114 f59 1"/>
                <a:gd name="f140" fmla="*/ f116 f60 1"/>
                <a:gd name="f141" fmla="*/ f115 f60 1"/>
                <a:gd name="f142" fmla="*/ f117 f59 1"/>
                <a:gd name="f143" fmla="*/ f118 f60 1"/>
                <a:gd name="f144" fmla="*/ f119 f59 1"/>
                <a:gd name="f145" fmla="*/ f120 f60 1"/>
                <a:gd name="f146" fmla="*/ f121 f59 1"/>
                <a:gd name="f147" fmla="*/ f122 f60 1"/>
                <a:gd name="f148" fmla="*/ f123 f59 1"/>
                <a:gd name="f149" fmla="*/ f124 f60 1"/>
                <a:gd name="f150" fmla="*/ f125 f59 1"/>
                <a:gd name="f151" fmla="*/ f126 f60 1"/>
                <a:gd name="f152" fmla="*/ f127 f59 1"/>
                <a:gd name="f153" fmla="*/ f128 f60 1"/>
                <a:gd name="f154" fmla="*/ f129 f59 1"/>
                <a:gd name="f155" fmla="*/ f130 f60 1"/>
                <a:gd name="f156" fmla="*/ f131 f59 1"/>
                <a:gd name="f157" fmla="*/ f132 f60 1"/>
                <a:gd name="f158" fmla="*/ f133 f59 1"/>
                <a:gd name="f159" fmla="*/ f134 f60 1"/>
                <a:gd name="f160" fmla="*/ f135 f59 1"/>
                <a:gd name="f161" fmla="*/ f136 f59 1"/>
                <a:gd name="f162" fmla="*/ f137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42" y="f143"/>
                </a:cxn>
                <a:cxn ang="f91">
                  <a:pos x="f144" y="f145"/>
                </a:cxn>
                <a:cxn ang="f91">
                  <a:pos x="f146" y="f147"/>
                </a:cxn>
                <a:cxn ang="f91">
                  <a:pos x="f148" y="f149"/>
                </a:cxn>
                <a:cxn ang="f91">
                  <a:pos x="f150" y="f151"/>
                </a:cxn>
                <a:cxn ang="f91">
                  <a:pos x="f152" y="f153"/>
                </a:cxn>
                <a:cxn ang="f91">
                  <a:pos x="f154" y="f155"/>
                </a:cxn>
                <a:cxn ang="f91">
                  <a:pos x="f156" y="f157"/>
                </a:cxn>
                <a:cxn ang="f91">
                  <a:pos x="f158" y="f159"/>
                </a:cxn>
                <a:cxn ang="f91">
                  <a:pos x="f160" y="f159"/>
                </a:cxn>
                <a:cxn ang="f91">
                  <a:pos x="f161" y="f162"/>
                </a:cxn>
                <a:cxn ang="f91">
                  <a:pos x="f142" y="f143"/>
                </a:cxn>
              </a:cxnLst>
              <a:rect l="f138" t="f141" r="f139" b="f140"/>
              <a:pathLst>
                <a:path w="113" h="151">
                  <a:moveTo>
                    <a:pt x="f8" y="f9"/>
                  </a:moveTo>
                  <a:cubicBezTo>
                    <a:pt x="f5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17"/>
                    <a:pt x="f22" y="f5"/>
                    <a:pt x="f23" y="f8"/>
                  </a:cubicBezTo>
                  <a:cubicBezTo>
                    <a:pt x="f24" y="f11"/>
                    <a:pt x="f25" y="f26"/>
                    <a:pt x="f27" y="f28"/>
                  </a:cubicBezTo>
                  <a:cubicBezTo>
                    <a:pt x="f29" y="f23"/>
                    <a:pt x="f30" y="f31"/>
                    <a:pt x="f30" y="f32"/>
                  </a:cubicBezTo>
                  <a:cubicBezTo>
                    <a:pt x="f33" y="f34"/>
                    <a:pt x="f6" y="f35"/>
                    <a:pt x="f36" y="f37"/>
                  </a:cubicBezTo>
                  <a:cubicBezTo>
                    <a:pt x="f38" y="f39"/>
                    <a:pt x="f24" y="f7"/>
                    <a:pt x="f40" y="f41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47"/>
                  </a:cubicBezTo>
                  <a:cubicBezTo>
                    <a:pt x="f13" y="f31"/>
                    <a:pt x="f53" y="f38"/>
                    <a:pt x="f48" y="f54"/>
                  </a:cubicBezTo>
                  <a:cubicBezTo>
                    <a:pt x="f55" y="f56"/>
                    <a:pt x="f57" y="f56"/>
                    <a:pt x="f8" y="f9"/>
                  </a:cubicBezTo>
                  <a:close/>
                </a:path>
              </a:pathLst>
            </a:custGeom>
            <a:solidFill>
              <a:srgbClr val="E9E8E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3BDA1A72-25E0-4CED-9C9C-E020E198C9BA}"/>
                </a:ext>
              </a:extLst>
            </p:cNvPr>
            <p:cNvSpPr/>
            <p:nvPr/>
          </p:nvSpPr>
          <p:spPr>
            <a:xfrm>
              <a:off x="1756589" y="2465862"/>
              <a:ext cx="195260" cy="6016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9"/>
                <a:gd name="f7" fmla="val 151"/>
                <a:gd name="f8" fmla="val 26"/>
                <a:gd name="f9" fmla="val 116"/>
                <a:gd name="f10" fmla="val 22"/>
                <a:gd name="f11" fmla="val 100"/>
                <a:gd name="f12" fmla="val 16"/>
                <a:gd name="f13" fmla="val 86"/>
                <a:gd name="f14" fmla="val 4"/>
                <a:gd name="f15" fmla="val 74"/>
                <a:gd name="f16" fmla="val 51"/>
                <a:gd name="f17" fmla="val 1"/>
                <a:gd name="f18" fmla="val 28"/>
                <a:gd name="f19" fmla="val 3"/>
                <a:gd name="f20" fmla="val 5"/>
                <a:gd name="f21" fmla="val 8"/>
                <a:gd name="f22" fmla="val 12"/>
                <a:gd name="f23" fmla="val 15"/>
                <a:gd name="f24" fmla="val 7"/>
                <a:gd name="f25" fmla="val 18"/>
                <a:gd name="f26" fmla="val 10"/>
                <a:gd name="f27" fmla="val 20"/>
                <a:gd name="f28" fmla="val 14"/>
                <a:gd name="f29" fmla="val 23"/>
                <a:gd name="f30" fmla="val 36"/>
                <a:gd name="f31" fmla="val 25"/>
                <a:gd name="f32" fmla="val 46"/>
                <a:gd name="f33" fmla="val 29"/>
                <a:gd name="f34" fmla="val 38"/>
                <a:gd name="f35" fmla="val 47"/>
                <a:gd name="f36" fmla="val 73"/>
                <a:gd name="f37" fmla="val 99"/>
                <a:gd name="f38" fmla="val 44"/>
                <a:gd name="f39" fmla="val 124"/>
                <a:gd name="f40" fmla="val 127"/>
                <a:gd name="f41" fmla="val 43"/>
                <a:gd name="f42" fmla="val 130"/>
                <a:gd name="f43" fmla="val 41"/>
                <a:gd name="f44" fmla="val 132"/>
                <a:gd name="f45" fmla="val 134"/>
                <a:gd name="f46" fmla="val 137"/>
                <a:gd name="f47" fmla="val 142"/>
                <a:gd name="f48" fmla="val 40"/>
                <a:gd name="f49" fmla="val 147"/>
                <a:gd name="f50" fmla="val 34"/>
                <a:gd name="f51" fmla="val 148"/>
                <a:gd name="f52" fmla="val 139"/>
                <a:gd name="f53" fmla="val 128"/>
                <a:gd name="f54" fmla="val 121"/>
                <a:gd name="f55" fmla="+- 0 0 -90"/>
                <a:gd name="f56" fmla="*/ f3 1 49"/>
                <a:gd name="f57" fmla="*/ f4 1 151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49"/>
                <a:gd name="f66" fmla="*/ f62 1 151"/>
                <a:gd name="f67" fmla="*/ 26 f63 1"/>
                <a:gd name="f68" fmla="*/ 116 f62 1"/>
                <a:gd name="f69" fmla="*/ 4 f63 1"/>
                <a:gd name="f70" fmla="*/ 74 f62 1"/>
                <a:gd name="f71" fmla="*/ 3 f63 1"/>
                <a:gd name="f72" fmla="*/ 5 f62 1"/>
                <a:gd name="f73" fmla="*/ 12 f63 1"/>
                <a:gd name="f74" fmla="*/ 4 f62 1"/>
                <a:gd name="f75" fmla="*/ 20 f63 1"/>
                <a:gd name="f76" fmla="*/ 14 f62 1"/>
                <a:gd name="f77" fmla="*/ 36 f63 1"/>
                <a:gd name="f78" fmla="*/ 25 f62 1"/>
                <a:gd name="f79" fmla="*/ 49 f63 1"/>
                <a:gd name="f80" fmla="*/ 47 f62 1"/>
                <a:gd name="f81" fmla="*/ 44 f63 1"/>
                <a:gd name="f82" fmla="*/ 124 f62 1"/>
                <a:gd name="f83" fmla="*/ 41 f63 1"/>
                <a:gd name="f84" fmla="*/ 132 f62 1"/>
                <a:gd name="f85" fmla="*/ 38 f63 1"/>
                <a:gd name="f86" fmla="*/ 137 f62 1"/>
                <a:gd name="f87" fmla="*/ 34 f63 1"/>
                <a:gd name="f88" fmla="*/ 151 f62 1"/>
                <a:gd name="f89" fmla="*/ 23 f63 1"/>
                <a:gd name="f90" fmla="*/ 128 f62 1"/>
                <a:gd name="f91" fmla="+- f64 0 f1"/>
                <a:gd name="f92" fmla="*/ f67 1 49"/>
                <a:gd name="f93" fmla="*/ f68 1 151"/>
                <a:gd name="f94" fmla="*/ f69 1 49"/>
                <a:gd name="f95" fmla="*/ f70 1 151"/>
                <a:gd name="f96" fmla="*/ f71 1 49"/>
                <a:gd name="f97" fmla="*/ f72 1 151"/>
                <a:gd name="f98" fmla="*/ f73 1 49"/>
                <a:gd name="f99" fmla="*/ f74 1 151"/>
                <a:gd name="f100" fmla="*/ f75 1 49"/>
                <a:gd name="f101" fmla="*/ f76 1 151"/>
                <a:gd name="f102" fmla="*/ f77 1 49"/>
                <a:gd name="f103" fmla="*/ f78 1 151"/>
                <a:gd name="f104" fmla="*/ f79 1 49"/>
                <a:gd name="f105" fmla="*/ f80 1 151"/>
                <a:gd name="f106" fmla="*/ f81 1 49"/>
                <a:gd name="f107" fmla="*/ f82 1 151"/>
                <a:gd name="f108" fmla="*/ f83 1 49"/>
                <a:gd name="f109" fmla="*/ f84 1 151"/>
                <a:gd name="f110" fmla="*/ f85 1 49"/>
                <a:gd name="f111" fmla="*/ f86 1 151"/>
                <a:gd name="f112" fmla="*/ f87 1 49"/>
                <a:gd name="f113" fmla="*/ f88 1 151"/>
                <a:gd name="f114" fmla="*/ f89 1 49"/>
                <a:gd name="f115" fmla="*/ f90 1 151"/>
                <a:gd name="f116" fmla="*/ 0 1 f65"/>
                <a:gd name="f117" fmla="*/ f59 1 f65"/>
                <a:gd name="f118" fmla="*/ 0 1 f66"/>
                <a:gd name="f119" fmla="*/ f60 1 f66"/>
                <a:gd name="f120" fmla="*/ f92 1 f65"/>
                <a:gd name="f121" fmla="*/ f93 1 f66"/>
                <a:gd name="f122" fmla="*/ f94 1 f65"/>
                <a:gd name="f123" fmla="*/ f95 1 f66"/>
                <a:gd name="f124" fmla="*/ f96 1 f65"/>
                <a:gd name="f125" fmla="*/ f97 1 f66"/>
                <a:gd name="f126" fmla="*/ f98 1 f65"/>
                <a:gd name="f127" fmla="*/ f99 1 f66"/>
                <a:gd name="f128" fmla="*/ f100 1 f65"/>
                <a:gd name="f129" fmla="*/ f101 1 f66"/>
                <a:gd name="f130" fmla="*/ f102 1 f65"/>
                <a:gd name="f131" fmla="*/ f103 1 f66"/>
                <a:gd name="f132" fmla="*/ f104 1 f65"/>
                <a:gd name="f133" fmla="*/ f105 1 f66"/>
                <a:gd name="f134" fmla="*/ f106 1 f65"/>
                <a:gd name="f135" fmla="*/ f107 1 f66"/>
                <a:gd name="f136" fmla="*/ f108 1 f65"/>
                <a:gd name="f137" fmla="*/ f109 1 f66"/>
                <a:gd name="f138" fmla="*/ f110 1 f65"/>
                <a:gd name="f139" fmla="*/ f111 1 f66"/>
                <a:gd name="f140" fmla="*/ f112 1 f65"/>
                <a:gd name="f141" fmla="*/ f113 1 f66"/>
                <a:gd name="f142" fmla="*/ f114 1 f65"/>
                <a:gd name="f143" fmla="*/ f115 1 f66"/>
                <a:gd name="f144" fmla="*/ f116 f56 1"/>
                <a:gd name="f145" fmla="*/ f117 f56 1"/>
                <a:gd name="f146" fmla="*/ f119 f57 1"/>
                <a:gd name="f147" fmla="*/ f118 f57 1"/>
                <a:gd name="f148" fmla="*/ f120 f56 1"/>
                <a:gd name="f149" fmla="*/ f121 f57 1"/>
                <a:gd name="f150" fmla="*/ f122 f56 1"/>
                <a:gd name="f151" fmla="*/ f123 f57 1"/>
                <a:gd name="f152" fmla="*/ f124 f56 1"/>
                <a:gd name="f153" fmla="*/ f125 f57 1"/>
                <a:gd name="f154" fmla="*/ f126 f56 1"/>
                <a:gd name="f155" fmla="*/ f127 f57 1"/>
                <a:gd name="f156" fmla="*/ f128 f56 1"/>
                <a:gd name="f157" fmla="*/ f129 f57 1"/>
                <a:gd name="f158" fmla="*/ f130 f56 1"/>
                <a:gd name="f159" fmla="*/ f131 f57 1"/>
                <a:gd name="f160" fmla="*/ f132 f56 1"/>
                <a:gd name="f161" fmla="*/ f133 f57 1"/>
                <a:gd name="f162" fmla="*/ f134 f56 1"/>
                <a:gd name="f163" fmla="*/ f135 f57 1"/>
                <a:gd name="f164" fmla="*/ f136 f56 1"/>
                <a:gd name="f165" fmla="*/ f137 f57 1"/>
                <a:gd name="f166" fmla="*/ f138 f56 1"/>
                <a:gd name="f167" fmla="*/ f139 f57 1"/>
                <a:gd name="f168" fmla="*/ f140 f56 1"/>
                <a:gd name="f169" fmla="*/ f141 f57 1"/>
                <a:gd name="f170" fmla="*/ f142 f56 1"/>
                <a:gd name="f171" fmla="*/ f143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48" y="f149"/>
                </a:cxn>
                <a:cxn ang="f91">
                  <a:pos x="f150" y="f151"/>
                </a:cxn>
                <a:cxn ang="f91">
                  <a:pos x="f152" y="f153"/>
                </a:cxn>
                <a:cxn ang="f91">
                  <a:pos x="f154" y="f155"/>
                </a:cxn>
                <a:cxn ang="f91">
                  <a:pos x="f156" y="f157"/>
                </a:cxn>
                <a:cxn ang="f91">
                  <a:pos x="f158" y="f159"/>
                </a:cxn>
                <a:cxn ang="f91">
                  <a:pos x="f160" y="f161"/>
                </a:cxn>
                <a:cxn ang="f91">
                  <a:pos x="f162" y="f163"/>
                </a:cxn>
                <a:cxn ang="f91">
                  <a:pos x="f164" y="f165"/>
                </a:cxn>
                <a:cxn ang="f91">
                  <a:pos x="f166" y="f167"/>
                </a:cxn>
                <a:cxn ang="f91">
                  <a:pos x="f168" y="f169"/>
                </a:cxn>
                <a:cxn ang="f91">
                  <a:pos x="f170" y="f171"/>
                </a:cxn>
                <a:cxn ang="f91">
                  <a:pos x="f148" y="f149"/>
                </a:cxn>
              </a:cxnLst>
              <a:rect l="f144" t="f147" r="f145" b="f146"/>
              <a:pathLst>
                <a:path w="49" h="15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5" y="f16"/>
                    <a:pt x="f17" y="f18"/>
                    <a:pt x="f19" y="f20"/>
                  </a:cubicBezTo>
                  <a:cubicBezTo>
                    <a:pt x="f20" y="f5"/>
                    <a:pt x="f21" y="f5"/>
                    <a:pt x="f22" y="f14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10"/>
                    <a:pt x="f18" y="f8"/>
                    <a:pt x="f30" y="f31"/>
                  </a:cubicBezTo>
                  <a:cubicBezTo>
                    <a:pt x="f32" y="f33"/>
                    <a:pt x="f6" y="f34"/>
                    <a:pt x="f6" y="f35"/>
                  </a:cubicBezTo>
                  <a:cubicBezTo>
                    <a:pt x="f35" y="f36"/>
                    <a:pt x="f32" y="f37"/>
                    <a:pt x="f38" y="f39"/>
                  </a:cubicBezTo>
                  <a:cubicBezTo>
                    <a:pt x="f38" y="f40"/>
                    <a:pt x="f41" y="f42"/>
                    <a:pt x="f43" y="f44"/>
                  </a:cubicBezTo>
                  <a:cubicBezTo>
                    <a:pt x="f34" y="f44"/>
                    <a:pt x="f34" y="f45"/>
                    <a:pt x="f34" y="f46"/>
                  </a:cubicBezTo>
                  <a:cubicBezTo>
                    <a:pt x="f34" y="f47"/>
                    <a:pt x="f48" y="f49"/>
                    <a:pt x="f50" y="f7"/>
                  </a:cubicBezTo>
                  <a:cubicBezTo>
                    <a:pt x="f29" y="f51"/>
                    <a:pt x="f25" y="f52"/>
                    <a:pt x="f29" y="f53"/>
                  </a:cubicBezTo>
                  <a:cubicBezTo>
                    <a:pt x="f31" y="f39"/>
                    <a:pt x="f18" y="f54"/>
                    <a:pt x="f8" y="f9"/>
                  </a:cubicBezTo>
                  <a:close/>
                </a:path>
              </a:pathLst>
            </a:custGeom>
            <a:solidFill>
              <a:srgbClr val="EBA69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72A49B6E-E856-4984-BF5D-85D4A381BD83}"/>
                </a:ext>
              </a:extLst>
            </p:cNvPr>
            <p:cNvSpPr/>
            <p:nvPr/>
          </p:nvSpPr>
          <p:spPr>
            <a:xfrm>
              <a:off x="1620069" y="2442051"/>
              <a:ext cx="173041" cy="31908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3"/>
                <a:gd name="f7" fmla="val 80"/>
                <a:gd name="f8" fmla="val 41"/>
                <a:gd name="f9" fmla="val 8"/>
                <a:gd name="f10" fmla="val 40"/>
                <a:gd name="f11" fmla="val 28"/>
                <a:gd name="f12" fmla="val 47"/>
                <a:gd name="f13" fmla="val 67"/>
                <a:gd name="f14" fmla="val 72"/>
                <a:gd name="f15" fmla="val 76"/>
                <a:gd name="f16" fmla="val 38"/>
                <a:gd name="f17" fmla="val 29"/>
                <a:gd name="f18" fmla="val 73"/>
                <a:gd name="f19" fmla="val 19"/>
                <a:gd name="f20" fmla="val 68"/>
                <a:gd name="f21" fmla="val 7"/>
                <a:gd name="f22" fmla="val 66"/>
                <a:gd name="f23" fmla="val 4"/>
                <a:gd name="f24" fmla="val 60"/>
                <a:gd name="f25" fmla="val 1"/>
                <a:gd name="f26" fmla="val 36"/>
                <a:gd name="f27" fmla="val 13"/>
                <a:gd name="f28" fmla="val 6"/>
                <a:gd name="f29" fmla="val 39"/>
                <a:gd name="f30" fmla="val 2"/>
                <a:gd name="f31" fmla="val 5"/>
                <a:gd name="f32" fmla="+- 0 0 -90"/>
                <a:gd name="f33" fmla="*/ f3 1 43"/>
                <a:gd name="f34" fmla="*/ f4 1 80"/>
                <a:gd name="f35" fmla="val f5"/>
                <a:gd name="f36" fmla="val f6"/>
                <a:gd name="f37" fmla="val f7"/>
                <a:gd name="f38" fmla="*/ f32 f0 1"/>
                <a:gd name="f39" fmla="+- f37 0 f35"/>
                <a:gd name="f40" fmla="+- f36 0 f35"/>
                <a:gd name="f41" fmla="*/ f38 1 f2"/>
                <a:gd name="f42" fmla="*/ f40 1 43"/>
                <a:gd name="f43" fmla="*/ f39 1 80"/>
                <a:gd name="f44" fmla="*/ 41 f40 1"/>
                <a:gd name="f45" fmla="*/ 8 f39 1"/>
                <a:gd name="f46" fmla="*/ 40 f40 1"/>
                <a:gd name="f47" fmla="*/ 67 f39 1"/>
                <a:gd name="f48" fmla="*/ 38 f40 1"/>
                <a:gd name="f49" fmla="*/ 80 f39 1"/>
                <a:gd name="f50" fmla="*/ 7 f40 1"/>
                <a:gd name="f51" fmla="*/ 66 f39 1"/>
                <a:gd name="f52" fmla="*/ 0 f40 1"/>
                <a:gd name="f53" fmla="*/ 60 f39 1"/>
                <a:gd name="f54" fmla="*/ 39 f40 1"/>
                <a:gd name="f55" fmla="*/ 0 f39 1"/>
                <a:gd name="f56" fmla="+- f41 0 f1"/>
                <a:gd name="f57" fmla="*/ f44 1 43"/>
                <a:gd name="f58" fmla="*/ f45 1 80"/>
                <a:gd name="f59" fmla="*/ f46 1 43"/>
                <a:gd name="f60" fmla="*/ f47 1 80"/>
                <a:gd name="f61" fmla="*/ f48 1 43"/>
                <a:gd name="f62" fmla="*/ f49 1 80"/>
                <a:gd name="f63" fmla="*/ f50 1 43"/>
                <a:gd name="f64" fmla="*/ f51 1 80"/>
                <a:gd name="f65" fmla="*/ f52 1 43"/>
                <a:gd name="f66" fmla="*/ f53 1 80"/>
                <a:gd name="f67" fmla="*/ f54 1 43"/>
                <a:gd name="f68" fmla="*/ f55 1 80"/>
                <a:gd name="f69" fmla="*/ 0 1 f42"/>
                <a:gd name="f70" fmla="*/ f36 1 f42"/>
                <a:gd name="f71" fmla="*/ 0 1 f43"/>
                <a:gd name="f72" fmla="*/ f37 1 f43"/>
                <a:gd name="f73" fmla="*/ f57 1 f42"/>
                <a:gd name="f74" fmla="*/ f58 1 f43"/>
                <a:gd name="f75" fmla="*/ f59 1 f42"/>
                <a:gd name="f76" fmla="*/ f60 1 f43"/>
                <a:gd name="f77" fmla="*/ f61 1 f42"/>
                <a:gd name="f78" fmla="*/ f62 1 f43"/>
                <a:gd name="f79" fmla="*/ f63 1 f42"/>
                <a:gd name="f80" fmla="*/ f64 1 f43"/>
                <a:gd name="f81" fmla="*/ f65 1 f42"/>
                <a:gd name="f82" fmla="*/ f66 1 f43"/>
                <a:gd name="f83" fmla="*/ f67 1 f42"/>
                <a:gd name="f84" fmla="*/ f68 1 f43"/>
                <a:gd name="f85" fmla="*/ f69 f33 1"/>
                <a:gd name="f86" fmla="*/ f70 f33 1"/>
                <a:gd name="f87" fmla="*/ f72 f34 1"/>
                <a:gd name="f88" fmla="*/ f71 f34 1"/>
                <a:gd name="f89" fmla="*/ f73 f33 1"/>
                <a:gd name="f90" fmla="*/ f74 f34 1"/>
                <a:gd name="f91" fmla="*/ f75 f33 1"/>
                <a:gd name="f92" fmla="*/ f76 f34 1"/>
                <a:gd name="f93" fmla="*/ f77 f33 1"/>
                <a:gd name="f94" fmla="*/ f78 f34 1"/>
                <a:gd name="f95" fmla="*/ f79 f33 1"/>
                <a:gd name="f96" fmla="*/ f80 f34 1"/>
                <a:gd name="f97" fmla="*/ f81 f33 1"/>
                <a:gd name="f98" fmla="*/ f82 f34 1"/>
                <a:gd name="f99" fmla="*/ f83 f33 1"/>
                <a:gd name="f100" fmla="*/ f8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89" y="f90"/>
                </a:cxn>
                <a:cxn ang="f56">
                  <a:pos x="f91" y="f92"/>
                </a:cxn>
                <a:cxn ang="f56">
                  <a:pos x="f93" y="f94"/>
                </a:cxn>
                <a:cxn ang="f56">
                  <a:pos x="f95" y="f96"/>
                </a:cxn>
                <a:cxn ang="f56">
                  <a:pos x="f97" y="f98"/>
                </a:cxn>
                <a:cxn ang="f56">
                  <a:pos x="f99" y="f100"/>
                </a:cxn>
                <a:cxn ang="f56">
                  <a:pos x="f89" y="f90"/>
                </a:cxn>
              </a:cxnLst>
              <a:rect l="f85" t="f88" r="f86" b="f87"/>
              <a:pathLst>
                <a:path w="43" h="80">
                  <a:moveTo>
                    <a:pt x="f8" y="f9"/>
                  </a:move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7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2"/>
                    <a:pt x="f5" y="f22"/>
                    <a:pt x="f5" y="f24"/>
                  </a:cubicBezTo>
                  <a:cubicBezTo>
                    <a:pt x="f25" y="f26"/>
                    <a:pt x="f27" y="f28"/>
                    <a:pt x="f29" y="f5"/>
                  </a:cubicBezTo>
                  <a:cubicBezTo>
                    <a:pt x="f6" y="f30"/>
                    <a:pt x="f6" y="f31"/>
                    <a:pt x="f8" y="f9"/>
                  </a:cubicBezTo>
                  <a:close/>
                </a:path>
              </a:pathLst>
            </a:custGeom>
            <a:solidFill>
              <a:srgbClr val="F2F2F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D240F363-4AD5-4643-A001-717E33796B45}"/>
                </a:ext>
              </a:extLst>
            </p:cNvPr>
            <p:cNvSpPr/>
            <p:nvPr/>
          </p:nvSpPr>
          <p:spPr>
            <a:xfrm>
              <a:off x="1775636" y="2357908"/>
              <a:ext cx="376239" cy="22700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57"/>
                <a:gd name="f8" fmla="val 2"/>
                <a:gd name="f9" fmla="val 29"/>
                <a:gd name="f10" fmla="val 1"/>
                <a:gd name="f11" fmla="val 26"/>
                <a:gd name="f12" fmla="val 24"/>
                <a:gd name="f13" fmla="val 21"/>
                <a:gd name="f14" fmla="val 4"/>
                <a:gd name="f15" fmla="val 13"/>
                <a:gd name="f16" fmla="val 3"/>
                <a:gd name="f17" fmla="val 18"/>
                <a:gd name="f18" fmla="val 17"/>
                <a:gd name="f19" fmla="val 7"/>
                <a:gd name="f20" fmla="val 11"/>
                <a:gd name="f21" fmla="val 12"/>
                <a:gd name="f22" fmla="val 20"/>
                <a:gd name="f23" fmla="val 30"/>
                <a:gd name="f24" fmla="val 37"/>
                <a:gd name="f25" fmla="val 34"/>
                <a:gd name="f26" fmla="val 42"/>
                <a:gd name="f27" fmla="val 39"/>
                <a:gd name="f28" fmla="val 43"/>
                <a:gd name="f29" fmla="val 44"/>
                <a:gd name="f30" fmla="val 41"/>
                <a:gd name="f31" fmla="val 52"/>
                <a:gd name="f32" fmla="val 54"/>
                <a:gd name="f33" fmla="val 31"/>
                <a:gd name="f34" fmla="val 23"/>
                <a:gd name="f35" fmla="val 62"/>
                <a:gd name="f36" fmla="val 19"/>
                <a:gd name="f37" fmla="val 70"/>
                <a:gd name="f38" fmla="val 74"/>
                <a:gd name="f39" fmla="val 77"/>
                <a:gd name="f40" fmla="val 81"/>
                <a:gd name="f41" fmla="val 16"/>
                <a:gd name="f42" fmla="val 91"/>
                <a:gd name="f43" fmla="val 14"/>
                <a:gd name="f44" fmla="val 89"/>
                <a:gd name="f45" fmla="val 86"/>
                <a:gd name="f46" fmla="val 46"/>
                <a:gd name="f47" fmla="val 79"/>
                <a:gd name="f48" fmla="val 73"/>
                <a:gd name="f49" fmla="val 55"/>
                <a:gd name="f50" fmla="val 72"/>
                <a:gd name="f51" fmla="val 50"/>
                <a:gd name="f52" fmla="val 58"/>
                <a:gd name="f53" fmla="val 49"/>
                <a:gd name="f54" fmla="val 28"/>
                <a:gd name="f55" fmla="val 53"/>
                <a:gd name="f56" fmla="val 56"/>
                <a:gd name="f57" fmla="val 51"/>
                <a:gd name="f58" fmla="val 6"/>
                <a:gd name="f59" fmla="val 36"/>
                <a:gd name="f60" fmla="+- 0 0 -90"/>
                <a:gd name="f61" fmla="*/ f3 1 94"/>
                <a:gd name="f62" fmla="*/ f4 1 57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94"/>
                <a:gd name="f71" fmla="*/ f67 1 57"/>
                <a:gd name="f72" fmla="*/ 2 f68 1"/>
                <a:gd name="f73" fmla="*/ 29 f67 1"/>
                <a:gd name="f74" fmla="*/ 0 f68 1"/>
                <a:gd name="f75" fmla="*/ 21 f67 1"/>
                <a:gd name="f76" fmla="*/ 18 f68 1"/>
                <a:gd name="f77" fmla="*/ 3 f67 1"/>
                <a:gd name="f78" fmla="*/ 11 f68 1"/>
                <a:gd name="f79" fmla="*/ 12 f67 1"/>
                <a:gd name="f80" fmla="*/ 30 f68 1"/>
                <a:gd name="f81" fmla="*/ 37 f67 1"/>
                <a:gd name="f82" fmla="*/ 44 f68 1"/>
                <a:gd name="f83" fmla="*/ 41 f67 1"/>
                <a:gd name="f84" fmla="*/ 54 f68 1"/>
                <a:gd name="f85" fmla="*/ 31 f67 1"/>
                <a:gd name="f86" fmla="*/ 70 f68 1"/>
                <a:gd name="f87" fmla="*/ 19 f67 1"/>
                <a:gd name="f88" fmla="*/ 81 f68 1"/>
                <a:gd name="f89" fmla="*/ 16 f67 1"/>
                <a:gd name="f90" fmla="*/ 94 f68 1"/>
                <a:gd name="f91" fmla="*/ 79 f68 1"/>
                <a:gd name="f92" fmla="*/ 52 f67 1"/>
                <a:gd name="f93" fmla="*/ 72 f68 1"/>
                <a:gd name="f94" fmla="*/ 50 f67 1"/>
                <a:gd name="f95" fmla="*/ 28 f68 1"/>
                <a:gd name="f96" fmla="*/ 53 f67 1"/>
                <a:gd name="f97" fmla="*/ 16 f68 1"/>
                <a:gd name="f98" fmla="*/ 51 f67 1"/>
                <a:gd name="f99" fmla="+- f69 0 f1"/>
                <a:gd name="f100" fmla="*/ f72 1 94"/>
                <a:gd name="f101" fmla="*/ f73 1 57"/>
                <a:gd name="f102" fmla="*/ f74 1 94"/>
                <a:gd name="f103" fmla="*/ f75 1 57"/>
                <a:gd name="f104" fmla="*/ f76 1 94"/>
                <a:gd name="f105" fmla="*/ f77 1 57"/>
                <a:gd name="f106" fmla="*/ f78 1 94"/>
                <a:gd name="f107" fmla="*/ f79 1 57"/>
                <a:gd name="f108" fmla="*/ f80 1 94"/>
                <a:gd name="f109" fmla="*/ f81 1 57"/>
                <a:gd name="f110" fmla="*/ f82 1 94"/>
                <a:gd name="f111" fmla="*/ f83 1 57"/>
                <a:gd name="f112" fmla="*/ f84 1 94"/>
                <a:gd name="f113" fmla="*/ f85 1 57"/>
                <a:gd name="f114" fmla="*/ f86 1 94"/>
                <a:gd name="f115" fmla="*/ f87 1 57"/>
                <a:gd name="f116" fmla="*/ f88 1 94"/>
                <a:gd name="f117" fmla="*/ f89 1 57"/>
                <a:gd name="f118" fmla="*/ f90 1 94"/>
                <a:gd name="f119" fmla="*/ f91 1 94"/>
                <a:gd name="f120" fmla="*/ f92 1 57"/>
                <a:gd name="f121" fmla="*/ f93 1 94"/>
                <a:gd name="f122" fmla="*/ f94 1 57"/>
                <a:gd name="f123" fmla="*/ f95 1 94"/>
                <a:gd name="f124" fmla="*/ f96 1 57"/>
                <a:gd name="f125" fmla="*/ f97 1 94"/>
                <a:gd name="f126" fmla="*/ f98 1 57"/>
                <a:gd name="f127" fmla="*/ 0 1 f70"/>
                <a:gd name="f128" fmla="*/ f64 1 f70"/>
                <a:gd name="f129" fmla="*/ 0 1 f71"/>
                <a:gd name="f130" fmla="*/ f65 1 f71"/>
                <a:gd name="f131" fmla="*/ f100 1 f70"/>
                <a:gd name="f132" fmla="*/ f101 1 f71"/>
                <a:gd name="f133" fmla="*/ f102 1 f70"/>
                <a:gd name="f134" fmla="*/ f103 1 f71"/>
                <a:gd name="f135" fmla="*/ f104 1 f70"/>
                <a:gd name="f136" fmla="*/ f105 1 f71"/>
                <a:gd name="f137" fmla="*/ f106 1 f70"/>
                <a:gd name="f138" fmla="*/ f107 1 f71"/>
                <a:gd name="f139" fmla="*/ f108 1 f70"/>
                <a:gd name="f140" fmla="*/ f109 1 f71"/>
                <a:gd name="f141" fmla="*/ f110 1 f70"/>
                <a:gd name="f142" fmla="*/ f111 1 f71"/>
                <a:gd name="f143" fmla="*/ f112 1 f70"/>
                <a:gd name="f144" fmla="*/ f113 1 f71"/>
                <a:gd name="f145" fmla="*/ f114 1 f70"/>
                <a:gd name="f146" fmla="*/ f115 1 f71"/>
                <a:gd name="f147" fmla="*/ f116 1 f70"/>
                <a:gd name="f148" fmla="*/ f117 1 f71"/>
                <a:gd name="f149" fmla="*/ f118 1 f70"/>
                <a:gd name="f150" fmla="*/ f119 1 f70"/>
                <a:gd name="f151" fmla="*/ f120 1 f71"/>
                <a:gd name="f152" fmla="*/ f121 1 f70"/>
                <a:gd name="f153" fmla="*/ f122 1 f71"/>
                <a:gd name="f154" fmla="*/ f123 1 f70"/>
                <a:gd name="f155" fmla="*/ f124 1 f71"/>
                <a:gd name="f156" fmla="*/ f125 1 f70"/>
                <a:gd name="f157" fmla="*/ f126 1 f71"/>
                <a:gd name="f158" fmla="*/ f127 f61 1"/>
                <a:gd name="f159" fmla="*/ f128 f61 1"/>
                <a:gd name="f160" fmla="*/ f130 f62 1"/>
                <a:gd name="f161" fmla="*/ f129 f62 1"/>
                <a:gd name="f162" fmla="*/ f131 f61 1"/>
                <a:gd name="f163" fmla="*/ f132 f62 1"/>
                <a:gd name="f164" fmla="*/ f133 f61 1"/>
                <a:gd name="f165" fmla="*/ f134 f62 1"/>
                <a:gd name="f166" fmla="*/ f135 f61 1"/>
                <a:gd name="f167" fmla="*/ f136 f62 1"/>
                <a:gd name="f168" fmla="*/ f137 f61 1"/>
                <a:gd name="f169" fmla="*/ f138 f62 1"/>
                <a:gd name="f170" fmla="*/ f139 f61 1"/>
                <a:gd name="f171" fmla="*/ f140 f62 1"/>
                <a:gd name="f172" fmla="*/ f141 f61 1"/>
                <a:gd name="f173" fmla="*/ f142 f62 1"/>
                <a:gd name="f174" fmla="*/ f143 f61 1"/>
                <a:gd name="f175" fmla="*/ f144 f62 1"/>
                <a:gd name="f176" fmla="*/ f145 f61 1"/>
                <a:gd name="f177" fmla="*/ f146 f62 1"/>
                <a:gd name="f178" fmla="*/ f147 f61 1"/>
                <a:gd name="f179" fmla="*/ f148 f62 1"/>
                <a:gd name="f180" fmla="*/ f149 f61 1"/>
                <a:gd name="f181" fmla="*/ f150 f61 1"/>
                <a:gd name="f182" fmla="*/ f151 f62 1"/>
                <a:gd name="f183" fmla="*/ f152 f61 1"/>
                <a:gd name="f184" fmla="*/ f153 f62 1"/>
                <a:gd name="f185" fmla="*/ f154 f61 1"/>
                <a:gd name="f186" fmla="*/ f155 f62 1"/>
                <a:gd name="f187" fmla="*/ f156 f61 1"/>
                <a:gd name="f188" fmla="*/ f157 f6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62" y="f163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68" y="f169"/>
                </a:cxn>
                <a:cxn ang="f99">
                  <a:pos x="f170" y="f171"/>
                </a:cxn>
                <a:cxn ang="f99">
                  <a:pos x="f172" y="f173"/>
                </a:cxn>
                <a:cxn ang="f99">
                  <a:pos x="f174" y="f175"/>
                </a:cxn>
                <a:cxn ang="f99">
                  <a:pos x="f176" y="f177"/>
                </a:cxn>
                <a:cxn ang="f99">
                  <a:pos x="f178" y="f179"/>
                </a:cxn>
                <a:cxn ang="f99">
                  <a:pos x="f180" y="f163"/>
                </a:cxn>
                <a:cxn ang="f99">
                  <a:pos x="f181" y="f182"/>
                </a:cxn>
                <a:cxn ang="f99">
                  <a:pos x="f183" y="f184"/>
                </a:cxn>
                <a:cxn ang="f99">
                  <a:pos x="f170" y="f184"/>
                </a:cxn>
                <a:cxn ang="f99">
                  <a:pos x="f185" y="f186"/>
                </a:cxn>
                <a:cxn ang="f99">
                  <a:pos x="f187" y="f188"/>
                </a:cxn>
                <a:cxn ang="f99">
                  <a:pos x="f162" y="f163"/>
                </a:cxn>
              </a:cxnLst>
              <a:rect l="f158" t="f161" r="f159" b="f160"/>
              <a:pathLst>
                <a:path w="94" h="57">
                  <a:moveTo>
                    <a:pt x="f8" y="f9"/>
                  </a:moveTo>
                  <a:cubicBezTo>
                    <a:pt x="f10" y="f11"/>
                    <a:pt x="f5" y="f12"/>
                    <a:pt x="f5" y="f13"/>
                  </a:cubicBezTo>
                  <a:cubicBezTo>
                    <a:pt x="f14" y="f15"/>
                    <a:pt x="f16" y="f5"/>
                    <a:pt x="f17" y="f16"/>
                  </a:cubicBezTo>
                  <a:cubicBezTo>
                    <a:pt x="f18" y="f19"/>
                    <a:pt x="f19" y="f14"/>
                    <a:pt x="f20" y="f21"/>
                  </a:cubicBezTo>
                  <a:cubicBezTo>
                    <a:pt x="f18" y="f22"/>
                    <a:pt x="f12" y="f9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26"/>
                    <a:pt x="f31" y="f25"/>
                    <a:pt x="f32" y="f33"/>
                  </a:cubicBezTo>
                  <a:cubicBezTo>
                    <a:pt x="f7" y="f34"/>
                    <a:pt x="f35" y="f36"/>
                    <a:pt x="f37" y="f36"/>
                  </a:cubicBezTo>
                  <a:cubicBezTo>
                    <a:pt x="f38" y="f36"/>
                    <a:pt x="f39" y="f18"/>
                    <a:pt x="f40" y="f41"/>
                  </a:cubicBezTo>
                  <a:cubicBezTo>
                    <a:pt x="f42" y="f43"/>
                    <a:pt x="f6" y="f18"/>
                    <a:pt x="f6" y="f9"/>
                  </a:cubicBezTo>
                  <a:cubicBezTo>
                    <a:pt x="f44" y="f24"/>
                    <a:pt x="f45" y="f46"/>
                    <a:pt x="f47" y="f31"/>
                  </a:cubicBezTo>
                  <a:cubicBezTo>
                    <a:pt x="f38" y="f7"/>
                    <a:pt x="f48" y="f49"/>
                    <a:pt x="f50" y="f51"/>
                  </a:cubicBezTo>
                  <a:cubicBezTo>
                    <a:pt x="f52" y="f51"/>
                    <a:pt x="f29" y="f32"/>
                    <a:pt x="f23" y="f51"/>
                  </a:cubicBezTo>
                  <a:cubicBezTo>
                    <a:pt x="f9" y="f53"/>
                    <a:pt x="f54" y="f31"/>
                    <a:pt x="f54" y="f55"/>
                  </a:cubicBezTo>
                  <a:cubicBezTo>
                    <a:pt x="f34" y="f7"/>
                    <a:pt x="f36" y="f56"/>
                    <a:pt x="f41" y="f57"/>
                  </a:cubicBezTo>
                  <a:cubicBezTo>
                    <a:pt x="f20" y="f29"/>
                    <a:pt x="f58" y="f59"/>
                    <a:pt x="f8" y="f9"/>
                  </a:cubicBezTo>
                  <a:close/>
                </a:path>
              </a:pathLst>
            </a:custGeom>
            <a:solidFill>
              <a:srgbClr val="F4C5B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41099560-ECAA-4934-AB3A-CC60109F0933}"/>
                </a:ext>
              </a:extLst>
            </p:cNvPr>
            <p:cNvSpPr/>
            <p:nvPr/>
          </p:nvSpPr>
          <p:spPr>
            <a:xfrm>
              <a:off x="1780400" y="2927826"/>
              <a:ext cx="115891" cy="40639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9"/>
                <a:gd name="f7" fmla="val 102"/>
                <a:gd name="f8" fmla="val 20"/>
                <a:gd name="f9" fmla="val 24"/>
                <a:gd name="f10" fmla="val 4"/>
                <a:gd name="f11" fmla="val 8"/>
                <a:gd name="f12" fmla="val 12"/>
                <a:gd name="f13" fmla="val 21"/>
                <a:gd name="f14" fmla="val 16"/>
                <a:gd name="f15" fmla="val 31"/>
                <a:gd name="f16" fmla="val 33"/>
                <a:gd name="f17" fmla="val 54"/>
                <a:gd name="f18" fmla="val 27"/>
                <a:gd name="f19" fmla="val 77"/>
                <a:gd name="f20" fmla="val 17"/>
                <a:gd name="f21" fmla="val 98"/>
                <a:gd name="f22" fmla="val 6"/>
                <a:gd name="f23" fmla="val 100"/>
                <a:gd name="f24" fmla="val 1"/>
                <a:gd name="f25" fmla="val 92"/>
                <a:gd name="f26" fmla="val 84"/>
                <a:gd name="f27" fmla="val 74"/>
                <a:gd name="f28" fmla="val 5"/>
                <a:gd name="f29" fmla="val 69"/>
                <a:gd name="f30" fmla="val 64"/>
                <a:gd name="f31" fmla="val 51"/>
                <a:gd name="f32" fmla="val 38"/>
                <a:gd name="f33" fmla="val 19"/>
                <a:gd name="f34" fmla="val 13"/>
                <a:gd name="f35" fmla="val 10"/>
                <a:gd name="f36" fmla="val 9"/>
                <a:gd name="f37" fmla="val 18"/>
                <a:gd name="f38" fmla="val 11"/>
                <a:gd name="f39" fmla="val 7"/>
                <a:gd name="f40" fmla="+- 0 0 -90"/>
                <a:gd name="f41" fmla="*/ f3 1 29"/>
                <a:gd name="f42" fmla="*/ f4 1 102"/>
                <a:gd name="f43" fmla="val f5"/>
                <a:gd name="f44" fmla="val f6"/>
                <a:gd name="f45" fmla="val f7"/>
                <a:gd name="f46" fmla="*/ f40 f0 1"/>
                <a:gd name="f47" fmla="+- f45 0 f43"/>
                <a:gd name="f48" fmla="+- f44 0 f43"/>
                <a:gd name="f49" fmla="*/ f46 1 f2"/>
                <a:gd name="f50" fmla="*/ f48 1 29"/>
                <a:gd name="f51" fmla="*/ f47 1 102"/>
                <a:gd name="f52" fmla="*/ 20 f48 1"/>
                <a:gd name="f53" fmla="*/ 0 f47 1"/>
                <a:gd name="f54" fmla="*/ 12 f47 1"/>
                <a:gd name="f55" fmla="*/ 29 f48 1"/>
                <a:gd name="f56" fmla="*/ 33 f47 1"/>
                <a:gd name="f57" fmla="*/ 17 f48 1"/>
                <a:gd name="f58" fmla="*/ 98 f47 1"/>
                <a:gd name="f59" fmla="*/ 0 f48 1"/>
                <a:gd name="f60" fmla="*/ 100 f47 1"/>
                <a:gd name="f61" fmla="*/ 1 f48 1"/>
                <a:gd name="f62" fmla="*/ 77 f47 1"/>
                <a:gd name="f63" fmla="*/ 5 f48 1"/>
                <a:gd name="f64" fmla="*/ 64 f47 1"/>
                <a:gd name="f65" fmla="*/ 24 f47 1"/>
                <a:gd name="f66" fmla="*/ 10 f48 1"/>
                <a:gd name="f67" fmla="*/ 9 f47 1"/>
                <a:gd name="f68" fmla="+- f49 0 f1"/>
                <a:gd name="f69" fmla="*/ f52 1 29"/>
                <a:gd name="f70" fmla="*/ f53 1 102"/>
                <a:gd name="f71" fmla="*/ f54 1 102"/>
                <a:gd name="f72" fmla="*/ f55 1 29"/>
                <a:gd name="f73" fmla="*/ f56 1 102"/>
                <a:gd name="f74" fmla="*/ f57 1 29"/>
                <a:gd name="f75" fmla="*/ f58 1 102"/>
                <a:gd name="f76" fmla="*/ f59 1 29"/>
                <a:gd name="f77" fmla="*/ f60 1 102"/>
                <a:gd name="f78" fmla="*/ f61 1 29"/>
                <a:gd name="f79" fmla="*/ f62 1 102"/>
                <a:gd name="f80" fmla="*/ f63 1 29"/>
                <a:gd name="f81" fmla="*/ f64 1 102"/>
                <a:gd name="f82" fmla="*/ f65 1 102"/>
                <a:gd name="f83" fmla="*/ f66 1 29"/>
                <a:gd name="f84" fmla="*/ f67 1 102"/>
                <a:gd name="f85" fmla="*/ 0 1 f50"/>
                <a:gd name="f86" fmla="*/ f44 1 f50"/>
                <a:gd name="f87" fmla="*/ 0 1 f51"/>
                <a:gd name="f88" fmla="*/ f45 1 f51"/>
                <a:gd name="f89" fmla="*/ f69 1 f50"/>
                <a:gd name="f90" fmla="*/ f70 1 f51"/>
                <a:gd name="f91" fmla="*/ f71 1 f51"/>
                <a:gd name="f92" fmla="*/ f72 1 f50"/>
                <a:gd name="f93" fmla="*/ f73 1 f51"/>
                <a:gd name="f94" fmla="*/ f74 1 f50"/>
                <a:gd name="f95" fmla="*/ f75 1 f51"/>
                <a:gd name="f96" fmla="*/ f76 1 f50"/>
                <a:gd name="f97" fmla="*/ f77 1 f51"/>
                <a:gd name="f98" fmla="*/ f78 1 f50"/>
                <a:gd name="f99" fmla="*/ f79 1 f51"/>
                <a:gd name="f100" fmla="*/ f80 1 f50"/>
                <a:gd name="f101" fmla="*/ f81 1 f51"/>
                <a:gd name="f102" fmla="*/ f82 1 f51"/>
                <a:gd name="f103" fmla="*/ f83 1 f50"/>
                <a:gd name="f104" fmla="*/ f84 1 f51"/>
                <a:gd name="f105" fmla="*/ f85 f41 1"/>
                <a:gd name="f106" fmla="*/ f86 f41 1"/>
                <a:gd name="f107" fmla="*/ f88 f42 1"/>
                <a:gd name="f108" fmla="*/ f87 f42 1"/>
                <a:gd name="f109" fmla="*/ f89 f41 1"/>
                <a:gd name="f110" fmla="*/ f90 f42 1"/>
                <a:gd name="f111" fmla="*/ f91 f42 1"/>
                <a:gd name="f112" fmla="*/ f92 f41 1"/>
                <a:gd name="f113" fmla="*/ f93 f42 1"/>
                <a:gd name="f114" fmla="*/ f94 f41 1"/>
                <a:gd name="f115" fmla="*/ f95 f42 1"/>
                <a:gd name="f116" fmla="*/ f96 f41 1"/>
                <a:gd name="f117" fmla="*/ f97 f42 1"/>
                <a:gd name="f118" fmla="*/ f98 f41 1"/>
                <a:gd name="f119" fmla="*/ f99 f42 1"/>
                <a:gd name="f120" fmla="*/ f100 f41 1"/>
                <a:gd name="f121" fmla="*/ f101 f42 1"/>
                <a:gd name="f122" fmla="*/ f102 f42 1"/>
                <a:gd name="f123" fmla="*/ f103 f41 1"/>
                <a:gd name="f124" fmla="*/ f104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8">
                  <a:pos x="f109" y="f110"/>
                </a:cxn>
                <a:cxn ang="f68">
                  <a:pos x="f109" y="f111"/>
                </a:cxn>
                <a:cxn ang="f68">
                  <a:pos x="f112" y="f113"/>
                </a:cxn>
                <a:cxn ang="f68">
                  <a:pos x="f114" y="f115"/>
                </a:cxn>
                <a:cxn ang="f68">
                  <a:pos x="f116" y="f117"/>
                </a:cxn>
                <a:cxn ang="f68">
                  <a:pos x="f118" y="f119"/>
                </a:cxn>
                <a:cxn ang="f68">
                  <a:pos x="f120" y="f121"/>
                </a:cxn>
                <a:cxn ang="f68">
                  <a:pos x="f120" y="f122"/>
                </a:cxn>
                <a:cxn ang="f68">
                  <a:pos x="f123" y="f124"/>
                </a:cxn>
                <a:cxn ang="f68">
                  <a:pos x="f109" y="f110"/>
                </a:cxn>
              </a:cxnLst>
              <a:rect l="f105" t="f108" r="f106" b="f107"/>
              <a:pathLst>
                <a:path w="29" h="102">
                  <a:moveTo>
                    <a:pt x="f8" y="f5"/>
                  </a:moveTo>
                  <a:cubicBezTo>
                    <a:pt x="f9" y="f10"/>
                    <a:pt x="f8" y="f11"/>
                    <a:pt x="f8" y="f12"/>
                  </a:cubicBezTo>
                  <a:cubicBezTo>
                    <a:pt x="f8" y="f13"/>
                    <a:pt x="f14" y="f15"/>
                    <a:pt x="f6" y="f16"/>
                  </a:cubicBezTo>
                  <a:cubicBezTo>
                    <a:pt x="f13" y="f17"/>
                    <a:pt x="f18" y="f19"/>
                    <a:pt x="f20" y="f21"/>
                  </a:cubicBezTo>
                  <a:cubicBezTo>
                    <a:pt x="f12" y="f7"/>
                    <a:pt x="f22" y="f23"/>
                    <a:pt x="f5" y="f23"/>
                  </a:cubicBezTo>
                  <a:cubicBezTo>
                    <a:pt x="f24" y="f25"/>
                    <a:pt x="f24" y="f26"/>
                    <a:pt x="f24" y="f19"/>
                  </a:cubicBezTo>
                  <a:cubicBezTo>
                    <a:pt x="f22" y="f27"/>
                    <a:pt x="f28" y="f29"/>
                    <a:pt x="f28" y="f30"/>
                  </a:cubicBezTo>
                  <a:cubicBezTo>
                    <a:pt x="f28" y="f31"/>
                    <a:pt x="f28" y="f32"/>
                    <a:pt x="f28" y="f9"/>
                  </a:cubicBezTo>
                  <a:cubicBezTo>
                    <a:pt x="f28" y="f33"/>
                    <a:pt x="f28" y="f34"/>
                    <a:pt x="f35" y="f36"/>
                  </a:cubicBezTo>
                  <a:cubicBezTo>
                    <a:pt x="f37" y="f38"/>
                    <a:pt x="f8" y="f39"/>
                    <a:pt x="f8" y="f5"/>
                  </a:cubicBezTo>
                  <a:close/>
                </a:path>
              </a:pathLst>
            </a:custGeom>
            <a:solidFill>
              <a:srgbClr val="CFBB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073FFFA0-FC7D-40F0-B67B-5711D26883FE}"/>
                </a:ext>
              </a:extLst>
            </p:cNvPr>
            <p:cNvSpPr/>
            <p:nvPr/>
          </p:nvSpPr>
          <p:spPr>
            <a:xfrm>
              <a:off x="1772463" y="2877022"/>
              <a:ext cx="47621" cy="3698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"/>
                <a:gd name="f7" fmla="val 93"/>
                <a:gd name="f8" fmla="val 22"/>
                <a:gd name="f9" fmla="val 42"/>
                <a:gd name="f10" fmla="val 62"/>
                <a:gd name="f11" fmla="val 81"/>
                <a:gd name="f12" fmla="val 87"/>
                <a:gd name="f13" fmla="val 11"/>
                <a:gd name="f14" fmla="val 3"/>
                <a:gd name="f15" fmla="val 90"/>
                <a:gd name="f16" fmla="val 60"/>
                <a:gd name="f17" fmla="val 30"/>
                <a:gd name="f18" fmla="val 9"/>
                <a:gd name="f19" fmla="val 6"/>
                <a:gd name="f20" fmla="val 7"/>
                <a:gd name="f21" fmla="val 15"/>
                <a:gd name="f22" fmla="+- 0 0 -90"/>
                <a:gd name="f23" fmla="*/ f3 1 12"/>
                <a:gd name="f24" fmla="*/ f4 1 93"/>
                <a:gd name="f25" fmla="val f5"/>
                <a:gd name="f26" fmla="val f6"/>
                <a:gd name="f27" fmla="val f7"/>
                <a:gd name="f28" fmla="*/ f22 f0 1"/>
                <a:gd name="f29" fmla="+- f27 0 f25"/>
                <a:gd name="f30" fmla="+- f26 0 f25"/>
                <a:gd name="f31" fmla="*/ f28 1 f2"/>
                <a:gd name="f32" fmla="*/ f30 1 12"/>
                <a:gd name="f33" fmla="*/ f29 1 93"/>
                <a:gd name="f34" fmla="*/ 12 f30 1"/>
                <a:gd name="f35" fmla="*/ 22 f29 1"/>
                <a:gd name="f36" fmla="*/ 81 f29 1"/>
                <a:gd name="f37" fmla="*/ 3 f30 1"/>
                <a:gd name="f38" fmla="*/ 90 f29 1"/>
                <a:gd name="f39" fmla="*/ 0 f29 1"/>
                <a:gd name="f40" fmla="+- f31 0 f1"/>
                <a:gd name="f41" fmla="*/ f34 1 12"/>
                <a:gd name="f42" fmla="*/ f35 1 93"/>
                <a:gd name="f43" fmla="*/ f36 1 93"/>
                <a:gd name="f44" fmla="*/ f37 1 12"/>
                <a:gd name="f45" fmla="*/ f38 1 93"/>
                <a:gd name="f46" fmla="*/ f39 1 93"/>
                <a:gd name="f47" fmla="*/ 0 1 f32"/>
                <a:gd name="f48" fmla="*/ f26 1 f32"/>
                <a:gd name="f49" fmla="*/ 0 1 f33"/>
                <a:gd name="f50" fmla="*/ f27 1 f33"/>
                <a:gd name="f51" fmla="*/ f41 1 f32"/>
                <a:gd name="f52" fmla="*/ f42 1 f33"/>
                <a:gd name="f53" fmla="*/ f43 1 f33"/>
                <a:gd name="f54" fmla="*/ f44 1 f32"/>
                <a:gd name="f55" fmla="*/ f45 1 f33"/>
                <a:gd name="f56" fmla="*/ f46 1 f33"/>
                <a:gd name="f57" fmla="*/ f47 f23 1"/>
                <a:gd name="f58" fmla="*/ f48 f23 1"/>
                <a:gd name="f59" fmla="*/ f50 f24 1"/>
                <a:gd name="f60" fmla="*/ f49 f24 1"/>
                <a:gd name="f61" fmla="*/ f51 f23 1"/>
                <a:gd name="f62" fmla="*/ f52 f24 1"/>
                <a:gd name="f63" fmla="*/ f53 f24 1"/>
                <a:gd name="f64" fmla="*/ f54 f23 1"/>
                <a:gd name="f65" fmla="*/ f55 f24 1"/>
                <a:gd name="f66" fmla="*/ f56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0">
                  <a:pos x="f61" y="f62"/>
                </a:cxn>
                <a:cxn ang="f40">
                  <a:pos x="f61" y="f63"/>
                </a:cxn>
                <a:cxn ang="f40">
                  <a:pos x="f64" y="f65"/>
                </a:cxn>
                <a:cxn ang="f40">
                  <a:pos x="f64" y="f66"/>
                </a:cxn>
                <a:cxn ang="f40">
                  <a:pos x="f61" y="f62"/>
                </a:cxn>
              </a:cxnLst>
              <a:rect l="f57" t="f60" r="f58" b="f59"/>
              <a:pathLst>
                <a:path w="12" h="93">
                  <a:moveTo>
                    <a:pt x="f6" y="f8"/>
                  </a:moveTo>
                  <a:cubicBezTo>
                    <a:pt x="f6" y="f9"/>
                    <a:pt x="f6" y="f10"/>
                    <a:pt x="f6" y="f11"/>
                  </a:cubicBezTo>
                  <a:cubicBezTo>
                    <a:pt x="f6" y="f12"/>
                    <a:pt x="f13" y="f7"/>
                    <a:pt x="f14" y="f15"/>
                  </a:cubicBezTo>
                  <a:cubicBezTo>
                    <a:pt x="f14" y="f16"/>
                    <a:pt x="f5" y="f17"/>
                    <a:pt x="f14" y="f5"/>
                  </a:cubicBezTo>
                  <a:cubicBezTo>
                    <a:pt x="f18" y="f19"/>
                    <a:pt x="f20" y="f21"/>
                    <a:pt x="f6" y="f8"/>
                  </a:cubicBezTo>
                  <a:close/>
                </a:path>
              </a:pathLst>
            </a:custGeom>
            <a:solidFill>
              <a:srgbClr val="E2A7A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FA9B85F6-F9CC-4757-A479-3FB45D5791F5}"/>
                </a:ext>
              </a:extLst>
            </p:cNvPr>
            <p:cNvSpPr/>
            <p:nvPr/>
          </p:nvSpPr>
          <p:spPr>
            <a:xfrm>
              <a:off x="1951850" y="2342034"/>
              <a:ext cx="212726" cy="2031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"/>
                <a:gd name="f7" fmla="val 51"/>
                <a:gd name="f8" fmla="val 50"/>
                <a:gd name="f9" fmla="val 33"/>
                <a:gd name="f10" fmla="val 49"/>
                <a:gd name="f11" fmla="val 23"/>
                <a:gd name="f12" fmla="val 45"/>
                <a:gd name="f13" fmla="val 22"/>
                <a:gd name="f14" fmla="val 35"/>
                <a:gd name="f15" fmla="val 25"/>
                <a:gd name="f16" fmla="val 28"/>
                <a:gd name="f17" fmla="val 10"/>
                <a:gd name="f18" fmla="val 29"/>
                <a:gd name="f19" fmla="val 8"/>
                <a:gd name="f20" fmla="val 47"/>
                <a:gd name="f21" fmla="val 2"/>
                <a:gd name="f22" fmla="val 9"/>
                <a:gd name="f23" fmla="val 21"/>
                <a:gd name="f24" fmla="val 16"/>
                <a:gd name="f25" fmla="val 30"/>
                <a:gd name="f26" fmla="val 4"/>
                <a:gd name="f27" fmla="val 31"/>
                <a:gd name="f28" fmla="val 6"/>
                <a:gd name="f29" fmla="val 34"/>
                <a:gd name="f30" fmla="val 14"/>
                <a:gd name="f31" fmla="val 43"/>
                <a:gd name="f32" fmla="val 48"/>
                <a:gd name="f33" fmla="val 18"/>
                <a:gd name="f34" fmla="val 52"/>
                <a:gd name="f35" fmla="val 38"/>
                <a:gd name="f36" fmla="val 36"/>
                <a:gd name="f37" fmla="+- 0 0 -90"/>
                <a:gd name="f38" fmla="*/ f3 1 53"/>
                <a:gd name="f39" fmla="*/ f4 1 51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53"/>
                <a:gd name="f48" fmla="*/ f44 1 51"/>
                <a:gd name="f49" fmla="*/ 50 f45 1"/>
                <a:gd name="f50" fmla="*/ 33 f44 1"/>
                <a:gd name="f51" fmla="*/ 35 f45 1"/>
                <a:gd name="f52" fmla="*/ 25 f44 1"/>
                <a:gd name="f53" fmla="*/ 8 f45 1"/>
                <a:gd name="f54" fmla="*/ 47 f44 1"/>
                <a:gd name="f55" fmla="*/ 0 f45 1"/>
                <a:gd name="f56" fmla="*/ 45 f44 1"/>
                <a:gd name="f57" fmla="*/ 28 f45 1"/>
                <a:gd name="f58" fmla="*/ 0 f44 1"/>
                <a:gd name="f59" fmla="*/ 31 f45 1"/>
                <a:gd name="f60" fmla="*/ 6 f44 1"/>
                <a:gd name="f61" fmla="*/ 48 f45 1"/>
                <a:gd name="f62" fmla="*/ 18 f44 1"/>
                <a:gd name="f63" fmla="*/ 53 f45 1"/>
                <a:gd name="f64" fmla="*/ 28 f44 1"/>
                <a:gd name="f65" fmla="*/ 38 f44 1"/>
                <a:gd name="f66" fmla="+- f46 0 f1"/>
                <a:gd name="f67" fmla="*/ f49 1 53"/>
                <a:gd name="f68" fmla="*/ f50 1 51"/>
                <a:gd name="f69" fmla="*/ f51 1 53"/>
                <a:gd name="f70" fmla="*/ f52 1 51"/>
                <a:gd name="f71" fmla="*/ f53 1 53"/>
                <a:gd name="f72" fmla="*/ f54 1 51"/>
                <a:gd name="f73" fmla="*/ f55 1 53"/>
                <a:gd name="f74" fmla="*/ f56 1 51"/>
                <a:gd name="f75" fmla="*/ f57 1 53"/>
                <a:gd name="f76" fmla="*/ f58 1 51"/>
                <a:gd name="f77" fmla="*/ f59 1 53"/>
                <a:gd name="f78" fmla="*/ f60 1 51"/>
                <a:gd name="f79" fmla="*/ f61 1 53"/>
                <a:gd name="f80" fmla="*/ f62 1 51"/>
                <a:gd name="f81" fmla="*/ f63 1 53"/>
                <a:gd name="f82" fmla="*/ f64 1 51"/>
                <a:gd name="f83" fmla="*/ f65 1 51"/>
                <a:gd name="f84" fmla="*/ 0 1 f47"/>
                <a:gd name="f85" fmla="*/ f41 1 f47"/>
                <a:gd name="f86" fmla="*/ 0 1 f48"/>
                <a:gd name="f87" fmla="*/ f42 1 f48"/>
                <a:gd name="f88" fmla="*/ f67 1 f47"/>
                <a:gd name="f89" fmla="*/ f68 1 f48"/>
                <a:gd name="f90" fmla="*/ f69 1 f47"/>
                <a:gd name="f91" fmla="*/ f70 1 f48"/>
                <a:gd name="f92" fmla="*/ f71 1 f47"/>
                <a:gd name="f93" fmla="*/ f72 1 f48"/>
                <a:gd name="f94" fmla="*/ f73 1 f47"/>
                <a:gd name="f95" fmla="*/ f74 1 f48"/>
                <a:gd name="f96" fmla="*/ f75 1 f47"/>
                <a:gd name="f97" fmla="*/ f76 1 f48"/>
                <a:gd name="f98" fmla="*/ f77 1 f47"/>
                <a:gd name="f99" fmla="*/ f78 1 f48"/>
                <a:gd name="f100" fmla="*/ f79 1 f47"/>
                <a:gd name="f101" fmla="*/ f80 1 f48"/>
                <a:gd name="f102" fmla="*/ f81 1 f47"/>
                <a:gd name="f103" fmla="*/ f82 1 f48"/>
                <a:gd name="f104" fmla="*/ f83 1 f48"/>
                <a:gd name="f105" fmla="*/ f84 f38 1"/>
                <a:gd name="f106" fmla="*/ f85 f38 1"/>
                <a:gd name="f107" fmla="*/ f87 f39 1"/>
                <a:gd name="f108" fmla="*/ f86 f39 1"/>
                <a:gd name="f109" fmla="*/ f88 f38 1"/>
                <a:gd name="f110" fmla="*/ f89 f39 1"/>
                <a:gd name="f111" fmla="*/ f90 f38 1"/>
                <a:gd name="f112" fmla="*/ f91 f39 1"/>
                <a:gd name="f113" fmla="*/ f92 f38 1"/>
                <a:gd name="f114" fmla="*/ f93 f39 1"/>
                <a:gd name="f115" fmla="*/ f94 f38 1"/>
                <a:gd name="f116" fmla="*/ f95 f39 1"/>
                <a:gd name="f117" fmla="*/ f96 f38 1"/>
                <a:gd name="f118" fmla="*/ f97 f39 1"/>
                <a:gd name="f119" fmla="*/ f98 f38 1"/>
                <a:gd name="f120" fmla="*/ f99 f39 1"/>
                <a:gd name="f121" fmla="*/ f100 f38 1"/>
                <a:gd name="f122" fmla="*/ f101 f39 1"/>
                <a:gd name="f123" fmla="*/ f102 f38 1"/>
                <a:gd name="f124" fmla="*/ f103 f39 1"/>
                <a:gd name="f125" fmla="*/ f104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6">
                  <a:pos x="f109" y="f110"/>
                </a:cxn>
                <a:cxn ang="f66">
                  <a:pos x="f111" y="f112"/>
                </a:cxn>
                <a:cxn ang="f66">
                  <a:pos x="f113" y="f114"/>
                </a:cxn>
                <a:cxn ang="f66">
                  <a:pos x="f115" y="f116"/>
                </a:cxn>
                <a:cxn ang="f66">
                  <a:pos x="f117" y="f118"/>
                </a:cxn>
                <a:cxn ang="f66">
                  <a:pos x="f119" y="f120"/>
                </a:cxn>
                <a:cxn ang="f66">
                  <a:pos x="f121" y="f122"/>
                </a:cxn>
                <a:cxn ang="f66">
                  <a:pos x="f123" y="f124"/>
                </a:cxn>
                <a:cxn ang="f66">
                  <a:pos x="f109" y="f125"/>
                </a:cxn>
                <a:cxn ang="f66">
                  <a:pos x="f109" y="f110"/>
                </a:cxn>
              </a:cxnLst>
              <a:rect l="f105" t="f108" r="f106" b="f107"/>
              <a:pathLst>
                <a:path w="53" h="5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3" y="f16"/>
                    <a:pt x="f17" y="f18"/>
                    <a:pt x="f19" y="f20"/>
                  </a:cubicBezTo>
                  <a:cubicBezTo>
                    <a:pt x="f19" y="f7"/>
                    <a:pt x="f21" y="f8"/>
                    <a:pt x="f5" y="f12"/>
                  </a:cubicBezTo>
                  <a:cubicBezTo>
                    <a:pt x="f22" y="f18"/>
                    <a:pt x="f23" y="f24"/>
                    <a:pt x="f16" y="f5"/>
                  </a:cubicBezTo>
                  <a:cubicBezTo>
                    <a:pt x="f18" y="f21"/>
                    <a:pt x="f25" y="f26"/>
                    <a:pt x="f27" y="f28"/>
                  </a:cubicBezTo>
                  <a:cubicBezTo>
                    <a:pt x="f29" y="f30"/>
                    <a:pt x="f31" y="f30"/>
                    <a:pt x="f32" y="f33"/>
                  </a:cubicBezTo>
                  <a:cubicBezTo>
                    <a:pt x="f10" y="f13"/>
                    <a:pt x="f7" y="f15"/>
                    <a:pt x="f6" y="f16"/>
                  </a:cubicBezTo>
                  <a:cubicBezTo>
                    <a:pt x="f34" y="f27"/>
                    <a:pt x="f6" y="f14"/>
                    <a:pt x="f8" y="f35"/>
                  </a:cubicBezTo>
                  <a:cubicBezTo>
                    <a:pt x="f8" y="f36"/>
                    <a:pt x="f8" y="f14"/>
                    <a:pt x="f8" y="f9"/>
                  </a:cubicBezTo>
                  <a:close/>
                </a:path>
              </a:pathLst>
            </a:custGeom>
            <a:solidFill>
              <a:srgbClr val="F4D1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500D1185-C420-4343-84A7-4E416EF617C6}"/>
                </a:ext>
              </a:extLst>
            </p:cNvPr>
            <p:cNvSpPr/>
            <p:nvPr/>
          </p:nvSpPr>
          <p:spPr>
            <a:xfrm>
              <a:off x="2072505" y="2362672"/>
              <a:ext cx="71432" cy="603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"/>
                <a:gd name="f7" fmla="val 15"/>
                <a:gd name="f8" fmla="val 13"/>
                <a:gd name="f9" fmla="val 5"/>
                <a:gd name="f10" fmla="val 11"/>
                <a:gd name="f11" fmla="val 1"/>
                <a:gd name="f12" fmla="val 7"/>
                <a:gd name="f13" fmla="val 3"/>
                <a:gd name="f14" fmla="val 16"/>
                <a:gd name="f15" fmla="val 6"/>
                <a:gd name="f16" fmla="val 8"/>
                <a:gd name="f17" fmla="+- 0 0 -90"/>
                <a:gd name="f18" fmla="*/ f3 1 18"/>
                <a:gd name="f19" fmla="*/ f4 1 15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18"/>
                <a:gd name="f28" fmla="*/ f24 1 15"/>
                <a:gd name="f29" fmla="*/ 18 f25 1"/>
                <a:gd name="f30" fmla="*/ 13 f24 1"/>
                <a:gd name="f31" fmla="*/ 1 f25 1"/>
                <a:gd name="f32" fmla="*/ 1 f24 1"/>
                <a:gd name="f33" fmla="*/ 16 f25 1"/>
                <a:gd name="f34" fmla="*/ 6 f24 1"/>
                <a:gd name="f35" fmla="+- f26 0 f1"/>
                <a:gd name="f36" fmla="*/ f29 1 18"/>
                <a:gd name="f37" fmla="*/ f30 1 15"/>
                <a:gd name="f38" fmla="*/ f31 1 18"/>
                <a:gd name="f39" fmla="*/ f32 1 15"/>
                <a:gd name="f40" fmla="*/ f33 1 18"/>
                <a:gd name="f41" fmla="*/ f34 1 15"/>
                <a:gd name="f42" fmla="*/ 0 1 f27"/>
                <a:gd name="f43" fmla="*/ f21 1 f27"/>
                <a:gd name="f44" fmla="*/ 0 1 f28"/>
                <a:gd name="f45" fmla="*/ f22 1 f28"/>
                <a:gd name="f46" fmla="*/ f36 1 f27"/>
                <a:gd name="f47" fmla="*/ f37 1 f28"/>
                <a:gd name="f48" fmla="*/ f38 1 f27"/>
                <a:gd name="f49" fmla="*/ f39 1 f28"/>
                <a:gd name="f50" fmla="*/ f40 1 f27"/>
                <a:gd name="f51" fmla="*/ f41 1 f28"/>
                <a:gd name="f52" fmla="*/ f42 f18 1"/>
                <a:gd name="f53" fmla="*/ f43 f18 1"/>
                <a:gd name="f54" fmla="*/ f45 f19 1"/>
                <a:gd name="f55" fmla="*/ f44 f19 1"/>
                <a:gd name="f56" fmla="*/ f46 f18 1"/>
                <a:gd name="f57" fmla="*/ f47 f19 1"/>
                <a:gd name="f58" fmla="*/ f48 f18 1"/>
                <a:gd name="f59" fmla="*/ f49 f19 1"/>
                <a:gd name="f60" fmla="*/ f50 f18 1"/>
                <a:gd name="f61" fmla="*/ f51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56" y="f57"/>
                </a:cxn>
                <a:cxn ang="f35">
                  <a:pos x="f58" y="f59"/>
                </a:cxn>
                <a:cxn ang="f35">
                  <a:pos x="f60" y="f61"/>
                </a:cxn>
                <a:cxn ang="f35">
                  <a:pos x="f56" y="f57"/>
                </a:cxn>
              </a:cxnLst>
              <a:rect l="f52" t="f55" r="f53" b="f54"/>
              <a:pathLst>
                <a:path w="18" h="15">
                  <a:moveTo>
                    <a:pt x="f6" y="f8"/>
                  </a:moveTo>
                  <a:cubicBezTo>
                    <a:pt x="f9" y="f7"/>
                    <a:pt x="f5" y="f10"/>
                    <a:pt x="f11" y="f11"/>
                  </a:cubicBezTo>
                  <a:cubicBezTo>
                    <a:pt x="f12" y="f5"/>
                    <a:pt x="f10" y="f13"/>
                    <a:pt x="f14" y="f15"/>
                  </a:cubicBezTo>
                  <a:cubicBezTo>
                    <a:pt x="f6" y="f16"/>
                    <a:pt x="f6" y="f10"/>
                    <a:pt x="f6" y="f8"/>
                  </a:cubicBezTo>
                  <a:close/>
                </a:path>
              </a:pathLst>
            </a:custGeom>
            <a:solidFill>
              <a:srgbClr val="F4C5B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D887D882-B3C5-42A5-AA53-C29E3BCBDA8C}"/>
                </a:ext>
              </a:extLst>
            </p:cNvPr>
            <p:cNvSpPr/>
            <p:nvPr/>
          </p:nvSpPr>
          <p:spPr>
            <a:xfrm>
              <a:off x="1648644" y="1629250"/>
              <a:ext cx="215898" cy="841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4"/>
                <a:gd name="f7" fmla="val 21"/>
                <a:gd name="f8" fmla="val 6"/>
                <a:gd name="f9" fmla="val 9"/>
                <a:gd name="f10" fmla="val 53"/>
                <a:gd name="f11" fmla="val 11"/>
                <a:gd name="f12" fmla="val 49"/>
                <a:gd name="f13" fmla="val 12"/>
                <a:gd name="f14" fmla="val 35"/>
                <a:gd name="f15" fmla="val 15"/>
                <a:gd name="f16" fmla="val 7"/>
                <a:gd name="f17" fmla="val 20"/>
                <a:gd name="f18" fmla="val 5"/>
                <a:gd name="f19" fmla="val 3"/>
                <a:gd name="f20" fmla="val 1"/>
                <a:gd name="f21" fmla="val 18"/>
                <a:gd name="f22" fmla="val 2"/>
                <a:gd name="f23" fmla="val 14"/>
                <a:gd name="f24" fmla="val 4"/>
                <a:gd name="f25" fmla="val 13"/>
                <a:gd name="f26" fmla="val 33"/>
                <a:gd name="f27" fmla="val 48"/>
                <a:gd name="f28" fmla="val 52"/>
                <a:gd name="f29" fmla="+- 0 0 -90"/>
                <a:gd name="f30" fmla="*/ f3 1 54"/>
                <a:gd name="f31" fmla="*/ f4 1 21"/>
                <a:gd name="f32" fmla="val f5"/>
                <a:gd name="f33" fmla="val f6"/>
                <a:gd name="f34" fmla="val f7"/>
                <a:gd name="f35" fmla="*/ f29 f0 1"/>
                <a:gd name="f36" fmla="+- f34 0 f32"/>
                <a:gd name="f37" fmla="+- f33 0 f32"/>
                <a:gd name="f38" fmla="*/ f35 1 f2"/>
                <a:gd name="f39" fmla="*/ f37 1 54"/>
                <a:gd name="f40" fmla="*/ f36 1 21"/>
                <a:gd name="f41" fmla="*/ 54 f37 1"/>
                <a:gd name="f42" fmla="*/ 6 f36 1"/>
                <a:gd name="f43" fmla="*/ 49 f37 1"/>
                <a:gd name="f44" fmla="*/ 12 f36 1"/>
                <a:gd name="f45" fmla="*/ 7 f37 1"/>
                <a:gd name="f46" fmla="*/ 20 f36 1"/>
                <a:gd name="f47" fmla="*/ 1 f37 1"/>
                <a:gd name="f48" fmla="*/ 18 f36 1"/>
                <a:gd name="f49" fmla="*/ 4 f37 1"/>
                <a:gd name="f50" fmla="*/ 13 f36 1"/>
                <a:gd name="f51" fmla="*/ 48 f37 1"/>
                <a:gd name="f52" fmla="*/ 0 f36 1"/>
                <a:gd name="f53" fmla="+- f38 0 f1"/>
                <a:gd name="f54" fmla="*/ f41 1 54"/>
                <a:gd name="f55" fmla="*/ f42 1 21"/>
                <a:gd name="f56" fmla="*/ f43 1 54"/>
                <a:gd name="f57" fmla="*/ f44 1 21"/>
                <a:gd name="f58" fmla="*/ f45 1 54"/>
                <a:gd name="f59" fmla="*/ f46 1 21"/>
                <a:gd name="f60" fmla="*/ f47 1 54"/>
                <a:gd name="f61" fmla="*/ f48 1 21"/>
                <a:gd name="f62" fmla="*/ f49 1 54"/>
                <a:gd name="f63" fmla="*/ f50 1 21"/>
                <a:gd name="f64" fmla="*/ f51 1 54"/>
                <a:gd name="f65" fmla="*/ f52 1 21"/>
                <a:gd name="f66" fmla="*/ 0 1 f39"/>
                <a:gd name="f67" fmla="*/ f33 1 f39"/>
                <a:gd name="f68" fmla="*/ 0 1 f40"/>
                <a:gd name="f69" fmla="*/ f34 1 f40"/>
                <a:gd name="f70" fmla="*/ f54 1 f39"/>
                <a:gd name="f71" fmla="*/ f55 1 f40"/>
                <a:gd name="f72" fmla="*/ f56 1 f39"/>
                <a:gd name="f73" fmla="*/ f57 1 f40"/>
                <a:gd name="f74" fmla="*/ f58 1 f39"/>
                <a:gd name="f75" fmla="*/ f59 1 f40"/>
                <a:gd name="f76" fmla="*/ f60 1 f39"/>
                <a:gd name="f77" fmla="*/ f61 1 f40"/>
                <a:gd name="f78" fmla="*/ f62 1 f39"/>
                <a:gd name="f79" fmla="*/ f63 1 f40"/>
                <a:gd name="f80" fmla="*/ f64 1 f39"/>
                <a:gd name="f81" fmla="*/ f65 1 f40"/>
                <a:gd name="f82" fmla="*/ f66 f30 1"/>
                <a:gd name="f83" fmla="*/ f67 f30 1"/>
                <a:gd name="f84" fmla="*/ f69 f31 1"/>
                <a:gd name="f85" fmla="*/ f68 f31 1"/>
                <a:gd name="f86" fmla="*/ f70 f30 1"/>
                <a:gd name="f87" fmla="*/ f71 f31 1"/>
                <a:gd name="f88" fmla="*/ f72 f30 1"/>
                <a:gd name="f89" fmla="*/ f73 f31 1"/>
                <a:gd name="f90" fmla="*/ f74 f30 1"/>
                <a:gd name="f91" fmla="*/ f75 f31 1"/>
                <a:gd name="f92" fmla="*/ f76 f30 1"/>
                <a:gd name="f93" fmla="*/ f77 f31 1"/>
                <a:gd name="f94" fmla="*/ f78 f30 1"/>
                <a:gd name="f95" fmla="*/ f79 f31 1"/>
                <a:gd name="f96" fmla="*/ f80 f30 1"/>
                <a:gd name="f97" fmla="*/ f8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3">
                  <a:pos x="f86" y="f87"/>
                </a:cxn>
                <a:cxn ang="f53">
                  <a:pos x="f88" y="f89"/>
                </a:cxn>
                <a:cxn ang="f53">
                  <a:pos x="f90" y="f91"/>
                </a:cxn>
                <a:cxn ang="f53">
                  <a:pos x="f92" y="f93"/>
                </a:cxn>
                <a:cxn ang="f53">
                  <a:pos x="f94" y="f95"/>
                </a:cxn>
                <a:cxn ang="f53">
                  <a:pos x="f96" y="f97"/>
                </a:cxn>
                <a:cxn ang="f53">
                  <a:pos x="f86" y="f87"/>
                </a:cxn>
              </a:cxnLst>
              <a:rect l="f82" t="f85" r="f83" b="f84"/>
              <a:pathLst>
                <a:path w="54" h="21">
                  <a:moveTo>
                    <a:pt x="f6" y="f8"/>
                  </a:moveTo>
                  <a:cubicBezTo>
                    <a:pt x="f6" y="f9"/>
                    <a:pt x="f10" y="f11"/>
                    <a:pt x="f12" y="f13"/>
                  </a:cubicBezTo>
                  <a:cubicBezTo>
                    <a:pt x="f14" y="f13"/>
                    <a:pt x="f7" y="f15"/>
                    <a:pt x="f16" y="f17"/>
                  </a:cubicBezTo>
                  <a:cubicBezTo>
                    <a:pt x="f18" y="f7"/>
                    <a:pt x="f19" y="f7"/>
                    <a:pt x="f20" y="f21"/>
                  </a:cubicBezTo>
                  <a:cubicBezTo>
                    <a:pt x="f5" y="f15"/>
                    <a:pt x="f22" y="f23"/>
                    <a:pt x="f24" y="f25"/>
                  </a:cubicBezTo>
                  <a:cubicBezTo>
                    <a:pt x="f21" y="f18"/>
                    <a:pt x="f26" y="f22"/>
                    <a:pt x="f27" y="f5"/>
                  </a:cubicBezTo>
                  <a:cubicBezTo>
                    <a:pt x="f28" y="f5"/>
                    <a:pt x="f6" y="f22"/>
                    <a:pt x="f6" y="f8"/>
                  </a:cubicBezTo>
                  <a:close/>
                </a:path>
              </a:pathLst>
            </a:custGeom>
            <a:solidFill>
              <a:srgbClr val="1E130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08B0C8F0-F22A-4634-A743-A3B78DE4B03F}"/>
                </a:ext>
              </a:extLst>
            </p:cNvPr>
            <p:cNvSpPr/>
            <p:nvPr/>
          </p:nvSpPr>
          <p:spPr>
            <a:xfrm>
              <a:off x="1748652" y="1789581"/>
              <a:ext cx="71432" cy="79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"/>
                <a:gd name="f7" fmla="val 20"/>
                <a:gd name="f8" fmla="val 7"/>
                <a:gd name="f9" fmla="val 14"/>
                <a:gd name="f10" fmla="val 16"/>
                <a:gd name="f11" fmla="val 11"/>
                <a:gd name="f12" fmla="val 19"/>
                <a:gd name="f13" fmla="val 4"/>
                <a:gd name="f14" fmla="val 17"/>
                <a:gd name="f15" fmla="val 2"/>
                <a:gd name="f16" fmla="val 13"/>
                <a:gd name="f17" fmla="val 8"/>
                <a:gd name="f18" fmla="val 6"/>
                <a:gd name="f19" fmla="val 12"/>
                <a:gd name="f20" fmla="+- 0 0 -90"/>
                <a:gd name="f21" fmla="*/ f3 1 18"/>
                <a:gd name="f22" fmla="*/ f4 1 20"/>
                <a:gd name="f23" fmla="val f5"/>
                <a:gd name="f24" fmla="val f6"/>
                <a:gd name="f25" fmla="val f7"/>
                <a:gd name="f26" fmla="*/ f20 f0 1"/>
                <a:gd name="f27" fmla="+- f25 0 f23"/>
                <a:gd name="f28" fmla="+- f24 0 f23"/>
                <a:gd name="f29" fmla="*/ f26 1 f2"/>
                <a:gd name="f30" fmla="*/ f28 1 18"/>
                <a:gd name="f31" fmla="*/ f27 1 20"/>
                <a:gd name="f32" fmla="*/ 18 f28 1"/>
                <a:gd name="f33" fmla="*/ 7 f27 1"/>
                <a:gd name="f34" fmla="*/ 11 f28 1"/>
                <a:gd name="f35" fmla="*/ 19 f27 1"/>
                <a:gd name="f36" fmla="*/ 2 f28 1"/>
                <a:gd name="f37" fmla="*/ 13 f27 1"/>
                <a:gd name="f38" fmla="*/ 6 f28 1"/>
                <a:gd name="f39" fmla="*/ 0 f27 1"/>
                <a:gd name="f40" fmla="*/ 7 f28 1"/>
                <a:gd name="f41" fmla="+- f29 0 f1"/>
                <a:gd name="f42" fmla="*/ f32 1 18"/>
                <a:gd name="f43" fmla="*/ f33 1 20"/>
                <a:gd name="f44" fmla="*/ f34 1 18"/>
                <a:gd name="f45" fmla="*/ f35 1 20"/>
                <a:gd name="f46" fmla="*/ f36 1 18"/>
                <a:gd name="f47" fmla="*/ f37 1 20"/>
                <a:gd name="f48" fmla="*/ f38 1 18"/>
                <a:gd name="f49" fmla="*/ f39 1 20"/>
                <a:gd name="f50" fmla="*/ f40 1 18"/>
                <a:gd name="f51" fmla="*/ 0 1 f30"/>
                <a:gd name="f52" fmla="*/ f24 1 f30"/>
                <a:gd name="f53" fmla="*/ 0 1 f31"/>
                <a:gd name="f54" fmla="*/ f25 1 f31"/>
                <a:gd name="f55" fmla="*/ f42 1 f30"/>
                <a:gd name="f56" fmla="*/ f43 1 f31"/>
                <a:gd name="f57" fmla="*/ f44 1 f30"/>
                <a:gd name="f58" fmla="*/ f45 1 f31"/>
                <a:gd name="f59" fmla="*/ f46 1 f30"/>
                <a:gd name="f60" fmla="*/ f47 1 f31"/>
                <a:gd name="f61" fmla="*/ f48 1 f30"/>
                <a:gd name="f62" fmla="*/ f49 1 f31"/>
                <a:gd name="f63" fmla="*/ f50 1 f30"/>
                <a:gd name="f64" fmla="*/ f51 f21 1"/>
                <a:gd name="f65" fmla="*/ f52 f21 1"/>
                <a:gd name="f66" fmla="*/ f54 f22 1"/>
                <a:gd name="f67" fmla="*/ f53 f22 1"/>
                <a:gd name="f68" fmla="*/ f55 f21 1"/>
                <a:gd name="f69" fmla="*/ f56 f22 1"/>
                <a:gd name="f70" fmla="*/ f57 f21 1"/>
                <a:gd name="f71" fmla="*/ f58 f22 1"/>
                <a:gd name="f72" fmla="*/ f59 f21 1"/>
                <a:gd name="f73" fmla="*/ f60 f22 1"/>
                <a:gd name="f74" fmla="*/ f61 f21 1"/>
                <a:gd name="f75" fmla="*/ f62 f22 1"/>
                <a:gd name="f76" fmla="*/ f63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68" y="f69"/>
                </a:cxn>
                <a:cxn ang="f41">
                  <a:pos x="f70" y="f71"/>
                </a:cxn>
                <a:cxn ang="f41">
                  <a:pos x="f72" y="f73"/>
                </a:cxn>
                <a:cxn ang="f41">
                  <a:pos x="f74" y="f75"/>
                </a:cxn>
                <a:cxn ang="f41">
                  <a:pos x="f76" y="f75"/>
                </a:cxn>
                <a:cxn ang="f41">
                  <a:pos x="f68" y="f69"/>
                </a:cxn>
              </a:cxnLst>
              <a:rect l="f64" t="f67" r="f65" b="f66"/>
              <a:pathLst>
                <a:path w="18" h="20">
                  <a:moveTo>
                    <a:pt x="f6" y="f8"/>
                  </a:moveTo>
                  <a:cubicBezTo>
                    <a:pt x="f6" y="f9"/>
                    <a:pt x="f10" y="f6"/>
                    <a:pt x="f11" y="f12"/>
                  </a:cubicBezTo>
                  <a:cubicBezTo>
                    <a:pt x="f8" y="f7"/>
                    <a:pt x="f13" y="f14"/>
                    <a:pt x="f15" y="f16"/>
                  </a:cubicBezTo>
                  <a:cubicBezTo>
                    <a:pt x="f5" y="f17"/>
                    <a:pt x="f15" y="f13"/>
                    <a:pt x="f18" y="f5"/>
                  </a:cubicBezTo>
                  <a:cubicBezTo>
                    <a:pt x="f18" y="f5"/>
                    <a:pt x="f8" y="f5"/>
                    <a:pt x="f8" y="f5"/>
                  </a:cubicBezTo>
                  <a:cubicBezTo>
                    <a:pt x="f11" y="f15"/>
                    <a:pt x="f19" y="f17"/>
                    <a:pt x="f6" y="f8"/>
                  </a:cubicBezTo>
                  <a:close/>
                </a:path>
              </a:pathLst>
            </a:custGeom>
            <a:solidFill>
              <a:srgbClr val="271A11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id="{0C8CEAD6-8D33-42EF-BE6C-0D1C2C2ACB1E}"/>
                </a:ext>
              </a:extLst>
            </p:cNvPr>
            <p:cNvSpPr/>
            <p:nvPr/>
          </p:nvSpPr>
          <p:spPr>
            <a:xfrm>
              <a:off x="1864543" y="2518248"/>
              <a:ext cx="200025" cy="7921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0"/>
                <a:gd name="f7" fmla="val 199"/>
                <a:gd name="f8" fmla="val 6"/>
                <a:gd name="f9" fmla="val 13"/>
                <a:gd name="f10" fmla="val 11"/>
                <a:gd name="f11" fmla="val 2"/>
                <a:gd name="f12" fmla="val 8"/>
                <a:gd name="f13" fmla="val 4"/>
                <a:gd name="f14" fmla="val 7"/>
                <a:gd name="f15" fmla="val 10"/>
                <a:gd name="f16" fmla="val 5"/>
                <a:gd name="f17" fmla="val 20"/>
                <a:gd name="f18" fmla="val 31"/>
                <a:gd name="f19" fmla="val 9"/>
                <a:gd name="f20" fmla="val 41"/>
                <a:gd name="f21" fmla="val 48"/>
                <a:gd name="f22" fmla="val 37"/>
                <a:gd name="f23" fmla="val 16"/>
                <a:gd name="f24" fmla="val 33"/>
                <a:gd name="f25" fmla="val 26"/>
                <a:gd name="f26" fmla="val 35"/>
                <a:gd name="f27" fmla="val 55"/>
                <a:gd name="f28" fmla="val 70"/>
                <a:gd name="f29" fmla="val 39"/>
                <a:gd name="f30" fmla="val 84"/>
                <a:gd name="f31" fmla="val 120"/>
                <a:gd name="f32" fmla="val 43"/>
                <a:gd name="f33" fmla="val 157"/>
                <a:gd name="f34" fmla="val 45"/>
                <a:gd name="f35" fmla="val 193"/>
                <a:gd name="f36" fmla="val 32"/>
                <a:gd name="f37" fmla="val 196"/>
                <a:gd name="f38" fmla="val 3"/>
                <a:gd name="f39" fmla="val 198"/>
                <a:gd name="f40" fmla="val 194"/>
                <a:gd name="f41" fmla="val 190"/>
                <a:gd name="f42" fmla="val 173"/>
                <a:gd name="f43" fmla="val 156"/>
                <a:gd name="f44" fmla="val 140"/>
                <a:gd name="f45" fmla="val 134"/>
                <a:gd name="f46" fmla="val 126"/>
                <a:gd name="f47" fmla="val 14"/>
                <a:gd name="f48" fmla="val 109"/>
                <a:gd name="f49" fmla="val 12"/>
                <a:gd name="f50" fmla="val 97"/>
                <a:gd name="f51" fmla="val 86"/>
                <a:gd name="f52" fmla="val 15"/>
                <a:gd name="f53" fmla="val 69"/>
                <a:gd name="f54" fmla="val 51"/>
                <a:gd name="f55" fmla="val 17"/>
                <a:gd name="f56" fmla="val 34"/>
                <a:gd name="f57" fmla="val 18"/>
                <a:gd name="f58" fmla="val 25"/>
                <a:gd name="f59" fmla="+- 0 0 -90"/>
                <a:gd name="f60" fmla="*/ f3 1 50"/>
                <a:gd name="f61" fmla="*/ f4 1 199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50"/>
                <a:gd name="f70" fmla="*/ f66 1 199"/>
                <a:gd name="f71" fmla="*/ 6 f67 1"/>
                <a:gd name="f72" fmla="*/ 13 f66 1"/>
                <a:gd name="f73" fmla="*/ 4 f67 1"/>
                <a:gd name="f74" fmla="*/ 4 f66 1"/>
                <a:gd name="f75" fmla="*/ 10 f67 1"/>
                <a:gd name="f76" fmla="*/ 5 f66 1"/>
                <a:gd name="f77" fmla="*/ 41 f67 1"/>
                <a:gd name="f78" fmla="*/ 50 f67 1"/>
                <a:gd name="f79" fmla="*/ 10 f66 1"/>
                <a:gd name="f80" fmla="*/ 35 f67 1"/>
                <a:gd name="f81" fmla="*/ 41 f66 1"/>
                <a:gd name="f82" fmla="*/ 39 f67 1"/>
                <a:gd name="f83" fmla="*/ 84 f66 1"/>
                <a:gd name="f84" fmla="*/ 45 f67 1"/>
                <a:gd name="f85" fmla="*/ 193 f66 1"/>
                <a:gd name="f86" fmla="*/ 8 f67 1"/>
                <a:gd name="f87" fmla="*/ 199 f66 1"/>
                <a:gd name="f88" fmla="*/ 3 f67 1"/>
                <a:gd name="f89" fmla="*/ 190 f66 1"/>
                <a:gd name="f90" fmla="*/ 140 f66 1"/>
                <a:gd name="f91" fmla="*/ 120 f66 1"/>
                <a:gd name="f92" fmla="*/ 14 f67 1"/>
                <a:gd name="f93" fmla="*/ 86 f66 1"/>
                <a:gd name="f94" fmla="*/ 17 f67 1"/>
                <a:gd name="f95" fmla="*/ 34 f66 1"/>
                <a:gd name="f96" fmla="+- f68 0 f1"/>
                <a:gd name="f97" fmla="*/ f71 1 50"/>
                <a:gd name="f98" fmla="*/ f72 1 199"/>
                <a:gd name="f99" fmla="*/ f73 1 50"/>
                <a:gd name="f100" fmla="*/ f74 1 199"/>
                <a:gd name="f101" fmla="*/ f75 1 50"/>
                <a:gd name="f102" fmla="*/ f76 1 199"/>
                <a:gd name="f103" fmla="*/ f77 1 50"/>
                <a:gd name="f104" fmla="*/ f78 1 50"/>
                <a:gd name="f105" fmla="*/ f79 1 199"/>
                <a:gd name="f106" fmla="*/ f80 1 50"/>
                <a:gd name="f107" fmla="*/ f81 1 199"/>
                <a:gd name="f108" fmla="*/ f82 1 50"/>
                <a:gd name="f109" fmla="*/ f83 1 199"/>
                <a:gd name="f110" fmla="*/ f84 1 50"/>
                <a:gd name="f111" fmla="*/ f85 1 199"/>
                <a:gd name="f112" fmla="*/ f86 1 50"/>
                <a:gd name="f113" fmla="*/ f87 1 199"/>
                <a:gd name="f114" fmla="*/ f88 1 50"/>
                <a:gd name="f115" fmla="*/ f89 1 199"/>
                <a:gd name="f116" fmla="*/ f90 1 199"/>
                <a:gd name="f117" fmla="*/ f91 1 199"/>
                <a:gd name="f118" fmla="*/ f92 1 50"/>
                <a:gd name="f119" fmla="*/ f93 1 199"/>
                <a:gd name="f120" fmla="*/ f94 1 50"/>
                <a:gd name="f121" fmla="*/ f95 1 199"/>
                <a:gd name="f122" fmla="*/ 0 1 f69"/>
                <a:gd name="f123" fmla="*/ f63 1 f69"/>
                <a:gd name="f124" fmla="*/ 0 1 f70"/>
                <a:gd name="f125" fmla="*/ f64 1 f70"/>
                <a:gd name="f126" fmla="*/ f97 1 f69"/>
                <a:gd name="f127" fmla="*/ f98 1 f70"/>
                <a:gd name="f128" fmla="*/ f99 1 f69"/>
                <a:gd name="f129" fmla="*/ f100 1 f70"/>
                <a:gd name="f130" fmla="*/ f101 1 f69"/>
                <a:gd name="f131" fmla="*/ f102 1 f70"/>
                <a:gd name="f132" fmla="*/ f103 1 f69"/>
                <a:gd name="f133" fmla="*/ f104 1 f69"/>
                <a:gd name="f134" fmla="*/ f105 1 f70"/>
                <a:gd name="f135" fmla="*/ f106 1 f69"/>
                <a:gd name="f136" fmla="*/ f107 1 f70"/>
                <a:gd name="f137" fmla="*/ f108 1 f69"/>
                <a:gd name="f138" fmla="*/ f109 1 f70"/>
                <a:gd name="f139" fmla="*/ f110 1 f69"/>
                <a:gd name="f140" fmla="*/ f111 1 f70"/>
                <a:gd name="f141" fmla="*/ f112 1 f69"/>
                <a:gd name="f142" fmla="*/ f113 1 f70"/>
                <a:gd name="f143" fmla="*/ f114 1 f69"/>
                <a:gd name="f144" fmla="*/ f115 1 f70"/>
                <a:gd name="f145" fmla="*/ f116 1 f70"/>
                <a:gd name="f146" fmla="*/ f117 1 f70"/>
                <a:gd name="f147" fmla="*/ f118 1 f69"/>
                <a:gd name="f148" fmla="*/ f119 1 f70"/>
                <a:gd name="f149" fmla="*/ f120 1 f69"/>
                <a:gd name="f150" fmla="*/ f121 1 f70"/>
                <a:gd name="f151" fmla="*/ f122 f60 1"/>
                <a:gd name="f152" fmla="*/ f123 f60 1"/>
                <a:gd name="f153" fmla="*/ f125 f61 1"/>
                <a:gd name="f154" fmla="*/ f124 f61 1"/>
                <a:gd name="f155" fmla="*/ f126 f60 1"/>
                <a:gd name="f156" fmla="*/ f127 f61 1"/>
                <a:gd name="f157" fmla="*/ f128 f60 1"/>
                <a:gd name="f158" fmla="*/ f129 f61 1"/>
                <a:gd name="f159" fmla="*/ f130 f60 1"/>
                <a:gd name="f160" fmla="*/ f131 f61 1"/>
                <a:gd name="f161" fmla="*/ f132 f60 1"/>
                <a:gd name="f162" fmla="*/ f133 f60 1"/>
                <a:gd name="f163" fmla="*/ f134 f61 1"/>
                <a:gd name="f164" fmla="*/ f135 f60 1"/>
                <a:gd name="f165" fmla="*/ f136 f61 1"/>
                <a:gd name="f166" fmla="*/ f137 f60 1"/>
                <a:gd name="f167" fmla="*/ f138 f61 1"/>
                <a:gd name="f168" fmla="*/ f139 f60 1"/>
                <a:gd name="f169" fmla="*/ f140 f61 1"/>
                <a:gd name="f170" fmla="*/ f141 f60 1"/>
                <a:gd name="f171" fmla="*/ f142 f61 1"/>
                <a:gd name="f172" fmla="*/ f143 f60 1"/>
                <a:gd name="f173" fmla="*/ f144 f61 1"/>
                <a:gd name="f174" fmla="*/ f145 f61 1"/>
                <a:gd name="f175" fmla="*/ f146 f61 1"/>
                <a:gd name="f176" fmla="*/ f147 f60 1"/>
                <a:gd name="f177" fmla="*/ f148 f61 1"/>
                <a:gd name="f178" fmla="*/ f149 f60 1"/>
                <a:gd name="f179" fmla="*/ f150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6">
                  <a:pos x="f155" y="f156"/>
                </a:cxn>
                <a:cxn ang="f96">
                  <a:pos x="f157" y="f158"/>
                </a:cxn>
                <a:cxn ang="f96">
                  <a:pos x="f159" y="f160"/>
                </a:cxn>
                <a:cxn ang="f96">
                  <a:pos x="f161" y="f160"/>
                </a:cxn>
                <a:cxn ang="f96">
                  <a:pos x="f162" y="f163"/>
                </a:cxn>
                <a:cxn ang="f96">
                  <a:pos x="f164" y="f165"/>
                </a:cxn>
                <a:cxn ang="f96">
                  <a:pos x="f166" y="f167"/>
                </a:cxn>
                <a:cxn ang="f96">
                  <a:pos x="f168" y="f169"/>
                </a:cxn>
                <a:cxn ang="f96">
                  <a:pos x="f170" y="f171"/>
                </a:cxn>
                <a:cxn ang="f96">
                  <a:pos x="f172" y="f173"/>
                </a:cxn>
                <a:cxn ang="f96">
                  <a:pos x="f170" y="f174"/>
                </a:cxn>
                <a:cxn ang="f96">
                  <a:pos x="f159" y="f175"/>
                </a:cxn>
                <a:cxn ang="f96">
                  <a:pos x="f176" y="f177"/>
                </a:cxn>
                <a:cxn ang="f96">
                  <a:pos x="f178" y="f179"/>
                </a:cxn>
                <a:cxn ang="f96">
                  <a:pos x="f155" y="f156"/>
                </a:cxn>
              </a:cxnLst>
              <a:rect l="f151" t="f154" r="f152" b="f153"/>
              <a:pathLst>
                <a:path w="50" h="199">
                  <a:moveTo>
                    <a:pt x="f8" y="f9"/>
                  </a:moveTo>
                  <a:cubicBezTo>
                    <a:pt x="f5" y="f10"/>
                    <a:pt x="f11" y="f12"/>
                    <a:pt x="f13" y="f13"/>
                  </a:cubicBezTo>
                  <a:cubicBezTo>
                    <a:pt x="f14" y="f5"/>
                    <a:pt x="f12" y="f13"/>
                    <a:pt x="f15" y="f16"/>
                  </a:cubicBezTo>
                  <a:cubicBezTo>
                    <a:pt x="f17" y="f15"/>
                    <a:pt x="f18" y="f19"/>
                    <a:pt x="f20" y="f16"/>
                  </a:cubicBezTo>
                  <a:cubicBezTo>
                    <a:pt x="f21" y="f11"/>
                    <a:pt x="f21" y="f8"/>
                    <a:pt x="f6" y="f15"/>
                  </a:cubicBezTo>
                  <a:cubicBezTo>
                    <a:pt x="f22" y="f23"/>
                    <a:pt x="f24" y="f25"/>
                    <a:pt x="f26" y="f20"/>
                  </a:cubicBezTo>
                  <a:cubicBezTo>
                    <a:pt x="f22" y="f27"/>
                    <a:pt x="f22" y="f28"/>
                    <a:pt x="f29" y="f30"/>
                  </a:cubicBezTo>
                  <a:cubicBezTo>
                    <a:pt x="f20" y="f31"/>
                    <a:pt x="f32" y="f33"/>
                    <a:pt x="f34" y="f35"/>
                  </a:cubicBezTo>
                  <a:cubicBezTo>
                    <a:pt x="f36" y="f37"/>
                    <a:pt x="f17" y="f7"/>
                    <a:pt x="f12" y="f7"/>
                  </a:cubicBezTo>
                  <a:cubicBezTo>
                    <a:pt x="f38" y="f39"/>
                    <a:pt x="f38" y="f40"/>
                    <a:pt x="f38" y="f41"/>
                  </a:cubicBezTo>
                  <a:cubicBezTo>
                    <a:pt x="f38" y="f42"/>
                    <a:pt x="f38" y="f43"/>
                    <a:pt x="f12" y="f44"/>
                  </a:cubicBezTo>
                  <a:cubicBezTo>
                    <a:pt x="f15" y="f45"/>
                    <a:pt x="f14" y="f46"/>
                    <a:pt x="f15" y="f31"/>
                  </a:cubicBezTo>
                  <a:cubicBezTo>
                    <a:pt x="f47" y="f48"/>
                    <a:pt x="f49" y="f50"/>
                    <a:pt x="f47" y="f51"/>
                  </a:cubicBezTo>
                  <a:cubicBezTo>
                    <a:pt x="f52" y="f53"/>
                    <a:pt x="f23" y="f54"/>
                    <a:pt x="f55" y="f56"/>
                  </a:cubicBezTo>
                  <a:cubicBezTo>
                    <a:pt x="f57" y="f58"/>
                    <a:pt x="f52" y="f55"/>
                    <a:pt x="f8" y="f9"/>
                  </a:cubicBezTo>
                  <a:close/>
                </a:path>
              </a:pathLst>
            </a:custGeom>
            <a:solidFill>
              <a:srgbClr val="18324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id="{2511D7E9-37AF-4D2B-A386-06AE50AB182E}"/>
                </a:ext>
              </a:extLst>
            </p:cNvPr>
            <p:cNvSpPr/>
            <p:nvPr/>
          </p:nvSpPr>
          <p:spPr>
            <a:xfrm>
              <a:off x="1843905" y="2983385"/>
              <a:ext cx="65086" cy="33813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"/>
                <a:gd name="f7" fmla="val 85"/>
                <a:gd name="f8" fmla="val 15"/>
                <a:gd name="f9" fmla="val 3"/>
                <a:gd name="f10" fmla="val 28"/>
                <a:gd name="f11" fmla="val 14"/>
                <a:gd name="f12" fmla="val 54"/>
                <a:gd name="f13" fmla="val 11"/>
                <a:gd name="f14" fmla="val 80"/>
                <a:gd name="f15" fmla="val 81"/>
                <a:gd name="f16" fmla="val 12"/>
                <a:gd name="f17" fmla="val 82"/>
                <a:gd name="f18" fmla="val 13"/>
                <a:gd name="f19" fmla="val 9"/>
                <a:gd name="f20" fmla="val 5"/>
                <a:gd name="f21" fmla="val 83"/>
                <a:gd name="f22" fmla="val 1"/>
                <a:gd name="f23" fmla="val 84"/>
                <a:gd name="f24" fmla="val 67"/>
                <a:gd name="f25" fmla="val 50"/>
                <a:gd name="f26" fmla="val 4"/>
                <a:gd name="f27" fmla="val 33"/>
                <a:gd name="f28" fmla="val 10"/>
                <a:gd name="f29" fmla="val 24"/>
                <a:gd name="f30" fmla="val 19"/>
                <a:gd name="f31" fmla="val 8"/>
                <a:gd name="f32" fmla="val 2"/>
                <a:gd name="f33" fmla="+- 0 0 -90"/>
                <a:gd name="f34" fmla="*/ f3 1 16"/>
                <a:gd name="f35" fmla="*/ f4 1 85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16"/>
                <a:gd name="f44" fmla="*/ f40 1 85"/>
                <a:gd name="f45" fmla="*/ 15 f41 1"/>
                <a:gd name="f46" fmla="*/ 3 f40 1"/>
                <a:gd name="f47" fmla="*/ 11 f41 1"/>
                <a:gd name="f48" fmla="*/ 80 f40 1"/>
                <a:gd name="f49" fmla="*/ 13 f41 1"/>
                <a:gd name="f50" fmla="*/ 82 f40 1"/>
                <a:gd name="f51" fmla="*/ 1 f41 1"/>
                <a:gd name="f52" fmla="*/ 84 f40 1"/>
                <a:gd name="f53" fmla="*/ 4 f41 1"/>
                <a:gd name="f54" fmla="*/ 33 f40 1"/>
                <a:gd name="f55" fmla="*/ 19 f40 1"/>
                <a:gd name="f56" fmla="*/ 2 f40 1"/>
                <a:gd name="f57" fmla="+- f42 0 f1"/>
                <a:gd name="f58" fmla="*/ f45 1 16"/>
                <a:gd name="f59" fmla="*/ f46 1 85"/>
                <a:gd name="f60" fmla="*/ f47 1 16"/>
                <a:gd name="f61" fmla="*/ f48 1 85"/>
                <a:gd name="f62" fmla="*/ f49 1 16"/>
                <a:gd name="f63" fmla="*/ f50 1 85"/>
                <a:gd name="f64" fmla="*/ f51 1 16"/>
                <a:gd name="f65" fmla="*/ f52 1 85"/>
                <a:gd name="f66" fmla="*/ f53 1 16"/>
                <a:gd name="f67" fmla="*/ f54 1 85"/>
                <a:gd name="f68" fmla="*/ f55 1 85"/>
                <a:gd name="f69" fmla="*/ f56 1 85"/>
                <a:gd name="f70" fmla="*/ 0 1 f43"/>
                <a:gd name="f71" fmla="*/ f37 1 f43"/>
                <a:gd name="f72" fmla="*/ 0 1 f44"/>
                <a:gd name="f73" fmla="*/ f38 1 f44"/>
                <a:gd name="f74" fmla="*/ f58 1 f43"/>
                <a:gd name="f75" fmla="*/ f59 1 f44"/>
                <a:gd name="f76" fmla="*/ f60 1 f43"/>
                <a:gd name="f77" fmla="*/ f61 1 f44"/>
                <a:gd name="f78" fmla="*/ f62 1 f43"/>
                <a:gd name="f79" fmla="*/ f63 1 f44"/>
                <a:gd name="f80" fmla="*/ f64 1 f43"/>
                <a:gd name="f81" fmla="*/ f65 1 f44"/>
                <a:gd name="f82" fmla="*/ f66 1 f43"/>
                <a:gd name="f83" fmla="*/ f67 1 f44"/>
                <a:gd name="f84" fmla="*/ f68 1 f44"/>
                <a:gd name="f85" fmla="*/ f69 1 f44"/>
                <a:gd name="f86" fmla="*/ f70 f34 1"/>
                <a:gd name="f87" fmla="*/ f71 f34 1"/>
                <a:gd name="f88" fmla="*/ f73 f35 1"/>
                <a:gd name="f89" fmla="*/ f72 f35 1"/>
                <a:gd name="f90" fmla="*/ f74 f34 1"/>
                <a:gd name="f91" fmla="*/ f75 f35 1"/>
                <a:gd name="f92" fmla="*/ f76 f34 1"/>
                <a:gd name="f93" fmla="*/ f77 f35 1"/>
                <a:gd name="f94" fmla="*/ f78 f34 1"/>
                <a:gd name="f95" fmla="*/ f79 f35 1"/>
                <a:gd name="f96" fmla="*/ f80 f34 1"/>
                <a:gd name="f97" fmla="*/ f81 f35 1"/>
                <a:gd name="f98" fmla="*/ f82 f34 1"/>
                <a:gd name="f99" fmla="*/ f83 f35 1"/>
                <a:gd name="f100" fmla="*/ f84 f35 1"/>
                <a:gd name="f101" fmla="*/ f8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96" y="f97"/>
                </a:cxn>
                <a:cxn ang="f57">
                  <a:pos x="f98" y="f99"/>
                </a:cxn>
                <a:cxn ang="f57">
                  <a:pos x="f94" y="f100"/>
                </a:cxn>
                <a:cxn ang="f57">
                  <a:pos x="f94" y="f91"/>
                </a:cxn>
                <a:cxn ang="f57">
                  <a:pos x="f94" y="f101"/>
                </a:cxn>
                <a:cxn ang="f57">
                  <a:pos x="f90" y="f91"/>
                </a:cxn>
              </a:cxnLst>
              <a:rect l="f86" t="f89" r="f87" b="f88"/>
              <a:pathLst>
                <a:path w="16" h="85">
                  <a:moveTo>
                    <a:pt x="f8" y="f9"/>
                  </a:moveTo>
                  <a:cubicBezTo>
                    <a:pt x="f6" y="f10"/>
                    <a:pt x="f11" y="f12"/>
                    <a:pt x="f13" y="f14"/>
                  </a:cubicBezTo>
                  <a:cubicBezTo>
                    <a:pt x="f13" y="f15"/>
                    <a:pt x="f16" y="f17"/>
                    <a:pt x="f18" y="f17"/>
                  </a:cubicBezTo>
                  <a:cubicBezTo>
                    <a:pt x="f19" y="f7"/>
                    <a:pt x="f20" y="f21"/>
                    <a:pt x="f22" y="f23"/>
                  </a:cubicBezTo>
                  <a:cubicBezTo>
                    <a:pt x="f5" y="f24"/>
                    <a:pt x="f20" y="f25"/>
                    <a:pt x="f26" y="f27"/>
                  </a:cubicBezTo>
                  <a:cubicBezTo>
                    <a:pt x="f26" y="f10"/>
                    <a:pt x="f28" y="f29"/>
                    <a:pt x="f18" y="f30"/>
                  </a:cubicBezTo>
                  <a:cubicBezTo>
                    <a:pt x="f18" y="f11"/>
                    <a:pt x="f18" y="f31"/>
                    <a:pt x="f18" y="f9"/>
                  </a:cubicBezTo>
                  <a:cubicBezTo>
                    <a:pt x="f18" y="f32"/>
                    <a:pt x="f18" y="f32"/>
                    <a:pt x="f18" y="f32"/>
                  </a:cubicBezTo>
                  <a:cubicBezTo>
                    <a:pt x="f8" y="f5"/>
                    <a:pt x="f8" y="f32"/>
                    <a:pt x="f8" y="f9"/>
                  </a:cubicBezTo>
                  <a:close/>
                </a:path>
              </a:pathLst>
            </a:custGeom>
            <a:solidFill>
              <a:srgbClr val="ECC4C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id="{5C5EE6EF-03E3-4FE0-851B-903C930F66C1}"/>
                </a:ext>
              </a:extLst>
            </p:cNvPr>
            <p:cNvSpPr/>
            <p:nvPr/>
          </p:nvSpPr>
          <p:spPr>
            <a:xfrm>
              <a:off x="2240773" y="2956401"/>
              <a:ext cx="95253" cy="8731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"/>
                <a:gd name="f7" fmla="val 22"/>
                <a:gd name="f8" fmla="val 13"/>
                <a:gd name="f9" fmla="val 6"/>
                <a:gd name="f10" fmla="val 21"/>
                <a:gd name="f11" fmla="val 17"/>
                <a:gd name="f12" fmla="val 1"/>
                <a:gd name="f13" fmla="val 11"/>
                <a:gd name="f14" fmla="val 4"/>
                <a:gd name="f15" fmla="val 20"/>
                <a:gd name="f16" fmla="val 5"/>
                <a:gd name="f17" fmla="val 23"/>
                <a:gd name="f18" fmla="val 12"/>
                <a:gd name="f19" fmla="val 19"/>
                <a:gd name="f20" fmla="+- 0 0 -90"/>
                <a:gd name="f21" fmla="*/ f3 1 24"/>
                <a:gd name="f22" fmla="*/ f4 1 22"/>
                <a:gd name="f23" fmla="val f5"/>
                <a:gd name="f24" fmla="val f6"/>
                <a:gd name="f25" fmla="val f7"/>
                <a:gd name="f26" fmla="*/ f20 f0 1"/>
                <a:gd name="f27" fmla="+- f25 0 f23"/>
                <a:gd name="f28" fmla="+- f24 0 f23"/>
                <a:gd name="f29" fmla="*/ f26 1 f2"/>
                <a:gd name="f30" fmla="*/ f28 1 24"/>
                <a:gd name="f31" fmla="*/ f27 1 22"/>
                <a:gd name="f32" fmla="*/ 13 f28 1"/>
                <a:gd name="f33" fmla="*/ 22 f27 1"/>
                <a:gd name="f34" fmla="*/ 1 f28 1"/>
                <a:gd name="f35" fmla="*/ 11 f27 1"/>
                <a:gd name="f36" fmla="*/ 0 f27 1"/>
                <a:gd name="f37" fmla="*/ 23 f28 1"/>
                <a:gd name="f38" fmla="*/ 12 f27 1"/>
                <a:gd name="f39" fmla="+- f29 0 f1"/>
                <a:gd name="f40" fmla="*/ f32 1 24"/>
                <a:gd name="f41" fmla="*/ f33 1 22"/>
                <a:gd name="f42" fmla="*/ f34 1 24"/>
                <a:gd name="f43" fmla="*/ f35 1 22"/>
                <a:gd name="f44" fmla="*/ f36 1 22"/>
                <a:gd name="f45" fmla="*/ f37 1 24"/>
                <a:gd name="f46" fmla="*/ f38 1 22"/>
                <a:gd name="f47" fmla="*/ 0 1 f30"/>
                <a:gd name="f48" fmla="*/ f24 1 f30"/>
                <a:gd name="f49" fmla="*/ 0 1 f31"/>
                <a:gd name="f50" fmla="*/ f25 1 f31"/>
                <a:gd name="f51" fmla="*/ f40 1 f30"/>
                <a:gd name="f52" fmla="*/ f41 1 f31"/>
                <a:gd name="f53" fmla="*/ f42 1 f30"/>
                <a:gd name="f54" fmla="*/ f43 1 f31"/>
                <a:gd name="f55" fmla="*/ f44 1 f31"/>
                <a:gd name="f56" fmla="*/ f45 1 f30"/>
                <a:gd name="f57" fmla="*/ f46 1 f31"/>
                <a:gd name="f58" fmla="*/ f47 f21 1"/>
                <a:gd name="f59" fmla="*/ f48 f21 1"/>
                <a:gd name="f60" fmla="*/ f50 f22 1"/>
                <a:gd name="f61" fmla="*/ f49 f22 1"/>
                <a:gd name="f62" fmla="*/ f51 f21 1"/>
                <a:gd name="f63" fmla="*/ f52 f22 1"/>
                <a:gd name="f64" fmla="*/ f53 f21 1"/>
                <a:gd name="f65" fmla="*/ f54 f22 1"/>
                <a:gd name="f66" fmla="*/ f55 f22 1"/>
                <a:gd name="f67" fmla="*/ f56 f21 1"/>
                <a:gd name="f68" fmla="*/ f57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9">
                  <a:pos x="f62" y="f63"/>
                </a:cxn>
                <a:cxn ang="f39">
                  <a:pos x="f64" y="f65"/>
                </a:cxn>
                <a:cxn ang="f39">
                  <a:pos x="f62" y="f66"/>
                </a:cxn>
                <a:cxn ang="f39">
                  <a:pos x="f67" y="f68"/>
                </a:cxn>
                <a:cxn ang="f39">
                  <a:pos x="f62" y="f63"/>
                </a:cxn>
              </a:cxnLst>
              <a:rect l="f58" t="f61" r="f59" b="f60"/>
              <a:pathLst>
                <a:path w="24" h="22">
                  <a:moveTo>
                    <a:pt x="f8" y="f7"/>
                  </a:moveTo>
                  <a:cubicBezTo>
                    <a:pt x="f9" y="f10"/>
                    <a:pt x="f5" y="f11"/>
                    <a:pt x="f12" y="f13"/>
                  </a:cubicBezTo>
                  <a:cubicBezTo>
                    <a:pt x="f12" y="f14"/>
                    <a:pt x="f9" y="f5"/>
                    <a:pt x="f8" y="f5"/>
                  </a:cubicBezTo>
                  <a:cubicBezTo>
                    <a:pt x="f15" y="f12"/>
                    <a:pt x="f6" y="f16"/>
                    <a:pt x="f17" y="f18"/>
                  </a:cubicBezTo>
                  <a:cubicBezTo>
                    <a:pt x="f17" y="f19"/>
                    <a:pt x="f19" y="f10"/>
                    <a:pt x="f8" y="f7"/>
                  </a:cubicBezTo>
                  <a:close/>
                </a:path>
              </a:pathLst>
            </a:custGeom>
            <a:solidFill>
              <a:srgbClr val="E5E7E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id="{71909259-AF22-4A5C-A6BC-96238693906D}"/>
                </a:ext>
              </a:extLst>
            </p:cNvPr>
            <p:cNvSpPr/>
            <p:nvPr/>
          </p:nvSpPr>
          <p:spPr>
            <a:xfrm>
              <a:off x="1901055" y="2927826"/>
              <a:ext cx="131765" cy="36194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3"/>
                <a:gd name="f7" fmla="val 91"/>
                <a:gd name="f8" fmla="val 22"/>
                <a:gd name="f9" fmla="val 26"/>
                <a:gd name="f10" fmla="val 6"/>
                <a:gd name="f11" fmla="val 27"/>
                <a:gd name="f12" fmla="val 10"/>
                <a:gd name="f13" fmla="val 14"/>
                <a:gd name="f14" fmla="val 28"/>
                <a:gd name="f15" fmla="val 36"/>
                <a:gd name="f16" fmla="val 29"/>
                <a:gd name="f17" fmla="val 58"/>
                <a:gd name="f18" fmla="val 32"/>
                <a:gd name="f19" fmla="val 80"/>
                <a:gd name="f20" fmla="val 85"/>
                <a:gd name="f21" fmla="val 31"/>
                <a:gd name="f22" fmla="val 87"/>
                <a:gd name="f23" fmla="val 89"/>
                <a:gd name="f24" fmla="val 20"/>
                <a:gd name="f25" fmla="val 90"/>
                <a:gd name="f26" fmla="val 15"/>
                <a:gd name="f27" fmla="val 9"/>
                <a:gd name="f28" fmla="val 3"/>
                <a:gd name="f29" fmla="val 2"/>
                <a:gd name="f30" fmla="val 82"/>
                <a:gd name="f31" fmla="val 66"/>
                <a:gd name="f32" fmla="val 50"/>
                <a:gd name="f33" fmla="val 5"/>
                <a:gd name="f34" fmla="val 34"/>
                <a:gd name="f35" fmla="val 7"/>
                <a:gd name="f36" fmla="val 16"/>
                <a:gd name="f37" fmla="val 12"/>
                <a:gd name="f38" fmla="+- 0 0 -90"/>
                <a:gd name="f39" fmla="*/ f3 1 33"/>
                <a:gd name="f40" fmla="*/ f4 1 91"/>
                <a:gd name="f41" fmla="val f5"/>
                <a:gd name="f42" fmla="val f6"/>
                <a:gd name="f43" fmla="val f7"/>
                <a:gd name="f44" fmla="*/ f38 f0 1"/>
                <a:gd name="f45" fmla="+- f43 0 f41"/>
                <a:gd name="f46" fmla="+- f42 0 f41"/>
                <a:gd name="f47" fmla="*/ f44 1 f2"/>
                <a:gd name="f48" fmla="*/ f46 1 33"/>
                <a:gd name="f49" fmla="*/ f45 1 91"/>
                <a:gd name="f50" fmla="*/ 22 f46 1"/>
                <a:gd name="f51" fmla="*/ 0 f45 1"/>
                <a:gd name="f52" fmla="*/ 27 f46 1"/>
                <a:gd name="f53" fmla="*/ 14 f45 1"/>
                <a:gd name="f54" fmla="*/ 32 f46 1"/>
                <a:gd name="f55" fmla="*/ 80 f45 1"/>
                <a:gd name="f56" fmla="*/ 26 f46 1"/>
                <a:gd name="f57" fmla="*/ 89 f45 1"/>
                <a:gd name="f58" fmla="*/ 9 f46 1"/>
                <a:gd name="f59" fmla="*/ 91 f45 1"/>
                <a:gd name="f60" fmla="*/ 2 f46 1"/>
                <a:gd name="f61" fmla="*/ 82 f45 1"/>
                <a:gd name="f62" fmla="*/ 5 f46 1"/>
                <a:gd name="f63" fmla="*/ 34 f45 1"/>
                <a:gd name="f64" fmla="+- f47 0 f1"/>
                <a:gd name="f65" fmla="*/ f50 1 33"/>
                <a:gd name="f66" fmla="*/ f51 1 91"/>
                <a:gd name="f67" fmla="*/ f52 1 33"/>
                <a:gd name="f68" fmla="*/ f53 1 91"/>
                <a:gd name="f69" fmla="*/ f54 1 33"/>
                <a:gd name="f70" fmla="*/ f55 1 91"/>
                <a:gd name="f71" fmla="*/ f56 1 33"/>
                <a:gd name="f72" fmla="*/ f57 1 91"/>
                <a:gd name="f73" fmla="*/ f58 1 33"/>
                <a:gd name="f74" fmla="*/ f59 1 91"/>
                <a:gd name="f75" fmla="*/ f60 1 33"/>
                <a:gd name="f76" fmla="*/ f61 1 91"/>
                <a:gd name="f77" fmla="*/ f62 1 33"/>
                <a:gd name="f78" fmla="*/ f63 1 91"/>
                <a:gd name="f79" fmla="*/ 0 1 f48"/>
                <a:gd name="f80" fmla="*/ f42 1 f48"/>
                <a:gd name="f81" fmla="*/ 0 1 f49"/>
                <a:gd name="f82" fmla="*/ f43 1 f49"/>
                <a:gd name="f83" fmla="*/ f65 1 f48"/>
                <a:gd name="f84" fmla="*/ f66 1 f49"/>
                <a:gd name="f85" fmla="*/ f67 1 f48"/>
                <a:gd name="f86" fmla="*/ f68 1 f49"/>
                <a:gd name="f87" fmla="*/ f69 1 f48"/>
                <a:gd name="f88" fmla="*/ f70 1 f49"/>
                <a:gd name="f89" fmla="*/ f71 1 f48"/>
                <a:gd name="f90" fmla="*/ f72 1 f49"/>
                <a:gd name="f91" fmla="*/ f73 1 f48"/>
                <a:gd name="f92" fmla="*/ f74 1 f49"/>
                <a:gd name="f93" fmla="*/ f75 1 f48"/>
                <a:gd name="f94" fmla="*/ f76 1 f49"/>
                <a:gd name="f95" fmla="*/ f77 1 f48"/>
                <a:gd name="f96" fmla="*/ f78 1 f49"/>
                <a:gd name="f97" fmla="*/ f79 f39 1"/>
                <a:gd name="f98" fmla="*/ f80 f39 1"/>
                <a:gd name="f99" fmla="*/ f82 f40 1"/>
                <a:gd name="f100" fmla="*/ f81 f40 1"/>
                <a:gd name="f101" fmla="*/ f83 f39 1"/>
                <a:gd name="f102" fmla="*/ f84 f40 1"/>
                <a:gd name="f103" fmla="*/ f85 f39 1"/>
                <a:gd name="f104" fmla="*/ f86 f40 1"/>
                <a:gd name="f105" fmla="*/ f87 f39 1"/>
                <a:gd name="f106" fmla="*/ f88 f40 1"/>
                <a:gd name="f107" fmla="*/ f89 f39 1"/>
                <a:gd name="f108" fmla="*/ f90 f40 1"/>
                <a:gd name="f109" fmla="*/ f91 f39 1"/>
                <a:gd name="f110" fmla="*/ f92 f40 1"/>
                <a:gd name="f111" fmla="*/ f93 f39 1"/>
                <a:gd name="f112" fmla="*/ f94 f40 1"/>
                <a:gd name="f113" fmla="*/ f95 f39 1"/>
                <a:gd name="f114" fmla="*/ f96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4">
                  <a:pos x="f101" y="f102"/>
                </a:cxn>
                <a:cxn ang="f64">
                  <a:pos x="f103" y="f104"/>
                </a:cxn>
                <a:cxn ang="f64">
                  <a:pos x="f105" y="f106"/>
                </a:cxn>
                <a:cxn ang="f64">
                  <a:pos x="f107" y="f108"/>
                </a:cxn>
                <a:cxn ang="f64">
                  <a:pos x="f109" y="f110"/>
                </a:cxn>
                <a:cxn ang="f64">
                  <a:pos x="f111" y="f112"/>
                </a:cxn>
                <a:cxn ang="f64">
                  <a:pos x="f113" y="f114"/>
                </a:cxn>
                <a:cxn ang="f64">
                  <a:pos x="f101" y="f102"/>
                </a:cxn>
              </a:cxnLst>
              <a:rect l="f97" t="f100" r="f98" b="f99"/>
              <a:pathLst>
                <a:path w="33" h="91">
                  <a:moveTo>
                    <a:pt x="f8" y="f5"/>
                  </a:moveTo>
                  <a:cubicBezTo>
                    <a:pt x="f9" y="f10"/>
                    <a:pt x="f11" y="f12"/>
                    <a:pt x="f11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6" y="f20"/>
                    <a:pt x="f21" y="f22"/>
                    <a:pt x="f9" y="f23"/>
                  </a:cubicBezTo>
                  <a:cubicBezTo>
                    <a:pt x="f24" y="f25"/>
                    <a:pt x="f26" y="f7"/>
                    <a:pt x="f27" y="f7"/>
                  </a:cubicBezTo>
                  <a:cubicBezTo>
                    <a:pt x="f28" y="f7"/>
                    <a:pt x="f5" y="f22"/>
                    <a:pt x="f29" y="f30"/>
                  </a:cubicBezTo>
                  <a:cubicBezTo>
                    <a:pt x="f10" y="f31"/>
                    <a:pt x="f28" y="f32"/>
                    <a:pt x="f33" y="f34"/>
                  </a:cubicBezTo>
                  <a:cubicBezTo>
                    <a:pt x="f35" y="f24"/>
                    <a:pt x="f36" y="f37"/>
                    <a:pt x="f8" y="f5"/>
                  </a:cubicBezTo>
                  <a:close/>
                </a:path>
              </a:pathLst>
            </a:custGeom>
            <a:solidFill>
              <a:srgbClr val="0C3D5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55E29F00-676E-46E5-B0BD-9F7D8571E40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8D76533-1E4E-4AC2-AE54-7E9A54D97CCE}"/>
              </a:ext>
            </a:extLst>
          </p:cNvPr>
          <p:cNvSpPr/>
          <p:nvPr/>
        </p:nvSpPr>
        <p:spPr>
          <a:xfrm flipH="1">
            <a:off x="3160614" y="883721"/>
            <a:ext cx="5203795" cy="183664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47714"/>
              <a:gd name="f7" fmla="val 1012372"/>
              <a:gd name="f8" fmla="val 3744416"/>
              <a:gd name="f9" fmla="val 4260"/>
              <a:gd name="f10" fmla="+- 0 0 -90"/>
              <a:gd name="f11" fmla="*/ f3 1 3747714"/>
              <a:gd name="f12" fmla="*/ f4 1 1012372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3747714"/>
              <a:gd name="f21" fmla="*/ f17 1 1012372"/>
              <a:gd name="f22" fmla="*/ 3744416 f18 1"/>
              <a:gd name="f23" fmla="*/ 1012372 f17 1"/>
              <a:gd name="f24" fmla="*/ 0 f18 1"/>
              <a:gd name="f25" fmla="*/ 4260 f17 1"/>
              <a:gd name="f26" fmla="*/ 3747714 f18 1"/>
              <a:gd name="f27" fmla="*/ 0 f17 1"/>
              <a:gd name="f28" fmla="+- f19 0 f1"/>
              <a:gd name="f29" fmla="*/ f22 1 3747714"/>
              <a:gd name="f30" fmla="*/ f23 1 1012372"/>
              <a:gd name="f31" fmla="*/ f24 1 3747714"/>
              <a:gd name="f32" fmla="*/ f25 1 1012372"/>
              <a:gd name="f33" fmla="*/ f26 1 3747714"/>
              <a:gd name="f34" fmla="*/ f27 1 1012372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1"/>
              <a:gd name="f43" fmla="*/ f33 1 f20"/>
              <a:gd name="f44" fmla="*/ f34 1 f21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2 1"/>
              <a:gd name="f53" fmla="*/ f43 f11 1"/>
              <a:gd name="f54" fmla="*/ f44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0"/>
              </a:cxn>
              <a:cxn ang="f28">
                <a:pos x="f51" y="f52"/>
              </a:cxn>
              <a:cxn ang="f28">
                <a:pos x="f53" y="f54"/>
              </a:cxn>
            </a:cxnLst>
            <a:rect l="f45" t="f48" r="f46" b="f47"/>
            <a:pathLst>
              <a:path w="3747714" h="1012372">
                <a:moveTo>
                  <a:pt x="f8" y="f7"/>
                </a:moveTo>
                <a:lnTo>
                  <a:pt x="f5" y="f7"/>
                </a:lnTo>
                <a:lnTo>
                  <a:pt x="f5" y="f9"/>
                </a:lnTo>
                <a:lnTo>
                  <a:pt x="f6" y="f5"/>
                </a:lnTo>
              </a:path>
            </a:pathLst>
          </a:custGeom>
          <a:noFill/>
          <a:ln w="38103" cap="flat">
            <a:solidFill>
              <a:srgbClr val="75BDA7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0CF0092-B3DD-43E0-B5B0-2277F42F74DD}"/>
              </a:ext>
            </a:extLst>
          </p:cNvPr>
          <p:cNvSpPr txBox="1"/>
          <p:nvPr/>
        </p:nvSpPr>
        <p:spPr>
          <a:xfrm>
            <a:off x="3470952" y="916064"/>
            <a:ext cx="4828918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400" b="1" i="0" u="none" strike="noStrike" kern="0" cap="none" spc="0" baseline="0" dirty="0">
              <a:solidFill>
                <a:srgbClr val="58B6C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8F419B57-33A3-4F5B-AB4E-1D314B517695}"/>
              </a:ext>
            </a:extLst>
          </p:cNvPr>
          <p:cNvSpPr txBox="1"/>
          <p:nvPr/>
        </p:nvSpPr>
        <p:spPr>
          <a:xfrm>
            <a:off x="3470952" y="1543936"/>
            <a:ext cx="4828918" cy="117724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AE6AC2E-7D69-4B56-AFF4-8C2C216D491B}"/>
              </a:ext>
            </a:extLst>
          </p:cNvPr>
          <p:cNvSpPr/>
          <p:nvPr/>
        </p:nvSpPr>
        <p:spPr>
          <a:xfrm flipH="1">
            <a:off x="3160614" y="2881676"/>
            <a:ext cx="5203795" cy="183664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47714"/>
              <a:gd name="f7" fmla="val 1012372"/>
              <a:gd name="f8" fmla="val 3744416"/>
              <a:gd name="f9" fmla="val 4260"/>
              <a:gd name="f10" fmla="+- 0 0 -90"/>
              <a:gd name="f11" fmla="*/ f3 1 3747714"/>
              <a:gd name="f12" fmla="*/ f4 1 1012372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3747714"/>
              <a:gd name="f21" fmla="*/ f17 1 1012372"/>
              <a:gd name="f22" fmla="*/ 3744416 f18 1"/>
              <a:gd name="f23" fmla="*/ 1012372 f17 1"/>
              <a:gd name="f24" fmla="*/ 0 f18 1"/>
              <a:gd name="f25" fmla="*/ 4260 f17 1"/>
              <a:gd name="f26" fmla="*/ 3747714 f18 1"/>
              <a:gd name="f27" fmla="*/ 0 f17 1"/>
              <a:gd name="f28" fmla="+- f19 0 f1"/>
              <a:gd name="f29" fmla="*/ f22 1 3747714"/>
              <a:gd name="f30" fmla="*/ f23 1 1012372"/>
              <a:gd name="f31" fmla="*/ f24 1 3747714"/>
              <a:gd name="f32" fmla="*/ f25 1 1012372"/>
              <a:gd name="f33" fmla="*/ f26 1 3747714"/>
              <a:gd name="f34" fmla="*/ f27 1 1012372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1"/>
              <a:gd name="f43" fmla="*/ f33 1 f20"/>
              <a:gd name="f44" fmla="*/ f34 1 f21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2 1"/>
              <a:gd name="f53" fmla="*/ f43 f11 1"/>
              <a:gd name="f54" fmla="*/ f44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0"/>
              </a:cxn>
              <a:cxn ang="f28">
                <a:pos x="f51" y="f52"/>
              </a:cxn>
              <a:cxn ang="f28">
                <a:pos x="f53" y="f54"/>
              </a:cxn>
            </a:cxnLst>
            <a:rect l="f45" t="f48" r="f46" b="f47"/>
            <a:pathLst>
              <a:path w="3747714" h="1012372">
                <a:moveTo>
                  <a:pt x="f8" y="f7"/>
                </a:moveTo>
                <a:lnTo>
                  <a:pt x="f5" y="f7"/>
                </a:lnTo>
                <a:lnTo>
                  <a:pt x="f5" y="f9"/>
                </a:lnTo>
                <a:lnTo>
                  <a:pt x="f6" y="f5"/>
                </a:lnTo>
              </a:path>
            </a:pathLst>
          </a:custGeom>
          <a:noFill/>
          <a:ln w="38103" cap="flat">
            <a:solidFill>
              <a:srgbClr val="75BDA7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CDAB22C-FFE7-4183-9CAE-09CFF112C4CE}"/>
              </a:ext>
            </a:extLst>
          </p:cNvPr>
          <p:cNvSpPr txBox="1"/>
          <p:nvPr/>
        </p:nvSpPr>
        <p:spPr>
          <a:xfrm>
            <a:off x="3460318" y="2926556"/>
            <a:ext cx="4828918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3494BA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400" b="1" i="0" u="none" strike="noStrike" kern="0" cap="none" spc="0" baseline="0" dirty="0">
              <a:solidFill>
                <a:srgbClr val="3494BA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AC34D064-2FA4-4C47-84F7-FA81F3A1B321}"/>
              </a:ext>
            </a:extLst>
          </p:cNvPr>
          <p:cNvSpPr txBox="1"/>
          <p:nvPr/>
        </p:nvSpPr>
        <p:spPr>
          <a:xfrm>
            <a:off x="3460318" y="3541891"/>
            <a:ext cx="4828918" cy="117724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38" name="Group 33">
            <a:extLst>
              <a:ext uri="{FF2B5EF4-FFF2-40B4-BE49-F238E27FC236}">
                <a16:creationId xmlns:a16="http://schemas.microsoft.com/office/drawing/2014/main" id="{77823206-618F-5848-ED25-DFE62219E40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2913" y="1195388"/>
            <a:ext cx="2587626" cy="3760787"/>
            <a:chOff x="279" y="753"/>
            <a:chExt cx="1630" cy="2369"/>
          </a:xfrm>
        </p:grpSpPr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4EAFCC49-DA3F-9560-5355-03C24F810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" y="1342"/>
              <a:ext cx="669" cy="706"/>
            </a:xfrm>
            <a:custGeom>
              <a:avLst/>
              <a:gdLst>
                <a:gd name="T0" fmla="*/ 64 w 85"/>
                <a:gd name="T1" fmla="*/ 1 h 90"/>
                <a:gd name="T2" fmla="*/ 76 w 85"/>
                <a:gd name="T3" fmla="*/ 16 h 90"/>
                <a:gd name="T4" fmla="*/ 84 w 85"/>
                <a:gd name="T5" fmla="*/ 77 h 90"/>
                <a:gd name="T6" fmla="*/ 77 w 85"/>
                <a:gd name="T7" fmla="*/ 90 h 90"/>
                <a:gd name="T8" fmla="*/ 71 w 85"/>
                <a:gd name="T9" fmla="*/ 69 h 90"/>
                <a:gd name="T10" fmla="*/ 66 w 85"/>
                <a:gd name="T11" fmla="*/ 36 h 90"/>
                <a:gd name="T12" fmla="*/ 55 w 85"/>
                <a:gd name="T13" fmla="*/ 54 h 90"/>
                <a:gd name="T14" fmla="*/ 43 w 85"/>
                <a:gd name="T15" fmla="*/ 63 h 90"/>
                <a:gd name="T16" fmla="*/ 33 w 85"/>
                <a:gd name="T17" fmla="*/ 54 h 90"/>
                <a:gd name="T18" fmla="*/ 25 w 85"/>
                <a:gd name="T19" fmla="*/ 37 h 90"/>
                <a:gd name="T20" fmla="*/ 20 w 85"/>
                <a:gd name="T21" fmla="*/ 39 h 90"/>
                <a:gd name="T22" fmla="*/ 13 w 85"/>
                <a:gd name="T23" fmla="*/ 67 h 90"/>
                <a:gd name="T24" fmla="*/ 11 w 85"/>
                <a:gd name="T25" fmla="*/ 79 h 90"/>
                <a:gd name="T26" fmla="*/ 0 w 85"/>
                <a:gd name="T27" fmla="*/ 77 h 90"/>
                <a:gd name="T28" fmla="*/ 13 w 85"/>
                <a:gd name="T29" fmla="*/ 14 h 90"/>
                <a:gd name="T30" fmla="*/ 24 w 85"/>
                <a:gd name="T31" fmla="*/ 1 h 90"/>
                <a:gd name="T32" fmla="*/ 31 w 85"/>
                <a:gd name="T33" fmla="*/ 4 h 90"/>
                <a:gd name="T34" fmla="*/ 58 w 85"/>
                <a:gd name="T35" fmla="*/ 5 h 90"/>
                <a:gd name="T36" fmla="*/ 64 w 85"/>
                <a:gd name="T3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90">
                  <a:moveTo>
                    <a:pt x="64" y="1"/>
                  </a:moveTo>
                  <a:cubicBezTo>
                    <a:pt x="71" y="3"/>
                    <a:pt x="75" y="8"/>
                    <a:pt x="76" y="16"/>
                  </a:cubicBezTo>
                  <a:cubicBezTo>
                    <a:pt x="79" y="36"/>
                    <a:pt x="83" y="57"/>
                    <a:pt x="84" y="77"/>
                  </a:cubicBezTo>
                  <a:cubicBezTo>
                    <a:pt x="85" y="88"/>
                    <a:pt x="84" y="89"/>
                    <a:pt x="77" y="90"/>
                  </a:cubicBezTo>
                  <a:cubicBezTo>
                    <a:pt x="70" y="84"/>
                    <a:pt x="73" y="76"/>
                    <a:pt x="71" y="69"/>
                  </a:cubicBezTo>
                  <a:cubicBezTo>
                    <a:pt x="69" y="58"/>
                    <a:pt x="68" y="48"/>
                    <a:pt x="66" y="36"/>
                  </a:cubicBezTo>
                  <a:cubicBezTo>
                    <a:pt x="59" y="42"/>
                    <a:pt x="55" y="46"/>
                    <a:pt x="55" y="54"/>
                  </a:cubicBezTo>
                  <a:cubicBezTo>
                    <a:pt x="55" y="62"/>
                    <a:pt x="53" y="63"/>
                    <a:pt x="43" y="63"/>
                  </a:cubicBezTo>
                  <a:cubicBezTo>
                    <a:pt x="34" y="63"/>
                    <a:pt x="32" y="62"/>
                    <a:pt x="33" y="54"/>
                  </a:cubicBezTo>
                  <a:cubicBezTo>
                    <a:pt x="33" y="47"/>
                    <a:pt x="28" y="43"/>
                    <a:pt x="25" y="37"/>
                  </a:cubicBezTo>
                  <a:cubicBezTo>
                    <a:pt x="23" y="34"/>
                    <a:pt x="21" y="36"/>
                    <a:pt x="20" y="39"/>
                  </a:cubicBezTo>
                  <a:cubicBezTo>
                    <a:pt x="18" y="48"/>
                    <a:pt x="15" y="58"/>
                    <a:pt x="13" y="67"/>
                  </a:cubicBezTo>
                  <a:cubicBezTo>
                    <a:pt x="14" y="72"/>
                    <a:pt x="11" y="75"/>
                    <a:pt x="11" y="79"/>
                  </a:cubicBezTo>
                  <a:cubicBezTo>
                    <a:pt x="7" y="83"/>
                    <a:pt x="3" y="82"/>
                    <a:pt x="0" y="77"/>
                  </a:cubicBezTo>
                  <a:cubicBezTo>
                    <a:pt x="4" y="56"/>
                    <a:pt x="9" y="35"/>
                    <a:pt x="13" y="14"/>
                  </a:cubicBezTo>
                  <a:cubicBezTo>
                    <a:pt x="14" y="8"/>
                    <a:pt x="17" y="3"/>
                    <a:pt x="24" y="1"/>
                  </a:cubicBezTo>
                  <a:cubicBezTo>
                    <a:pt x="28" y="0"/>
                    <a:pt x="29" y="2"/>
                    <a:pt x="31" y="4"/>
                  </a:cubicBezTo>
                  <a:cubicBezTo>
                    <a:pt x="43" y="19"/>
                    <a:pt x="46" y="19"/>
                    <a:pt x="58" y="5"/>
                  </a:cubicBezTo>
                  <a:cubicBezTo>
                    <a:pt x="59" y="3"/>
                    <a:pt x="61" y="1"/>
                    <a:pt x="64" y="1"/>
                  </a:cubicBezTo>
                  <a:close/>
                </a:path>
              </a:pathLst>
            </a:custGeom>
            <a:solidFill>
              <a:srgbClr val="C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61D6F1A0-AFE7-1573-5330-FAE9C2984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" y="1828"/>
              <a:ext cx="393" cy="667"/>
            </a:xfrm>
            <a:custGeom>
              <a:avLst/>
              <a:gdLst>
                <a:gd name="T0" fmla="*/ 45 w 50"/>
                <a:gd name="T1" fmla="*/ 77 h 85"/>
                <a:gd name="T2" fmla="*/ 26 w 50"/>
                <a:gd name="T3" fmla="*/ 82 h 85"/>
                <a:gd name="T4" fmla="*/ 2 w 50"/>
                <a:gd name="T5" fmla="*/ 79 h 85"/>
                <a:gd name="T6" fmla="*/ 0 w 50"/>
                <a:gd name="T7" fmla="*/ 71 h 85"/>
                <a:gd name="T8" fmla="*/ 8 w 50"/>
                <a:gd name="T9" fmla="*/ 9 h 85"/>
                <a:gd name="T10" fmla="*/ 13 w 50"/>
                <a:gd name="T11" fmla="*/ 1 h 85"/>
                <a:gd name="T12" fmla="*/ 34 w 50"/>
                <a:gd name="T13" fmla="*/ 0 h 85"/>
                <a:gd name="T14" fmla="*/ 36 w 50"/>
                <a:gd name="T15" fmla="*/ 1 h 85"/>
                <a:gd name="T16" fmla="*/ 45 w 50"/>
                <a:gd name="T17" fmla="*/ 16 h 85"/>
                <a:gd name="T18" fmla="*/ 48 w 50"/>
                <a:gd name="T19" fmla="*/ 31 h 85"/>
                <a:gd name="T20" fmla="*/ 50 w 50"/>
                <a:gd name="T21" fmla="*/ 45 h 85"/>
                <a:gd name="T22" fmla="*/ 49 w 50"/>
                <a:gd name="T23" fmla="*/ 50 h 85"/>
                <a:gd name="T24" fmla="*/ 45 w 50"/>
                <a:gd name="T25" fmla="*/ 7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85">
                  <a:moveTo>
                    <a:pt x="45" y="77"/>
                  </a:moveTo>
                  <a:cubicBezTo>
                    <a:pt x="40" y="83"/>
                    <a:pt x="33" y="80"/>
                    <a:pt x="26" y="82"/>
                  </a:cubicBezTo>
                  <a:cubicBezTo>
                    <a:pt x="18" y="85"/>
                    <a:pt x="10" y="80"/>
                    <a:pt x="2" y="79"/>
                  </a:cubicBezTo>
                  <a:cubicBezTo>
                    <a:pt x="0" y="77"/>
                    <a:pt x="0" y="74"/>
                    <a:pt x="0" y="71"/>
                  </a:cubicBezTo>
                  <a:cubicBezTo>
                    <a:pt x="2" y="50"/>
                    <a:pt x="5" y="30"/>
                    <a:pt x="8" y="9"/>
                  </a:cubicBezTo>
                  <a:cubicBezTo>
                    <a:pt x="9" y="6"/>
                    <a:pt x="10" y="2"/>
                    <a:pt x="13" y="1"/>
                  </a:cubicBezTo>
                  <a:cubicBezTo>
                    <a:pt x="20" y="1"/>
                    <a:pt x="27" y="1"/>
                    <a:pt x="34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42" y="4"/>
                    <a:pt x="46" y="9"/>
                    <a:pt x="45" y="16"/>
                  </a:cubicBezTo>
                  <a:cubicBezTo>
                    <a:pt x="45" y="21"/>
                    <a:pt x="47" y="26"/>
                    <a:pt x="48" y="31"/>
                  </a:cubicBezTo>
                  <a:cubicBezTo>
                    <a:pt x="49" y="35"/>
                    <a:pt x="50" y="40"/>
                    <a:pt x="50" y="45"/>
                  </a:cubicBezTo>
                  <a:cubicBezTo>
                    <a:pt x="50" y="47"/>
                    <a:pt x="49" y="48"/>
                    <a:pt x="49" y="50"/>
                  </a:cubicBezTo>
                  <a:cubicBezTo>
                    <a:pt x="45" y="59"/>
                    <a:pt x="46" y="68"/>
                    <a:pt x="45" y="77"/>
                  </a:cubicBezTo>
                  <a:close/>
                </a:path>
              </a:pathLst>
            </a:custGeom>
            <a:solidFill>
              <a:srgbClr val="93C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368B84FD-87DD-93C3-23F2-1AA0BBC87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" y="1820"/>
              <a:ext cx="512" cy="510"/>
            </a:xfrm>
            <a:custGeom>
              <a:avLst/>
              <a:gdLst>
                <a:gd name="T0" fmla="*/ 6 w 65"/>
                <a:gd name="T1" fmla="*/ 6 h 65"/>
                <a:gd name="T2" fmla="*/ 14 w 65"/>
                <a:gd name="T3" fmla="*/ 5 h 65"/>
                <a:gd name="T4" fmla="*/ 22 w 65"/>
                <a:gd name="T5" fmla="*/ 7 h 65"/>
                <a:gd name="T6" fmla="*/ 22 w 65"/>
                <a:gd name="T7" fmla="*/ 7 h 65"/>
                <a:gd name="T8" fmla="*/ 38 w 65"/>
                <a:gd name="T9" fmla="*/ 7 h 65"/>
                <a:gd name="T10" fmla="*/ 53 w 65"/>
                <a:gd name="T11" fmla="*/ 1 h 65"/>
                <a:gd name="T12" fmla="*/ 59 w 65"/>
                <a:gd name="T13" fmla="*/ 2 h 65"/>
                <a:gd name="T14" fmla="*/ 62 w 65"/>
                <a:gd name="T15" fmla="*/ 9 h 65"/>
                <a:gd name="T16" fmla="*/ 57 w 65"/>
                <a:gd name="T17" fmla="*/ 17 h 65"/>
                <a:gd name="T18" fmla="*/ 52 w 65"/>
                <a:gd name="T19" fmla="*/ 29 h 65"/>
                <a:gd name="T20" fmla="*/ 53 w 65"/>
                <a:gd name="T21" fmla="*/ 59 h 65"/>
                <a:gd name="T22" fmla="*/ 51 w 65"/>
                <a:gd name="T23" fmla="*/ 61 h 65"/>
                <a:gd name="T24" fmla="*/ 17 w 65"/>
                <a:gd name="T25" fmla="*/ 60 h 65"/>
                <a:gd name="T26" fmla="*/ 12 w 65"/>
                <a:gd name="T27" fmla="*/ 27 h 65"/>
                <a:gd name="T28" fmla="*/ 4 w 65"/>
                <a:gd name="T29" fmla="*/ 16 h 65"/>
                <a:gd name="T30" fmla="*/ 3 w 65"/>
                <a:gd name="T31" fmla="*/ 9 h 65"/>
                <a:gd name="T32" fmla="*/ 6 w 65"/>
                <a:gd name="T33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" y="6"/>
                  </a:moveTo>
                  <a:cubicBezTo>
                    <a:pt x="8" y="3"/>
                    <a:pt x="11" y="2"/>
                    <a:pt x="14" y="5"/>
                  </a:cubicBezTo>
                  <a:cubicBezTo>
                    <a:pt x="16" y="7"/>
                    <a:pt x="19" y="8"/>
                    <a:pt x="22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8" y="12"/>
                    <a:pt x="33" y="12"/>
                    <a:pt x="38" y="7"/>
                  </a:cubicBezTo>
                  <a:cubicBezTo>
                    <a:pt x="43" y="5"/>
                    <a:pt x="48" y="3"/>
                    <a:pt x="53" y="1"/>
                  </a:cubicBezTo>
                  <a:cubicBezTo>
                    <a:pt x="55" y="0"/>
                    <a:pt x="57" y="0"/>
                    <a:pt x="59" y="2"/>
                  </a:cubicBezTo>
                  <a:cubicBezTo>
                    <a:pt x="62" y="3"/>
                    <a:pt x="63" y="6"/>
                    <a:pt x="62" y="9"/>
                  </a:cubicBezTo>
                  <a:cubicBezTo>
                    <a:pt x="65" y="15"/>
                    <a:pt x="60" y="16"/>
                    <a:pt x="57" y="17"/>
                  </a:cubicBezTo>
                  <a:cubicBezTo>
                    <a:pt x="53" y="20"/>
                    <a:pt x="51" y="23"/>
                    <a:pt x="52" y="29"/>
                  </a:cubicBezTo>
                  <a:cubicBezTo>
                    <a:pt x="53" y="39"/>
                    <a:pt x="53" y="49"/>
                    <a:pt x="53" y="59"/>
                  </a:cubicBezTo>
                  <a:cubicBezTo>
                    <a:pt x="53" y="60"/>
                    <a:pt x="52" y="61"/>
                    <a:pt x="51" y="61"/>
                  </a:cubicBezTo>
                  <a:cubicBezTo>
                    <a:pt x="40" y="64"/>
                    <a:pt x="28" y="65"/>
                    <a:pt x="17" y="60"/>
                  </a:cubicBezTo>
                  <a:cubicBezTo>
                    <a:pt x="15" y="49"/>
                    <a:pt x="14" y="38"/>
                    <a:pt x="12" y="27"/>
                  </a:cubicBezTo>
                  <a:cubicBezTo>
                    <a:pt x="11" y="22"/>
                    <a:pt x="7" y="20"/>
                    <a:pt x="4" y="16"/>
                  </a:cubicBezTo>
                  <a:cubicBezTo>
                    <a:pt x="3" y="14"/>
                    <a:pt x="0" y="12"/>
                    <a:pt x="3" y="9"/>
                  </a:cubicBezTo>
                  <a:cubicBezTo>
                    <a:pt x="3" y="7"/>
                    <a:pt x="3" y="6"/>
                    <a:pt x="6" y="6"/>
                  </a:cubicBezTo>
                  <a:close/>
                </a:path>
              </a:pathLst>
            </a:custGeom>
            <a:solidFill>
              <a:srgbClr val="045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2ED3A44E-9BC2-E4DE-55AE-417669EE0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" y="2283"/>
              <a:ext cx="418" cy="494"/>
            </a:xfrm>
            <a:custGeom>
              <a:avLst/>
              <a:gdLst>
                <a:gd name="T0" fmla="*/ 10 w 53"/>
                <a:gd name="T1" fmla="*/ 1 h 63"/>
                <a:gd name="T2" fmla="*/ 46 w 53"/>
                <a:gd name="T3" fmla="*/ 0 h 63"/>
                <a:gd name="T4" fmla="*/ 52 w 53"/>
                <a:gd name="T5" fmla="*/ 50 h 63"/>
                <a:gd name="T6" fmla="*/ 42 w 53"/>
                <a:gd name="T7" fmla="*/ 56 h 63"/>
                <a:gd name="T8" fmla="*/ 30 w 53"/>
                <a:gd name="T9" fmla="*/ 58 h 63"/>
                <a:gd name="T10" fmla="*/ 15 w 53"/>
                <a:gd name="T11" fmla="*/ 59 h 63"/>
                <a:gd name="T12" fmla="*/ 12 w 53"/>
                <a:gd name="T13" fmla="*/ 46 h 63"/>
                <a:gd name="T14" fmla="*/ 5 w 53"/>
                <a:gd name="T15" fmla="*/ 36 h 63"/>
                <a:gd name="T16" fmla="*/ 0 w 53"/>
                <a:gd name="T17" fmla="*/ 33 h 63"/>
                <a:gd name="T18" fmla="*/ 1 w 53"/>
                <a:gd name="T19" fmla="*/ 31 h 63"/>
                <a:gd name="T20" fmla="*/ 5 w 53"/>
                <a:gd name="T21" fmla="*/ 30 h 63"/>
                <a:gd name="T22" fmla="*/ 9 w 53"/>
                <a:gd name="T23" fmla="*/ 23 h 63"/>
                <a:gd name="T24" fmla="*/ 10 w 53"/>
                <a:gd name="T25" fmla="*/ 16 h 63"/>
                <a:gd name="T26" fmla="*/ 10 w 53"/>
                <a:gd name="T2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63">
                  <a:moveTo>
                    <a:pt x="10" y="1"/>
                  </a:moveTo>
                  <a:cubicBezTo>
                    <a:pt x="22" y="2"/>
                    <a:pt x="34" y="2"/>
                    <a:pt x="46" y="0"/>
                  </a:cubicBezTo>
                  <a:cubicBezTo>
                    <a:pt x="50" y="17"/>
                    <a:pt x="53" y="33"/>
                    <a:pt x="52" y="50"/>
                  </a:cubicBezTo>
                  <a:cubicBezTo>
                    <a:pt x="52" y="56"/>
                    <a:pt x="47" y="59"/>
                    <a:pt x="42" y="56"/>
                  </a:cubicBezTo>
                  <a:cubicBezTo>
                    <a:pt x="37" y="54"/>
                    <a:pt x="34" y="54"/>
                    <a:pt x="30" y="58"/>
                  </a:cubicBezTo>
                  <a:cubicBezTo>
                    <a:pt x="26" y="61"/>
                    <a:pt x="20" y="63"/>
                    <a:pt x="15" y="59"/>
                  </a:cubicBezTo>
                  <a:cubicBezTo>
                    <a:pt x="14" y="55"/>
                    <a:pt x="12" y="50"/>
                    <a:pt x="12" y="46"/>
                  </a:cubicBezTo>
                  <a:cubicBezTo>
                    <a:pt x="11" y="41"/>
                    <a:pt x="9" y="38"/>
                    <a:pt x="5" y="36"/>
                  </a:cubicBezTo>
                  <a:cubicBezTo>
                    <a:pt x="3" y="35"/>
                    <a:pt x="1" y="34"/>
                    <a:pt x="0" y="33"/>
                  </a:cubicBezTo>
                  <a:cubicBezTo>
                    <a:pt x="0" y="32"/>
                    <a:pt x="1" y="31"/>
                    <a:pt x="1" y="31"/>
                  </a:cubicBezTo>
                  <a:cubicBezTo>
                    <a:pt x="2" y="30"/>
                    <a:pt x="4" y="30"/>
                    <a:pt x="5" y="30"/>
                  </a:cubicBezTo>
                  <a:cubicBezTo>
                    <a:pt x="10" y="30"/>
                    <a:pt x="11" y="27"/>
                    <a:pt x="9" y="23"/>
                  </a:cubicBezTo>
                  <a:cubicBezTo>
                    <a:pt x="8" y="21"/>
                    <a:pt x="10" y="18"/>
                    <a:pt x="10" y="16"/>
                  </a:cubicBezTo>
                  <a:cubicBezTo>
                    <a:pt x="10" y="11"/>
                    <a:pt x="11" y="6"/>
                    <a:pt x="10" y="1"/>
                  </a:cubicBezTo>
                  <a:close/>
                </a:path>
              </a:pathLst>
            </a:custGeom>
            <a:solidFill>
              <a:srgbClr val="91C3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3426D43B-9626-4E2A-D4F6-7BA0713DB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" y="753"/>
              <a:ext cx="614" cy="400"/>
            </a:xfrm>
            <a:custGeom>
              <a:avLst/>
              <a:gdLst>
                <a:gd name="T0" fmla="*/ 5 w 78"/>
                <a:gd name="T1" fmla="*/ 48 h 51"/>
                <a:gd name="T2" fmla="*/ 19 w 78"/>
                <a:gd name="T3" fmla="*/ 23 h 51"/>
                <a:gd name="T4" fmla="*/ 26 w 78"/>
                <a:gd name="T5" fmla="*/ 4 h 51"/>
                <a:gd name="T6" fmla="*/ 43 w 78"/>
                <a:gd name="T7" fmla="*/ 11 h 51"/>
                <a:gd name="T8" fmla="*/ 47 w 78"/>
                <a:gd name="T9" fmla="*/ 18 h 51"/>
                <a:gd name="T10" fmla="*/ 52 w 78"/>
                <a:gd name="T11" fmla="*/ 13 h 51"/>
                <a:gd name="T12" fmla="*/ 64 w 78"/>
                <a:gd name="T13" fmla="*/ 13 h 51"/>
                <a:gd name="T14" fmla="*/ 70 w 78"/>
                <a:gd name="T15" fmla="*/ 24 h 51"/>
                <a:gd name="T16" fmla="*/ 73 w 78"/>
                <a:gd name="T17" fmla="*/ 28 h 51"/>
                <a:gd name="T18" fmla="*/ 75 w 78"/>
                <a:gd name="T19" fmla="*/ 33 h 51"/>
                <a:gd name="T20" fmla="*/ 67 w 78"/>
                <a:gd name="T21" fmla="*/ 33 h 51"/>
                <a:gd name="T22" fmla="*/ 65 w 78"/>
                <a:gd name="T23" fmla="*/ 30 h 51"/>
                <a:gd name="T24" fmla="*/ 55 w 78"/>
                <a:gd name="T25" fmla="*/ 31 h 51"/>
                <a:gd name="T26" fmla="*/ 37 w 78"/>
                <a:gd name="T27" fmla="*/ 33 h 51"/>
                <a:gd name="T28" fmla="*/ 36 w 78"/>
                <a:gd name="T29" fmla="*/ 49 h 51"/>
                <a:gd name="T30" fmla="*/ 24 w 78"/>
                <a:gd name="T31" fmla="*/ 45 h 51"/>
                <a:gd name="T32" fmla="*/ 17 w 78"/>
                <a:gd name="T33" fmla="*/ 44 h 51"/>
                <a:gd name="T34" fmla="*/ 5 w 78"/>
                <a:gd name="T35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1">
                  <a:moveTo>
                    <a:pt x="5" y="48"/>
                  </a:moveTo>
                  <a:cubicBezTo>
                    <a:pt x="0" y="33"/>
                    <a:pt x="5" y="25"/>
                    <a:pt x="19" y="23"/>
                  </a:cubicBezTo>
                  <a:cubicBezTo>
                    <a:pt x="16" y="12"/>
                    <a:pt x="18" y="8"/>
                    <a:pt x="26" y="4"/>
                  </a:cubicBezTo>
                  <a:cubicBezTo>
                    <a:pt x="34" y="0"/>
                    <a:pt x="40" y="2"/>
                    <a:pt x="43" y="11"/>
                  </a:cubicBezTo>
                  <a:cubicBezTo>
                    <a:pt x="44" y="14"/>
                    <a:pt x="43" y="18"/>
                    <a:pt x="47" y="18"/>
                  </a:cubicBezTo>
                  <a:cubicBezTo>
                    <a:pt x="51" y="19"/>
                    <a:pt x="51" y="15"/>
                    <a:pt x="52" y="13"/>
                  </a:cubicBezTo>
                  <a:cubicBezTo>
                    <a:pt x="56" y="8"/>
                    <a:pt x="60" y="8"/>
                    <a:pt x="64" y="13"/>
                  </a:cubicBezTo>
                  <a:cubicBezTo>
                    <a:pt x="67" y="16"/>
                    <a:pt x="68" y="20"/>
                    <a:pt x="70" y="24"/>
                  </a:cubicBezTo>
                  <a:cubicBezTo>
                    <a:pt x="71" y="25"/>
                    <a:pt x="71" y="27"/>
                    <a:pt x="73" y="28"/>
                  </a:cubicBezTo>
                  <a:cubicBezTo>
                    <a:pt x="75" y="29"/>
                    <a:pt x="78" y="30"/>
                    <a:pt x="75" y="33"/>
                  </a:cubicBezTo>
                  <a:cubicBezTo>
                    <a:pt x="73" y="36"/>
                    <a:pt x="70" y="35"/>
                    <a:pt x="67" y="33"/>
                  </a:cubicBezTo>
                  <a:cubicBezTo>
                    <a:pt x="66" y="32"/>
                    <a:pt x="66" y="31"/>
                    <a:pt x="65" y="30"/>
                  </a:cubicBezTo>
                  <a:cubicBezTo>
                    <a:pt x="61" y="26"/>
                    <a:pt x="57" y="26"/>
                    <a:pt x="55" y="31"/>
                  </a:cubicBezTo>
                  <a:cubicBezTo>
                    <a:pt x="51" y="40"/>
                    <a:pt x="45" y="41"/>
                    <a:pt x="37" y="33"/>
                  </a:cubicBezTo>
                  <a:cubicBezTo>
                    <a:pt x="38" y="39"/>
                    <a:pt x="38" y="44"/>
                    <a:pt x="36" y="49"/>
                  </a:cubicBezTo>
                  <a:cubicBezTo>
                    <a:pt x="31" y="51"/>
                    <a:pt x="27" y="47"/>
                    <a:pt x="24" y="45"/>
                  </a:cubicBezTo>
                  <a:cubicBezTo>
                    <a:pt x="21" y="42"/>
                    <a:pt x="19" y="42"/>
                    <a:pt x="17" y="44"/>
                  </a:cubicBezTo>
                  <a:cubicBezTo>
                    <a:pt x="13" y="47"/>
                    <a:pt x="10" y="51"/>
                    <a:pt x="5" y="48"/>
                  </a:cubicBezTo>
                  <a:close/>
                </a:path>
              </a:pathLst>
            </a:custGeom>
            <a:solidFill>
              <a:srgbClr val="2B1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3217F3E5-AA87-816D-85AB-1FBE8AB87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" y="1044"/>
              <a:ext cx="315" cy="454"/>
            </a:xfrm>
            <a:custGeom>
              <a:avLst/>
              <a:gdLst>
                <a:gd name="T0" fmla="*/ 4 w 40"/>
                <a:gd name="T1" fmla="*/ 11 h 58"/>
                <a:gd name="T2" fmla="*/ 19 w 40"/>
                <a:gd name="T3" fmla="*/ 0 h 58"/>
                <a:gd name="T4" fmla="*/ 35 w 40"/>
                <a:gd name="T5" fmla="*/ 12 h 58"/>
                <a:gd name="T6" fmla="*/ 30 w 40"/>
                <a:gd name="T7" fmla="*/ 23 h 58"/>
                <a:gd name="T8" fmla="*/ 26 w 40"/>
                <a:gd name="T9" fmla="*/ 34 h 58"/>
                <a:gd name="T10" fmla="*/ 37 w 40"/>
                <a:gd name="T11" fmla="*/ 38 h 58"/>
                <a:gd name="T12" fmla="*/ 40 w 40"/>
                <a:gd name="T13" fmla="*/ 39 h 58"/>
                <a:gd name="T14" fmla="*/ 26 w 40"/>
                <a:gd name="T15" fmla="*/ 53 h 58"/>
                <a:gd name="T16" fmla="*/ 14 w 40"/>
                <a:gd name="T17" fmla="*/ 53 h 58"/>
                <a:gd name="T18" fmla="*/ 3 w 40"/>
                <a:gd name="T19" fmla="*/ 41 h 58"/>
                <a:gd name="T20" fmla="*/ 0 w 40"/>
                <a:gd name="T21" fmla="*/ 39 h 58"/>
                <a:gd name="T22" fmla="*/ 4 w 40"/>
                <a:gd name="T23" fmla="*/ 38 h 58"/>
                <a:gd name="T24" fmla="*/ 13 w 40"/>
                <a:gd name="T25" fmla="*/ 33 h 58"/>
                <a:gd name="T26" fmla="*/ 10 w 40"/>
                <a:gd name="T27" fmla="*/ 23 h 58"/>
                <a:gd name="T28" fmla="*/ 3 w 40"/>
                <a:gd name="T29" fmla="*/ 15 h 58"/>
                <a:gd name="T30" fmla="*/ 4 w 40"/>
                <a:gd name="T31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8">
                  <a:moveTo>
                    <a:pt x="4" y="11"/>
                  </a:moveTo>
                  <a:cubicBezTo>
                    <a:pt x="11" y="10"/>
                    <a:pt x="15" y="6"/>
                    <a:pt x="19" y="0"/>
                  </a:cubicBezTo>
                  <a:cubicBezTo>
                    <a:pt x="23" y="6"/>
                    <a:pt x="28" y="10"/>
                    <a:pt x="35" y="12"/>
                  </a:cubicBezTo>
                  <a:cubicBezTo>
                    <a:pt x="39" y="17"/>
                    <a:pt x="32" y="19"/>
                    <a:pt x="30" y="23"/>
                  </a:cubicBezTo>
                  <a:cubicBezTo>
                    <a:pt x="28" y="26"/>
                    <a:pt x="24" y="28"/>
                    <a:pt x="26" y="34"/>
                  </a:cubicBezTo>
                  <a:cubicBezTo>
                    <a:pt x="28" y="40"/>
                    <a:pt x="33" y="37"/>
                    <a:pt x="37" y="38"/>
                  </a:cubicBezTo>
                  <a:cubicBezTo>
                    <a:pt x="38" y="38"/>
                    <a:pt x="39" y="38"/>
                    <a:pt x="40" y="39"/>
                  </a:cubicBezTo>
                  <a:cubicBezTo>
                    <a:pt x="35" y="43"/>
                    <a:pt x="32" y="49"/>
                    <a:pt x="26" y="53"/>
                  </a:cubicBezTo>
                  <a:cubicBezTo>
                    <a:pt x="22" y="58"/>
                    <a:pt x="18" y="58"/>
                    <a:pt x="14" y="53"/>
                  </a:cubicBezTo>
                  <a:cubicBezTo>
                    <a:pt x="10" y="49"/>
                    <a:pt x="5" y="46"/>
                    <a:pt x="3" y="41"/>
                  </a:cubicBezTo>
                  <a:cubicBezTo>
                    <a:pt x="3" y="39"/>
                    <a:pt x="1" y="39"/>
                    <a:pt x="0" y="39"/>
                  </a:cubicBezTo>
                  <a:cubicBezTo>
                    <a:pt x="1" y="38"/>
                    <a:pt x="3" y="38"/>
                    <a:pt x="4" y="38"/>
                  </a:cubicBezTo>
                  <a:cubicBezTo>
                    <a:pt x="8" y="38"/>
                    <a:pt x="12" y="38"/>
                    <a:pt x="13" y="33"/>
                  </a:cubicBezTo>
                  <a:cubicBezTo>
                    <a:pt x="15" y="29"/>
                    <a:pt x="13" y="26"/>
                    <a:pt x="10" y="23"/>
                  </a:cubicBezTo>
                  <a:cubicBezTo>
                    <a:pt x="7" y="21"/>
                    <a:pt x="5" y="18"/>
                    <a:pt x="3" y="15"/>
                  </a:cubicBezTo>
                  <a:cubicBezTo>
                    <a:pt x="2" y="14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F6B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C55BE935-1B4D-3A7D-ED02-A0A6FD0B1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" y="1820"/>
              <a:ext cx="236" cy="628"/>
            </a:xfrm>
            <a:custGeom>
              <a:avLst/>
              <a:gdLst>
                <a:gd name="T0" fmla="*/ 30 w 30"/>
                <a:gd name="T1" fmla="*/ 4 h 80"/>
                <a:gd name="T2" fmla="*/ 27 w 30"/>
                <a:gd name="T3" fmla="*/ 10 h 80"/>
                <a:gd name="T4" fmla="*/ 22 w 30"/>
                <a:gd name="T5" fmla="*/ 40 h 80"/>
                <a:gd name="T6" fmla="*/ 18 w 30"/>
                <a:gd name="T7" fmla="*/ 80 h 80"/>
                <a:gd name="T8" fmla="*/ 3 w 30"/>
                <a:gd name="T9" fmla="*/ 61 h 80"/>
                <a:gd name="T10" fmla="*/ 20 w 30"/>
                <a:gd name="T11" fmla="*/ 2 h 80"/>
                <a:gd name="T12" fmla="*/ 26 w 30"/>
                <a:gd name="T13" fmla="*/ 1 h 80"/>
                <a:gd name="T14" fmla="*/ 30 w 30"/>
                <a:gd name="T15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80">
                  <a:moveTo>
                    <a:pt x="30" y="4"/>
                  </a:moveTo>
                  <a:cubicBezTo>
                    <a:pt x="27" y="5"/>
                    <a:pt x="27" y="8"/>
                    <a:pt x="27" y="10"/>
                  </a:cubicBezTo>
                  <a:cubicBezTo>
                    <a:pt x="25" y="20"/>
                    <a:pt x="24" y="30"/>
                    <a:pt x="22" y="40"/>
                  </a:cubicBezTo>
                  <a:cubicBezTo>
                    <a:pt x="21" y="54"/>
                    <a:pt x="20" y="67"/>
                    <a:pt x="18" y="80"/>
                  </a:cubicBezTo>
                  <a:cubicBezTo>
                    <a:pt x="6" y="80"/>
                    <a:pt x="0" y="72"/>
                    <a:pt x="3" y="61"/>
                  </a:cubicBezTo>
                  <a:cubicBezTo>
                    <a:pt x="8" y="41"/>
                    <a:pt x="14" y="21"/>
                    <a:pt x="20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9" y="2"/>
                    <a:pt x="30" y="4"/>
                  </a:cubicBezTo>
                  <a:close/>
                </a:path>
              </a:pathLst>
            </a:custGeom>
            <a:solidFill>
              <a:srgbClr val="6D9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FC21E75E-D59F-4357-73A1-CD10FAC89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" y="2463"/>
              <a:ext cx="165" cy="612"/>
            </a:xfrm>
            <a:custGeom>
              <a:avLst/>
              <a:gdLst>
                <a:gd name="T0" fmla="*/ 2 w 21"/>
                <a:gd name="T1" fmla="*/ 75 h 78"/>
                <a:gd name="T2" fmla="*/ 1 w 21"/>
                <a:gd name="T3" fmla="*/ 69 h 78"/>
                <a:gd name="T4" fmla="*/ 3 w 21"/>
                <a:gd name="T5" fmla="*/ 28 h 78"/>
                <a:gd name="T6" fmla="*/ 6 w 21"/>
                <a:gd name="T7" fmla="*/ 6 h 78"/>
                <a:gd name="T8" fmla="*/ 16 w 21"/>
                <a:gd name="T9" fmla="*/ 3 h 78"/>
                <a:gd name="T10" fmla="*/ 20 w 21"/>
                <a:gd name="T11" fmla="*/ 7 h 78"/>
                <a:gd name="T12" fmla="*/ 16 w 21"/>
                <a:gd name="T13" fmla="*/ 31 h 78"/>
                <a:gd name="T14" fmla="*/ 13 w 21"/>
                <a:gd name="T15" fmla="*/ 72 h 78"/>
                <a:gd name="T16" fmla="*/ 12 w 21"/>
                <a:gd name="T17" fmla="*/ 76 h 78"/>
                <a:gd name="T18" fmla="*/ 9 w 21"/>
                <a:gd name="T19" fmla="*/ 77 h 78"/>
                <a:gd name="T20" fmla="*/ 3 w 21"/>
                <a:gd name="T21" fmla="*/ 75 h 78"/>
                <a:gd name="T22" fmla="*/ 3 w 21"/>
                <a:gd name="T23" fmla="*/ 74 h 78"/>
                <a:gd name="T24" fmla="*/ 2 w 21"/>
                <a:gd name="T25" fmla="*/ 7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78">
                  <a:moveTo>
                    <a:pt x="2" y="75"/>
                  </a:moveTo>
                  <a:cubicBezTo>
                    <a:pt x="0" y="73"/>
                    <a:pt x="0" y="71"/>
                    <a:pt x="1" y="69"/>
                  </a:cubicBezTo>
                  <a:cubicBezTo>
                    <a:pt x="5" y="55"/>
                    <a:pt x="3" y="41"/>
                    <a:pt x="3" y="28"/>
                  </a:cubicBezTo>
                  <a:cubicBezTo>
                    <a:pt x="3" y="20"/>
                    <a:pt x="5" y="13"/>
                    <a:pt x="6" y="6"/>
                  </a:cubicBezTo>
                  <a:cubicBezTo>
                    <a:pt x="6" y="0"/>
                    <a:pt x="12" y="4"/>
                    <a:pt x="16" y="3"/>
                  </a:cubicBezTo>
                  <a:cubicBezTo>
                    <a:pt x="19" y="2"/>
                    <a:pt x="21" y="4"/>
                    <a:pt x="20" y="7"/>
                  </a:cubicBezTo>
                  <a:cubicBezTo>
                    <a:pt x="19" y="15"/>
                    <a:pt x="18" y="23"/>
                    <a:pt x="16" y="31"/>
                  </a:cubicBezTo>
                  <a:cubicBezTo>
                    <a:pt x="12" y="45"/>
                    <a:pt x="11" y="58"/>
                    <a:pt x="13" y="72"/>
                  </a:cubicBezTo>
                  <a:cubicBezTo>
                    <a:pt x="13" y="73"/>
                    <a:pt x="13" y="74"/>
                    <a:pt x="12" y="76"/>
                  </a:cubicBezTo>
                  <a:cubicBezTo>
                    <a:pt x="10" y="73"/>
                    <a:pt x="10" y="76"/>
                    <a:pt x="9" y="77"/>
                  </a:cubicBezTo>
                  <a:cubicBezTo>
                    <a:pt x="6" y="77"/>
                    <a:pt x="4" y="78"/>
                    <a:pt x="3" y="75"/>
                  </a:cubicBezTo>
                  <a:cubicBezTo>
                    <a:pt x="3" y="75"/>
                    <a:pt x="3" y="74"/>
                    <a:pt x="3" y="74"/>
                  </a:cubicBezTo>
                  <a:cubicBezTo>
                    <a:pt x="3" y="75"/>
                    <a:pt x="2" y="75"/>
                    <a:pt x="2" y="75"/>
                  </a:cubicBezTo>
                  <a:close/>
                </a:path>
              </a:pathLst>
            </a:custGeom>
            <a:solidFill>
              <a:srgbClr val="F5B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BD5A54D6-188A-FFA5-C6DB-497473185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" y="1593"/>
              <a:ext cx="512" cy="455"/>
            </a:xfrm>
            <a:custGeom>
              <a:avLst/>
              <a:gdLst>
                <a:gd name="T0" fmla="*/ 25 w 65"/>
                <a:gd name="T1" fmla="*/ 32 h 58"/>
                <a:gd name="T2" fmla="*/ 17 w 65"/>
                <a:gd name="T3" fmla="*/ 31 h 58"/>
                <a:gd name="T4" fmla="*/ 14 w 65"/>
                <a:gd name="T5" fmla="*/ 9 h 58"/>
                <a:gd name="T6" fmla="*/ 13 w 65"/>
                <a:gd name="T7" fmla="*/ 4 h 58"/>
                <a:gd name="T8" fmla="*/ 5 w 65"/>
                <a:gd name="T9" fmla="*/ 29 h 58"/>
                <a:gd name="T10" fmla="*/ 2 w 65"/>
                <a:gd name="T11" fmla="*/ 35 h 58"/>
                <a:gd name="T12" fmla="*/ 2 w 65"/>
                <a:gd name="T13" fmla="*/ 29 h 58"/>
                <a:gd name="T14" fmla="*/ 8 w 65"/>
                <a:gd name="T15" fmla="*/ 6 h 58"/>
                <a:gd name="T16" fmla="*/ 11 w 65"/>
                <a:gd name="T17" fmla="*/ 0 h 58"/>
                <a:gd name="T18" fmla="*/ 16 w 65"/>
                <a:gd name="T19" fmla="*/ 5 h 58"/>
                <a:gd name="T20" fmla="*/ 21 w 65"/>
                <a:gd name="T21" fmla="*/ 11 h 58"/>
                <a:gd name="T22" fmla="*/ 24 w 65"/>
                <a:gd name="T23" fmla="*/ 21 h 58"/>
                <a:gd name="T24" fmla="*/ 35 w 65"/>
                <a:gd name="T25" fmla="*/ 29 h 58"/>
                <a:gd name="T26" fmla="*/ 42 w 65"/>
                <a:gd name="T27" fmla="*/ 21 h 58"/>
                <a:gd name="T28" fmla="*/ 54 w 65"/>
                <a:gd name="T29" fmla="*/ 1 h 58"/>
                <a:gd name="T30" fmla="*/ 57 w 65"/>
                <a:gd name="T31" fmla="*/ 4 h 58"/>
                <a:gd name="T32" fmla="*/ 62 w 65"/>
                <a:gd name="T33" fmla="*/ 34 h 58"/>
                <a:gd name="T34" fmla="*/ 65 w 65"/>
                <a:gd name="T35" fmla="*/ 56 h 58"/>
                <a:gd name="T36" fmla="*/ 62 w 65"/>
                <a:gd name="T37" fmla="*/ 57 h 58"/>
                <a:gd name="T38" fmla="*/ 59 w 65"/>
                <a:gd name="T39" fmla="*/ 52 h 58"/>
                <a:gd name="T40" fmla="*/ 53 w 65"/>
                <a:gd name="T41" fmla="*/ 14 h 58"/>
                <a:gd name="T42" fmla="*/ 50 w 65"/>
                <a:gd name="T43" fmla="*/ 32 h 58"/>
                <a:gd name="T44" fmla="*/ 48 w 65"/>
                <a:gd name="T45" fmla="*/ 32 h 58"/>
                <a:gd name="T46" fmla="*/ 25 w 65"/>
                <a:gd name="T47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58">
                  <a:moveTo>
                    <a:pt x="25" y="32"/>
                  </a:moveTo>
                  <a:cubicBezTo>
                    <a:pt x="22" y="32"/>
                    <a:pt x="19" y="31"/>
                    <a:pt x="17" y="31"/>
                  </a:cubicBezTo>
                  <a:cubicBezTo>
                    <a:pt x="16" y="24"/>
                    <a:pt x="15" y="16"/>
                    <a:pt x="14" y="9"/>
                  </a:cubicBezTo>
                  <a:cubicBezTo>
                    <a:pt x="14" y="8"/>
                    <a:pt x="13" y="6"/>
                    <a:pt x="13" y="4"/>
                  </a:cubicBezTo>
                  <a:cubicBezTo>
                    <a:pt x="8" y="13"/>
                    <a:pt x="8" y="21"/>
                    <a:pt x="5" y="29"/>
                  </a:cubicBezTo>
                  <a:cubicBezTo>
                    <a:pt x="4" y="31"/>
                    <a:pt x="5" y="34"/>
                    <a:pt x="2" y="35"/>
                  </a:cubicBezTo>
                  <a:cubicBezTo>
                    <a:pt x="0" y="33"/>
                    <a:pt x="1" y="31"/>
                    <a:pt x="2" y="29"/>
                  </a:cubicBezTo>
                  <a:cubicBezTo>
                    <a:pt x="5" y="21"/>
                    <a:pt x="6" y="13"/>
                    <a:pt x="8" y="6"/>
                  </a:cubicBezTo>
                  <a:cubicBezTo>
                    <a:pt x="9" y="4"/>
                    <a:pt x="9" y="1"/>
                    <a:pt x="11" y="0"/>
                  </a:cubicBezTo>
                  <a:cubicBezTo>
                    <a:pt x="14" y="0"/>
                    <a:pt x="15" y="3"/>
                    <a:pt x="16" y="5"/>
                  </a:cubicBezTo>
                  <a:cubicBezTo>
                    <a:pt x="17" y="7"/>
                    <a:pt x="18" y="9"/>
                    <a:pt x="21" y="11"/>
                  </a:cubicBezTo>
                  <a:cubicBezTo>
                    <a:pt x="26" y="13"/>
                    <a:pt x="23" y="18"/>
                    <a:pt x="24" y="21"/>
                  </a:cubicBezTo>
                  <a:cubicBezTo>
                    <a:pt x="24" y="30"/>
                    <a:pt x="24" y="29"/>
                    <a:pt x="35" y="29"/>
                  </a:cubicBezTo>
                  <a:cubicBezTo>
                    <a:pt x="41" y="30"/>
                    <a:pt x="43" y="27"/>
                    <a:pt x="42" y="21"/>
                  </a:cubicBezTo>
                  <a:cubicBezTo>
                    <a:pt x="42" y="16"/>
                    <a:pt x="50" y="2"/>
                    <a:pt x="54" y="1"/>
                  </a:cubicBezTo>
                  <a:cubicBezTo>
                    <a:pt x="56" y="0"/>
                    <a:pt x="56" y="2"/>
                    <a:pt x="57" y="4"/>
                  </a:cubicBezTo>
                  <a:cubicBezTo>
                    <a:pt x="59" y="14"/>
                    <a:pt x="61" y="24"/>
                    <a:pt x="62" y="34"/>
                  </a:cubicBezTo>
                  <a:cubicBezTo>
                    <a:pt x="63" y="42"/>
                    <a:pt x="64" y="49"/>
                    <a:pt x="65" y="56"/>
                  </a:cubicBezTo>
                  <a:cubicBezTo>
                    <a:pt x="65" y="57"/>
                    <a:pt x="63" y="58"/>
                    <a:pt x="62" y="57"/>
                  </a:cubicBezTo>
                  <a:cubicBezTo>
                    <a:pt x="59" y="57"/>
                    <a:pt x="59" y="54"/>
                    <a:pt x="59" y="52"/>
                  </a:cubicBezTo>
                  <a:cubicBezTo>
                    <a:pt x="58" y="39"/>
                    <a:pt x="55" y="26"/>
                    <a:pt x="53" y="14"/>
                  </a:cubicBezTo>
                  <a:cubicBezTo>
                    <a:pt x="52" y="19"/>
                    <a:pt x="56" y="27"/>
                    <a:pt x="50" y="32"/>
                  </a:cubicBezTo>
                  <a:cubicBezTo>
                    <a:pt x="49" y="32"/>
                    <a:pt x="48" y="32"/>
                    <a:pt x="48" y="32"/>
                  </a:cubicBezTo>
                  <a:cubicBezTo>
                    <a:pt x="40" y="31"/>
                    <a:pt x="32" y="31"/>
                    <a:pt x="25" y="32"/>
                  </a:cubicBezTo>
                  <a:close/>
                </a:path>
              </a:pathLst>
            </a:custGeom>
            <a:solidFill>
              <a:srgbClr val="9D1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1DC63F43-D112-0120-CC3C-0C11A477F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" y="1600"/>
              <a:ext cx="213" cy="353"/>
            </a:xfrm>
            <a:custGeom>
              <a:avLst/>
              <a:gdLst>
                <a:gd name="T0" fmla="*/ 23 w 27"/>
                <a:gd name="T1" fmla="*/ 35 h 45"/>
                <a:gd name="T2" fmla="*/ 7 w 27"/>
                <a:gd name="T3" fmla="*/ 35 h 45"/>
                <a:gd name="T4" fmla="*/ 6 w 27"/>
                <a:gd name="T5" fmla="*/ 28 h 45"/>
                <a:gd name="T6" fmla="*/ 0 w 27"/>
                <a:gd name="T7" fmla="*/ 14 h 45"/>
                <a:gd name="T8" fmla="*/ 17 w 27"/>
                <a:gd name="T9" fmla="*/ 2 h 45"/>
                <a:gd name="T10" fmla="*/ 25 w 27"/>
                <a:gd name="T11" fmla="*/ 9 h 45"/>
                <a:gd name="T12" fmla="*/ 23 w 27"/>
                <a:gd name="T13" fmla="*/ 22 h 45"/>
                <a:gd name="T14" fmla="*/ 23 w 27"/>
                <a:gd name="T15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5">
                  <a:moveTo>
                    <a:pt x="23" y="35"/>
                  </a:moveTo>
                  <a:cubicBezTo>
                    <a:pt x="17" y="45"/>
                    <a:pt x="15" y="45"/>
                    <a:pt x="7" y="35"/>
                  </a:cubicBezTo>
                  <a:cubicBezTo>
                    <a:pt x="9" y="32"/>
                    <a:pt x="9" y="30"/>
                    <a:pt x="6" y="28"/>
                  </a:cubicBezTo>
                  <a:cubicBezTo>
                    <a:pt x="1" y="24"/>
                    <a:pt x="0" y="19"/>
                    <a:pt x="0" y="14"/>
                  </a:cubicBezTo>
                  <a:cubicBezTo>
                    <a:pt x="1" y="4"/>
                    <a:pt x="7" y="0"/>
                    <a:pt x="17" y="2"/>
                  </a:cubicBezTo>
                  <a:cubicBezTo>
                    <a:pt x="21" y="3"/>
                    <a:pt x="22" y="7"/>
                    <a:pt x="25" y="9"/>
                  </a:cubicBezTo>
                  <a:cubicBezTo>
                    <a:pt x="27" y="14"/>
                    <a:pt x="25" y="18"/>
                    <a:pt x="23" y="22"/>
                  </a:cubicBezTo>
                  <a:cubicBezTo>
                    <a:pt x="21" y="27"/>
                    <a:pt x="21" y="31"/>
                    <a:pt x="23" y="35"/>
                  </a:cubicBezTo>
                  <a:close/>
                </a:path>
              </a:pathLst>
            </a:custGeom>
            <a:solidFill>
              <a:srgbClr val="F2B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00DE6E5E-E4B1-A534-DB5B-D4519031A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3" y="2463"/>
              <a:ext cx="126" cy="541"/>
            </a:xfrm>
            <a:custGeom>
              <a:avLst/>
              <a:gdLst>
                <a:gd name="T0" fmla="*/ 5 w 16"/>
                <a:gd name="T1" fmla="*/ 61 h 69"/>
                <a:gd name="T2" fmla="*/ 2 w 16"/>
                <a:gd name="T3" fmla="*/ 9 h 69"/>
                <a:gd name="T4" fmla="*/ 6 w 16"/>
                <a:gd name="T5" fmla="*/ 2 h 69"/>
                <a:gd name="T6" fmla="*/ 16 w 16"/>
                <a:gd name="T7" fmla="*/ 9 h 69"/>
                <a:gd name="T8" fmla="*/ 15 w 16"/>
                <a:gd name="T9" fmla="*/ 62 h 69"/>
                <a:gd name="T10" fmla="*/ 11 w 16"/>
                <a:gd name="T11" fmla="*/ 68 h 69"/>
                <a:gd name="T12" fmla="*/ 5 w 16"/>
                <a:gd name="T13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9">
                  <a:moveTo>
                    <a:pt x="5" y="61"/>
                  </a:moveTo>
                  <a:cubicBezTo>
                    <a:pt x="7" y="44"/>
                    <a:pt x="5" y="26"/>
                    <a:pt x="2" y="9"/>
                  </a:cubicBezTo>
                  <a:cubicBezTo>
                    <a:pt x="2" y="6"/>
                    <a:pt x="0" y="1"/>
                    <a:pt x="6" y="2"/>
                  </a:cubicBezTo>
                  <a:cubicBezTo>
                    <a:pt x="9" y="2"/>
                    <a:pt x="16" y="0"/>
                    <a:pt x="16" y="9"/>
                  </a:cubicBezTo>
                  <a:cubicBezTo>
                    <a:pt x="15" y="27"/>
                    <a:pt x="15" y="44"/>
                    <a:pt x="15" y="62"/>
                  </a:cubicBezTo>
                  <a:cubicBezTo>
                    <a:pt x="14" y="64"/>
                    <a:pt x="15" y="68"/>
                    <a:pt x="11" y="68"/>
                  </a:cubicBezTo>
                  <a:cubicBezTo>
                    <a:pt x="6" y="69"/>
                    <a:pt x="6" y="64"/>
                    <a:pt x="5" y="61"/>
                  </a:cubicBezTo>
                  <a:close/>
                </a:path>
              </a:pathLst>
            </a:custGeom>
            <a:solidFill>
              <a:srgbClr val="EC9D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C9B7B0A2-05C9-7660-25AD-E390A9C25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" y="1444"/>
              <a:ext cx="221" cy="447"/>
            </a:xfrm>
            <a:custGeom>
              <a:avLst/>
              <a:gdLst>
                <a:gd name="T0" fmla="*/ 12 w 28"/>
                <a:gd name="T1" fmla="*/ 57 h 57"/>
                <a:gd name="T2" fmla="*/ 9 w 28"/>
                <a:gd name="T3" fmla="*/ 50 h 57"/>
                <a:gd name="T4" fmla="*/ 4 w 28"/>
                <a:gd name="T5" fmla="*/ 12 h 57"/>
                <a:gd name="T6" fmla="*/ 2 w 28"/>
                <a:gd name="T7" fmla="*/ 10 h 57"/>
                <a:gd name="T8" fmla="*/ 3 w 28"/>
                <a:gd name="T9" fmla="*/ 2 h 57"/>
                <a:gd name="T10" fmla="*/ 6 w 28"/>
                <a:gd name="T11" fmla="*/ 0 h 57"/>
                <a:gd name="T12" fmla="*/ 11 w 28"/>
                <a:gd name="T13" fmla="*/ 6 h 57"/>
                <a:gd name="T14" fmla="*/ 23 w 28"/>
                <a:gd name="T15" fmla="*/ 39 h 57"/>
                <a:gd name="T16" fmla="*/ 12 w 28"/>
                <a:gd name="T1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57">
                  <a:moveTo>
                    <a:pt x="12" y="57"/>
                  </a:moveTo>
                  <a:cubicBezTo>
                    <a:pt x="11" y="55"/>
                    <a:pt x="10" y="52"/>
                    <a:pt x="9" y="50"/>
                  </a:cubicBezTo>
                  <a:cubicBezTo>
                    <a:pt x="13" y="36"/>
                    <a:pt x="10" y="24"/>
                    <a:pt x="4" y="12"/>
                  </a:cubicBezTo>
                  <a:cubicBezTo>
                    <a:pt x="3" y="11"/>
                    <a:pt x="2" y="11"/>
                    <a:pt x="2" y="10"/>
                  </a:cubicBezTo>
                  <a:cubicBezTo>
                    <a:pt x="0" y="7"/>
                    <a:pt x="2" y="5"/>
                    <a:pt x="3" y="2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9" y="1"/>
                    <a:pt x="10" y="3"/>
                    <a:pt x="11" y="6"/>
                  </a:cubicBezTo>
                  <a:cubicBezTo>
                    <a:pt x="13" y="17"/>
                    <a:pt x="18" y="28"/>
                    <a:pt x="23" y="39"/>
                  </a:cubicBezTo>
                  <a:cubicBezTo>
                    <a:pt x="28" y="50"/>
                    <a:pt x="25" y="56"/>
                    <a:pt x="12" y="57"/>
                  </a:cubicBezTo>
                  <a:close/>
                </a:path>
              </a:pathLst>
            </a:custGeom>
            <a:solidFill>
              <a:srgbClr val="EDB7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DC3EE641-66D5-6F11-37A5-78A539C35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" y="2495"/>
              <a:ext cx="275" cy="251"/>
            </a:xfrm>
            <a:custGeom>
              <a:avLst/>
              <a:gdLst>
                <a:gd name="T0" fmla="*/ 19 w 35"/>
                <a:gd name="T1" fmla="*/ 4 h 32"/>
                <a:gd name="T2" fmla="*/ 34 w 35"/>
                <a:gd name="T3" fmla="*/ 29 h 32"/>
                <a:gd name="T4" fmla="*/ 33 w 35"/>
                <a:gd name="T5" fmla="*/ 32 h 32"/>
                <a:gd name="T6" fmla="*/ 0 w 35"/>
                <a:gd name="T7" fmla="*/ 15 h 32"/>
                <a:gd name="T8" fmla="*/ 7 w 35"/>
                <a:gd name="T9" fmla="*/ 0 h 32"/>
                <a:gd name="T10" fmla="*/ 12 w 35"/>
                <a:gd name="T11" fmla="*/ 1 h 32"/>
                <a:gd name="T12" fmla="*/ 19 w 35"/>
                <a:gd name="T13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2">
                  <a:moveTo>
                    <a:pt x="19" y="4"/>
                  </a:moveTo>
                  <a:cubicBezTo>
                    <a:pt x="32" y="8"/>
                    <a:pt x="32" y="19"/>
                    <a:pt x="34" y="29"/>
                  </a:cubicBezTo>
                  <a:cubicBezTo>
                    <a:pt x="35" y="30"/>
                    <a:pt x="34" y="31"/>
                    <a:pt x="33" y="32"/>
                  </a:cubicBezTo>
                  <a:cubicBezTo>
                    <a:pt x="22" y="26"/>
                    <a:pt x="11" y="21"/>
                    <a:pt x="0" y="15"/>
                  </a:cubicBezTo>
                  <a:cubicBezTo>
                    <a:pt x="2" y="10"/>
                    <a:pt x="3" y="4"/>
                    <a:pt x="7" y="0"/>
                  </a:cubicBezTo>
                  <a:cubicBezTo>
                    <a:pt x="9" y="0"/>
                    <a:pt x="10" y="0"/>
                    <a:pt x="12" y="1"/>
                  </a:cubicBezTo>
                  <a:cubicBezTo>
                    <a:pt x="15" y="1"/>
                    <a:pt x="17" y="2"/>
                    <a:pt x="19" y="4"/>
                  </a:cubicBezTo>
                  <a:close/>
                </a:path>
              </a:pathLst>
            </a:custGeom>
            <a:solidFill>
              <a:srgbClr val="6D9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D9A42053-A0B1-5D93-7CC6-E5A033E44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" y="1451"/>
              <a:ext cx="283" cy="440"/>
            </a:xfrm>
            <a:custGeom>
              <a:avLst/>
              <a:gdLst>
                <a:gd name="T0" fmla="*/ 33 w 36"/>
                <a:gd name="T1" fmla="*/ 53 h 56"/>
                <a:gd name="T2" fmla="*/ 30 w 36"/>
                <a:gd name="T3" fmla="*/ 56 h 56"/>
                <a:gd name="T4" fmla="*/ 15 w 36"/>
                <a:gd name="T5" fmla="*/ 37 h 56"/>
                <a:gd name="T6" fmla="*/ 3 w 36"/>
                <a:gd name="T7" fmla="*/ 9 h 56"/>
                <a:gd name="T8" fmla="*/ 5 w 36"/>
                <a:gd name="T9" fmla="*/ 2 h 56"/>
                <a:gd name="T10" fmla="*/ 13 w 36"/>
                <a:gd name="T11" fmla="*/ 6 h 56"/>
                <a:gd name="T12" fmla="*/ 21 w 36"/>
                <a:gd name="T13" fmla="*/ 27 h 56"/>
                <a:gd name="T14" fmla="*/ 31 w 36"/>
                <a:gd name="T15" fmla="*/ 43 h 56"/>
                <a:gd name="T16" fmla="*/ 33 w 36"/>
                <a:gd name="T17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56">
                  <a:moveTo>
                    <a:pt x="33" y="53"/>
                  </a:moveTo>
                  <a:cubicBezTo>
                    <a:pt x="32" y="54"/>
                    <a:pt x="31" y="55"/>
                    <a:pt x="30" y="56"/>
                  </a:cubicBezTo>
                  <a:cubicBezTo>
                    <a:pt x="21" y="53"/>
                    <a:pt x="18" y="45"/>
                    <a:pt x="15" y="37"/>
                  </a:cubicBezTo>
                  <a:cubicBezTo>
                    <a:pt x="11" y="28"/>
                    <a:pt x="11" y="17"/>
                    <a:pt x="3" y="9"/>
                  </a:cubicBezTo>
                  <a:cubicBezTo>
                    <a:pt x="0" y="7"/>
                    <a:pt x="3" y="3"/>
                    <a:pt x="5" y="2"/>
                  </a:cubicBezTo>
                  <a:cubicBezTo>
                    <a:pt x="9" y="0"/>
                    <a:pt x="12" y="3"/>
                    <a:pt x="13" y="6"/>
                  </a:cubicBezTo>
                  <a:cubicBezTo>
                    <a:pt x="14" y="14"/>
                    <a:pt x="18" y="20"/>
                    <a:pt x="21" y="27"/>
                  </a:cubicBezTo>
                  <a:cubicBezTo>
                    <a:pt x="24" y="33"/>
                    <a:pt x="26" y="39"/>
                    <a:pt x="31" y="43"/>
                  </a:cubicBezTo>
                  <a:cubicBezTo>
                    <a:pt x="36" y="46"/>
                    <a:pt x="32" y="50"/>
                    <a:pt x="33" y="53"/>
                  </a:cubicBezTo>
                  <a:close/>
                </a:path>
              </a:pathLst>
            </a:custGeom>
            <a:solidFill>
              <a:srgbClr val="F0B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22408E45-0E66-A690-D69D-063EE0B07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6" y="2220"/>
              <a:ext cx="181" cy="220"/>
            </a:xfrm>
            <a:custGeom>
              <a:avLst/>
              <a:gdLst>
                <a:gd name="T0" fmla="*/ 4 w 23"/>
                <a:gd name="T1" fmla="*/ 27 h 28"/>
                <a:gd name="T2" fmla="*/ 6 w 23"/>
                <a:gd name="T3" fmla="*/ 0 h 28"/>
                <a:gd name="T4" fmla="*/ 18 w 23"/>
                <a:gd name="T5" fmla="*/ 2 h 28"/>
                <a:gd name="T6" fmla="*/ 21 w 23"/>
                <a:gd name="T7" fmla="*/ 23 h 28"/>
                <a:gd name="T8" fmla="*/ 12 w 23"/>
                <a:gd name="T9" fmla="*/ 28 h 28"/>
                <a:gd name="T10" fmla="*/ 4 w 23"/>
                <a:gd name="T1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8">
                  <a:moveTo>
                    <a:pt x="4" y="27"/>
                  </a:moveTo>
                  <a:cubicBezTo>
                    <a:pt x="0" y="17"/>
                    <a:pt x="2" y="9"/>
                    <a:pt x="6" y="0"/>
                  </a:cubicBezTo>
                  <a:cubicBezTo>
                    <a:pt x="10" y="1"/>
                    <a:pt x="14" y="2"/>
                    <a:pt x="18" y="2"/>
                  </a:cubicBezTo>
                  <a:cubicBezTo>
                    <a:pt x="23" y="8"/>
                    <a:pt x="22" y="16"/>
                    <a:pt x="21" y="23"/>
                  </a:cubicBezTo>
                  <a:cubicBezTo>
                    <a:pt x="20" y="28"/>
                    <a:pt x="16" y="28"/>
                    <a:pt x="12" y="28"/>
                  </a:cubicBezTo>
                  <a:cubicBezTo>
                    <a:pt x="9" y="28"/>
                    <a:pt x="7" y="28"/>
                    <a:pt x="4" y="27"/>
                  </a:cubicBezTo>
                  <a:close/>
                </a:path>
              </a:pathLst>
            </a:custGeom>
            <a:solidFill>
              <a:srgbClr val="170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FA8283E5-8776-75CF-BFA5-4B6F9B216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" y="2448"/>
              <a:ext cx="158" cy="243"/>
            </a:xfrm>
            <a:custGeom>
              <a:avLst/>
              <a:gdLst>
                <a:gd name="T0" fmla="*/ 20 w 20"/>
                <a:gd name="T1" fmla="*/ 6 h 31"/>
                <a:gd name="T2" fmla="*/ 13 w 20"/>
                <a:gd name="T3" fmla="*/ 21 h 31"/>
                <a:gd name="T4" fmla="*/ 7 w 20"/>
                <a:gd name="T5" fmla="*/ 27 h 31"/>
                <a:gd name="T6" fmla="*/ 4 w 20"/>
                <a:gd name="T7" fmla="*/ 30 h 31"/>
                <a:gd name="T8" fmla="*/ 1 w 20"/>
                <a:gd name="T9" fmla="*/ 25 h 31"/>
                <a:gd name="T10" fmla="*/ 2 w 20"/>
                <a:gd name="T11" fmla="*/ 19 h 31"/>
                <a:gd name="T12" fmla="*/ 9 w 20"/>
                <a:gd name="T13" fmla="*/ 8 h 31"/>
                <a:gd name="T14" fmla="*/ 20 w 20"/>
                <a:gd name="T15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1">
                  <a:moveTo>
                    <a:pt x="20" y="6"/>
                  </a:moveTo>
                  <a:cubicBezTo>
                    <a:pt x="19" y="12"/>
                    <a:pt x="18" y="18"/>
                    <a:pt x="13" y="21"/>
                  </a:cubicBezTo>
                  <a:cubicBezTo>
                    <a:pt x="10" y="23"/>
                    <a:pt x="8" y="25"/>
                    <a:pt x="7" y="27"/>
                  </a:cubicBezTo>
                  <a:cubicBezTo>
                    <a:pt x="6" y="28"/>
                    <a:pt x="6" y="31"/>
                    <a:pt x="4" y="30"/>
                  </a:cubicBezTo>
                  <a:cubicBezTo>
                    <a:pt x="1" y="29"/>
                    <a:pt x="0" y="27"/>
                    <a:pt x="1" y="25"/>
                  </a:cubicBezTo>
                  <a:cubicBezTo>
                    <a:pt x="1" y="23"/>
                    <a:pt x="1" y="21"/>
                    <a:pt x="2" y="19"/>
                  </a:cubicBezTo>
                  <a:cubicBezTo>
                    <a:pt x="4" y="15"/>
                    <a:pt x="7" y="12"/>
                    <a:pt x="9" y="8"/>
                  </a:cubicBezTo>
                  <a:cubicBezTo>
                    <a:pt x="14" y="0"/>
                    <a:pt x="14" y="0"/>
                    <a:pt x="20" y="6"/>
                  </a:cubicBezTo>
                  <a:close/>
                </a:path>
              </a:pathLst>
            </a:custGeom>
            <a:solidFill>
              <a:srgbClr val="1656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54645454-C9B8-E615-E1CF-5D317D948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" y="1538"/>
              <a:ext cx="220" cy="172"/>
            </a:xfrm>
            <a:custGeom>
              <a:avLst/>
              <a:gdLst>
                <a:gd name="T0" fmla="*/ 28 w 28"/>
                <a:gd name="T1" fmla="*/ 17 h 22"/>
                <a:gd name="T2" fmla="*/ 27 w 28"/>
                <a:gd name="T3" fmla="*/ 18 h 22"/>
                <a:gd name="T4" fmla="*/ 3 w 28"/>
                <a:gd name="T5" fmla="*/ 22 h 22"/>
                <a:gd name="T6" fmla="*/ 12 w 28"/>
                <a:gd name="T7" fmla="*/ 3 h 22"/>
                <a:gd name="T8" fmla="*/ 28 w 28"/>
                <a:gd name="T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">
                  <a:moveTo>
                    <a:pt x="28" y="17"/>
                  </a:moveTo>
                  <a:cubicBezTo>
                    <a:pt x="27" y="17"/>
                    <a:pt x="27" y="18"/>
                    <a:pt x="27" y="18"/>
                  </a:cubicBezTo>
                  <a:cubicBezTo>
                    <a:pt x="16" y="8"/>
                    <a:pt x="9" y="9"/>
                    <a:pt x="3" y="22"/>
                  </a:cubicBezTo>
                  <a:cubicBezTo>
                    <a:pt x="0" y="9"/>
                    <a:pt x="3" y="5"/>
                    <a:pt x="12" y="3"/>
                  </a:cubicBezTo>
                  <a:cubicBezTo>
                    <a:pt x="23" y="0"/>
                    <a:pt x="27" y="4"/>
                    <a:pt x="28" y="17"/>
                  </a:cubicBezTo>
                  <a:close/>
                </a:path>
              </a:pathLst>
            </a:custGeom>
            <a:solidFill>
              <a:srgbClr val="15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9CD428A7-8A3B-D1A0-FF53-18E07CCD5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3" y="1946"/>
              <a:ext cx="118" cy="266"/>
            </a:xfrm>
            <a:custGeom>
              <a:avLst/>
              <a:gdLst>
                <a:gd name="T0" fmla="*/ 2 w 15"/>
                <a:gd name="T1" fmla="*/ 12 h 34"/>
                <a:gd name="T2" fmla="*/ 5 w 15"/>
                <a:gd name="T3" fmla="*/ 11 h 34"/>
                <a:gd name="T4" fmla="*/ 13 w 15"/>
                <a:gd name="T5" fmla="*/ 0 h 34"/>
                <a:gd name="T6" fmla="*/ 13 w 15"/>
                <a:gd name="T7" fmla="*/ 11 h 34"/>
                <a:gd name="T8" fmla="*/ 12 w 15"/>
                <a:gd name="T9" fmla="*/ 34 h 34"/>
                <a:gd name="T10" fmla="*/ 5 w 15"/>
                <a:gd name="T11" fmla="*/ 23 h 34"/>
                <a:gd name="T12" fmla="*/ 5 w 15"/>
                <a:gd name="T13" fmla="*/ 24 h 34"/>
                <a:gd name="T14" fmla="*/ 3 w 15"/>
                <a:gd name="T15" fmla="*/ 27 h 34"/>
                <a:gd name="T16" fmla="*/ 1 w 15"/>
                <a:gd name="T17" fmla="*/ 16 h 34"/>
                <a:gd name="T18" fmla="*/ 2 w 15"/>
                <a:gd name="T1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4">
                  <a:moveTo>
                    <a:pt x="2" y="12"/>
                  </a:moveTo>
                  <a:cubicBezTo>
                    <a:pt x="3" y="12"/>
                    <a:pt x="4" y="11"/>
                    <a:pt x="5" y="11"/>
                  </a:cubicBezTo>
                  <a:cubicBezTo>
                    <a:pt x="15" y="13"/>
                    <a:pt x="12" y="5"/>
                    <a:pt x="13" y="0"/>
                  </a:cubicBezTo>
                  <a:cubicBezTo>
                    <a:pt x="14" y="4"/>
                    <a:pt x="14" y="7"/>
                    <a:pt x="13" y="11"/>
                  </a:cubicBezTo>
                  <a:cubicBezTo>
                    <a:pt x="11" y="19"/>
                    <a:pt x="13" y="27"/>
                    <a:pt x="12" y="34"/>
                  </a:cubicBezTo>
                  <a:cubicBezTo>
                    <a:pt x="6" y="33"/>
                    <a:pt x="7" y="28"/>
                    <a:pt x="5" y="23"/>
                  </a:cubicBezTo>
                  <a:cubicBezTo>
                    <a:pt x="5" y="23"/>
                    <a:pt x="5" y="25"/>
                    <a:pt x="5" y="24"/>
                  </a:cubicBezTo>
                  <a:cubicBezTo>
                    <a:pt x="6" y="26"/>
                    <a:pt x="6" y="28"/>
                    <a:pt x="3" y="27"/>
                  </a:cubicBezTo>
                  <a:cubicBezTo>
                    <a:pt x="2" y="24"/>
                    <a:pt x="2" y="19"/>
                    <a:pt x="1" y="16"/>
                  </a:cubicBezTo>
                  <a:cubicBezTo>
                    <a:pt x="0" y="14"/>
                    <a:pt x="0" y="13"/>
                    <a:pt x="2" y="12"/>
                  </a:cubicBezTo>
                  <a:close/>
                </a:path>
              </a:pathLst>
            </a:custGeom>
            <a:solidFill>
              <a:srgbClr val="E6B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96A97845-6042-734C-FCCC-60105CC2C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" y="2408"/>
              <a:ext cx="142" cy="118"/>
            </a:xfrm>
            <a:custGeom>
              <a:avLst/>
              <a:gdLst>
                <a:gd name="T0" fmla="*/ 7 w 18"/>
                <a:gd name="T1" fmla="*/ 15 h 15"/>
                <a:gd name="T2" fmla="*/ 0 w 18"/>
                <a:gd name="T3" fmla="*/ 12 h 15"/>
                <a:gd name="T4" fmla="*/ 16 w 18"/>
                <a:gd name="T5" fmla="*/ 0 h 15"/>
                <a:gd name="T6" fmla="*/ 17 w 18"/>
                <a:gd name="T7" fmla="*/ 7 h 15"/>
                <a:gd name="T8" fmla="*/ 11 w 18"/>
                <a:gd name="T9" fmla="*/ 15 h 15"/>
                <a:gd name="T10" fmla="*/ 7 w 18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7" y="15"/>
                  </a:moveTo>
                  <a:cubicBezTo>
                    <a:pt x="4" y="15"/>
                    <a:pt x="2" y="14"/>
                    <a:pt x="0" y="12"/>
                  </a:cubicBezTo>
                  <a:cubicBezTo>
                    <a:pt x="4" y="5"/>
                    <a:pt x="11" y="4"/>
                    <a:pt x="16" y="0"/>
                  </a:cubicBezTo>
                  <a:cubicBezTo>
                    <a:pt x="18" y="2"/>
                    <a:pt x="16" y="5"/>
                    <a:pt x="17" y="7"/>
                  </a:cubicBezTo>
                  <a:cubicBezTo>
                    <a:pt x="18" y="15"/>
                    <a:pt x="18" y="15"/>
                    <a:pt x="11" y="15"/>
                  </a:cubicBezTo>
                  <a:cubicBezTo>
                    <a:pt x="9" y="15"/>
                    <a:pt x="8" y="15"/>
                    <a:pt x="7" y="15"/>
                  </a:cubicBezTo>
                  <a:close/>
                </a:path>
              </a:pathLst>
            </a:custGeom>
            <a:solidFill>
              <a:srgbClr val="125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D1C5B67B-29CE-7115-E6F2-2677AE121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" y="1946"/>
              <a:ext cx="142" cy="125"/>
            </a:xfrm>
            <a:custGeom>
              <a:avLst/>
              <a:gdLst>
                <a:gd name="T0" fmla="*/ 7 w 18"/>
                <a:gd name="T1" fmla="*/ 0 h 16"/>
                <a:gd name="T2" fmla="*/ 18 w 18"/>
                <a:gd name="T3" fmla="*/ 2 h 16"/>
                <a:gd name="T4" fmla="*/ 6 w 18"/>
                <a:gd name="T5" fmla="*/ 14 h 16"/>
                <a:gd name="T6" fmla="*/ 2 w 18"/>
                <a:gd name="T7" fmla="*/ 15 h 16"/>
                <a:gd name="T8" fmla="*/ 1 w 18"/>
                <a:gd name="T9" fmla="*/ 11 h 16"/>
                <a:gd name="T10" fmla="*/ 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7" y="0"/>
                  </a:moveTo>
                  <a:cubicBezTo>
                    <a:pt x="11" y="1"/>
                    <a:pt x="14" y="5"/>
                    <a:pt x="18" y="2"/>
                  </a:cubicBezTo>
                  <a:cubicBezTo>
                    <a:pt x="15" y="7"/>
                    <a:pt x="12" y="12"/>
                    <a:pt x="6" y="14"/>
                  </a:cubicBezTo>
                  <a:cubicBezTo>
                    <a:pt x="4" y="15"/>
                    <a:pt x="3" y="16"/>
                    <a:pt x="2" y="15"/>
                  </a:cubicBezTo>
                  <a:cubicBezTo>
                    <a:pt x="0" y="14"/>
                    <a:pt x="1" y="13"/>
                    <a:pt x="1" y="11"/>
                  </a:cubicBezTo>
                  <a:cubicBezTo>
                    <a:pt x="2" y="7"/>
                    <a:pt x="4" y="3"/>
                    <a:pt x="7" y="0"/>
                  </a:cubicBezTo>
                  <a:close/>
                </a:path>
              </a:pathLst>
            </a:custGeom>
            <a:solidFill>
              <a:srgbClr val="E9B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E5E1022F-20AB-144C-9CA3-BAF424297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3" y="2118"/>
              <a:ext cx="94" cy="149"/>
            </a:xfrm>
            <a:custGeom>
              <a:avLst/>
              <a:gdLst>
                <a:gd name="T0" fmla="*/ 4 w 12"/>
                <a:gd name="T1" fmla="*/ 5 h 19"/>
                <a:gd name="T2" fmla="*/ 6 w 12"/>
                <a:gd name="T3" fmla="*/ 0 h 19"/>
                <a:gd name="T4" fmla="*/ 12 w 12"/>
                <a:gd name="T5" fmla="*/ 12 h 19"/>
                <a:gd name="T6" fmla="*/ 12 w 12"/>
                <a:gd name="T7" fmla="*/ 15 h 19"/>
                <a:gd name="T8" fmla="*/ 0 w 12"/>
                <a:gd name="T9" fmla="*/ 13 h 19"/>
                <a:gd name="T10" fmla="*/ 1 w 12"/>
                <a:gd name="T11" fmla="*/ 8 h 19"/>
                <a:gd name="T12" fmla="*/ 4 w 12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9">
                  <a:moveTo>
                    <a:pt x="4" y="5"/>
                  </a:moveTo>
                  <a:cubicBezTo>
                    <a:pt x="6" y="4"/>
                    <a:pt x="5" y="2"/>
                    <a:pt x="6" y="0"/>
                  </a:cubicBezTo>
                  <a:cubicBezTo>
                    <a:pt x="6" y="6"/>
                    <a:pt x="11" y="8"/>
                    <a:pt x="12" y="12"/>
                  </a:cubicBezTo>
                  <a:cubicBezTo>
                    <a:pt x="12" y="13"/>
                    <a:pt x="12" y="14"/>
                    <a:pt x="12" y="15"/>
                  </a:cubicBezTo>
                  <a:cubicBezTo>
                    <a:pt x="7" y="19"/>
                    <a:pt x="3" y="19"/>
                    <a:pt x="0" y="13"/>
                  </a:cubicBezTo>
                  <a:cubicBezTo>
                    <a:pt x="0" y="12"/>
                    <a:pt x="1" y="10"/>
                    <a:pt x="1" y="8"/>
                  </a:cubicBezTo>
                  <a:cubicBezTo>
                    <a:pt x="2" y="7"/>
                    <a:pt x="2" y="5"/>
                    <a:pt x="4" y="5"/>
                  </a:cubicBezTo>
                  <a:close/>
                </a:path>
              </a:pathLst>
            </a:custGeom>
            <a:solidFill>
              <a:srgbClr val="AF2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994B570F-7CC9-31D5-A64D-982C2C9A6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" y="3012"/>
              <a:ext cx="94" cy="110"/>
            </a:xfrm>
            <a:custGeom>
              <a:avLst/>
              <a:gdLst>
                <a:gd name="T0" fmla="*/ 1 w 12"/>
                <a:gd name="T1" fmla="*/ 5 h 14"/>
                <a:gd name="T2" fmla="*/ 2 w 12"/>
                <a:gd name="T3" fmla="*/ 0 h 14"/>
                <a:gd name="T4" fmla="*/ 5 w 12"/>
                <a:gd name="T5" fmla="*/ 6 h 14"/>
                <a:gd name="T6" fmla="*/ 10 w 12"/>
                <a:gd name="T7" fmla="*/ 1 h 14"/>
                <a:gd name="T8" fmla="*/ 11 w 12"/>
                <a:gd name="T9" fmla="*/ 6 h 14"/>
                <a:gd name="T10" fmla="*/ 11 w 12"/>
                <a:gd name="T11" fmla="*/ 6 h 14"/>
                <a:gd name="T12" fmla="*/ 5 w 12"/>
                <a:gd name="T13" fmla="*/ 13 h 14"/>
                <a:gd name="T14" fmla="*/ 1 w 12"/>
                <a:gd name="T1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4">
                  <a:moveTo>
                    <a:pt x="1" y="5"/>
                  </a:moveTo>
                  <a:cubicBezTo>
                    <a:pt x="1" y="4"/>
                    <a:pt x="1" y="2"/>
                    <a:pt x="2" y="0"/>
                  </a:cubicBezTo>
                  <a:cubicBezTo>
                    <a:pt x="3" y="2"/>
                    <a:pt x="2" y="6"/>
                    <a:pt x="5" y="6"/>
                  </a:cubicBezTo>
                  <a:cubicBezTo>
                    <a:pt x="9" y="6"/>
                    <a:pt x="9" y="3"/>
                    <a:pt x="10" y="1"/>
                  </a:cubicBezTo>
                  <a:cubicBezTo>
                    <a:pt x="12" y="2"/>
                    <a:pt x="11" y="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9"/>
                    <a:pt x="10" y="14"/>
                    <a:pt x="5" y="13"/>
                  </a:cubicBezTo>
                  <a:cubicBezTo>
                    <a:pt x="0" y="13"/>
                    <a:pt x="1" y="8"/>
                    <a:pt x="1" y="5"/>
                  </a:cubicBezTo>
                  <a:close/>
                </a:path>
              </a:pathLst>
            </a:custGeom>
            <a:solidFill>
              <a:srgbClr val="AF3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D32761F3-343C-72D7-596C-048132F89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6" y="2942"/>
              <a:ext cx="111" cy="102"/>
            </a:xfrm>
            <a:custGeom>
              <a:avLst/>
              <a:gdLst>
                <a:gd name="T0" fmla="*/ 2 w 14"/>
                <a:gd name="T1" fmla="*/ 0 h 13"/>
                <a:gd name="T2" fmla="*/ 7 w 14"/>
                <a:gd name="T3" fmla="*/ 6 h 13"/>
                <a:gd name="T4" fmla="*/ 12 w 14"/>
                <a:gd name="T5" fmla="*/ 1 h 13"/>
                <a:gd name="T6" fmla="*/ 6 w 14"/>
                <a:gd name="T7" fmla="*/ 13 h 13"/>
                <a:gd name="T8" fmla="*/ 2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2" y="0"/>
                  </a:moveTo>
                  <a:cubicBezTo>
                    <a:pt x="4" y="2"/>
                    <a:pt x="3" y="6"/>
                    <a:pt x="7" y="6"/>
                  </a:cubicBezTo>
                  <a:cubicBezTo>
                    <a:pt x="11" y="6"/>
                    <a:pt x="10" y="2"/>
                    <a:pt x="12" y="1"/>
                  </a:cubicBezTo>
                  <a:cubicBezTo>
                    <a:pt x="12" y="6"/>
                    <a:pt x="14" y="13"/>
                    <a:pt x="6" y="13"/>
                  </a:cubicBezTo>
                  <a:cubicBezTo>
                    <a:pt x="0" y="12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972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2A6862D3-4E9F-AC23-023B-3F6D4788C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6" y="1624"/>
              <a:ext cx="126" cy="557"/>
            </a:xfrm>
            <a:custGeom>
              <a:avLst/>
              <a:gdLst>
                <a:gd name="T0" fmla="*/ 15 w 16"/>
                <a:gd name="T1" fmla="*/ 68 h 71"/>
                <a:gd name="T2" fmla="*/ 12 w 16"/>
                <a:gd name="T3" fmla="*/ 71 h 71"/>
                <a:gd name="T4" fmla="*/ 8 w 16"/>
                <a:gd name="T5" fmla="*/ 48 h 71"/>
                <a:gd name="T6" fmla="*/ 7 w 16"/>
                <a:gd name="T7" fmla="*/ 40 h 71"/>
                <a:gd name="T8" fmla="*/ 0 w 16"/>
                <a:gd name="T9" fmla="*/ 28 h 71"/>
                <a:gd name="T10" fmla="*/ 5 w 16"/>
                <a:gd name="T11" fmla="*/ 0 h 71"/>
                <a:gd name="T12" fmla="*/ 12 w 16"/>
                <a:gd name="T13" fmla="*/ 46 h 71"/>
                <a:gd name="T14" fmla="*/ 13 w 16"/>
                <a:gd name="T15" fmla="*/ 53 h 71"/>
                <a:gd name="T16" fmla="*/ 15 w 16"/>
                <a:gd name="T17" fmla="*/ 6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1">
                  <a:moveTo>
                    <a:pt x="15" y="68"/>
                  </a:moveTo>
                  <a:cubicBezTo>
                    <a:pt x="14" y="69"/>
                    <a:pt x="13" y="70"/>
                    <a:pt x="12" y="71"/>
                  </a:cubicBezTo>
                  <a:cubicBezTo>
                    <a:pt x="13" y="63"/>
                    <a:pt x="10" y="56"/>
                    <a:pt x="8" y="48"/>
                  </a:cubicBezTo>
                  <a:cubicBezTo>
                    <a:pt x="7" y="46"/>
                    <a:pt x="6" y="43"/>
                    <a:pt x="7" y="40"/>
                  </a:cubicBezTo>
                  <a:cubicBezTo>
                    <a:pt x="9" y="34"/>
                    <a:pt x="2" y="32"/>
                    <a:pt x="0" y="28"/>
                  </a:cubicBezTo>
                  <a:cubicBezTo>
                    <a:pt x="3" y="19"/>
                    <a:pt x="1" y="10"/>
                    <a:pt x="5" y="0"/>
                  </a:cubicBezTo>
                  <a:cubicBezTo>
                    <a:pt x="8" y="17"/>
                    <a:pt x="11" y="31"/>
                    <a:pt x="12" y="46"/>
                  </a:cubicBezTo>
                  <a:cubicBezTo>
                    <a:pt x="12" y="48"/>
                    <a:pt x="11" y="51"/>
                    <a:pt x="13" y="53"/>
                  </a:cubicBezTo>
                  <a:cubicBezTo>
                    <a:pt x="12" y="58"/>
                    <a:pt x="16" y="63"/>
                    <a:pt x="15" y="68"/>
                  </a:cubicBezTo>
                  <a:close/>
                </a:path>
              </a:pathLst>
            </a:custGeom>
            <a:solidFill>
              <a:srgbClr val="D3C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EAA91529-C156-6771-252C-C94FE8E5B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" y="1836"/>
              <a:ext cx="181" cy="15"/>
            </a:xfrm>
            <a:custGeom>
              <a:avLst/>
              <a:gdLst>
                <a:gd name="T0" fmla="*/ 0 w 23"/>
                <a:gd name="T1" fmla="*/ 1 h 2"/>
                <a:gd name="T2" fmla="*/ 23 w 23"/>
                <a:gd name="T3" fmla="*/ 1 h 2"/>
                <a:gd name="T4" fmla="*/ 2 w 23"/>
                <a:gd name="T5" fmla="*/ 2 h 2"/>
                <a:gd name="T6" fmla="*/ 0 w 2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0" y="1"/>
                  </a:moveTo>
                  <a:cubicBezTo>
                    <a:pt x="7" y="0"/>
                    <a:pt x="15" y="0"/>
                    <a:pt x="23" y="1"/>
                  </a:cubicBezTo>
                  <a:cubicBezTo>
                    <a:pt x="16" y="1"/>
                    <a:pt x="9" y="2"/>
                    <a:pt x="2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BB3A48E0-F741-C024-ADE8-513DEA18A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" y="2463"/>
              <a:ext cx="103" cy="71"/>
            </a:xfrm>
            <a:custGeom>
              <a:avLst/>
              <a:gdLst>
                <a:gd name="T0" fmla="*/ 0 w 13"/>
                <a:gd name="T1" fmla="*/ 8 h 9"/>
                <a:gd name="T2" fmla="*/ 3 w 13"/>
                <a:gd name="T3" fmla="*/ 7 h 9"/>
                <a:gd name="T4" fmla="*/ 10 w 13"/>
                <a:gd name="T5" fmla="*/ 0 h 9"/>
                <a:gd name="T6" fmla="*/ 0 w 13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8"/>
                  </a:moveTo>
                  <a:cubicBezTo>
                    <a:pt x="1" y="8"/>
                    <a:pt x="2" y="7"/>
                    <a:pt x="3" y="7"/>
                  </a:cubicBezTo>
                  <a:cubicBezTo>
                    <a:pt x="9" y="8"/>
                    <a:pt x="11" y="5"/>
                    <a:pt x="10" y="0"/>
                  </a:cubicBezTo>
                  <a:cubicBezTo>
                    <a:pt x="13" y="9"/>
                    <a:pt x="13" y="9"/>
                    <a:pt x="0" y="8"/>
                  </a:cubicBezTo>
                  <a:close/>
                </a:path>
              </a:pathLst>
            </a:custGeom>
            <a:solidFill>
              <a:srgbClr val="6D9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AA9D7C31-DB26-4423-9F05-3DA535A8FF7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Freeform 63">
            <a:extLst>
              <a:ext uri="{FF2B5EF4-FFF2-40B4-BE49-F238E27FC236}">
                <a16:creationId xmlns:a16="http://schemas.microsoft.com/office/drawing/2014/main" id="{1CB45DF1-E787-4C2B-9DF2-C468AB928400}"/>
              </a:ext>
            </a:extLst>
          </p:cNvPr>
          <p:cNvSpPr/>
          <p:nvPr/>
        </p:nvSpPr>
        <p:spPr>
          <a:xfrm>
            <a:off x="3575331" y="1455669"/>
            <a:ext cx="745327" cy="45045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83081"/>
              <a:gd name="f7" fmla="val 228955"/>
              <a:gd name="f8" fmla="val 435947"/>
              <a:gd name="f9" fmla="val 8466"/>
              <a:gd name="f10" fmla="+- 0 0 -90"/>
              <a:gd name="f11" fmla="*/ f3 1 783081"/>
              <a:gd name="f12" fmla="*/ f4 1 228955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783081"/>
              <a:gd name="f21" fmla="*/ f17 1 228955"/>
              <a:gd name="f22" fmla="*/ 0 f18 1"/>
              <a:gd name="f23" fmla="*/ 228955 f17 1"/>
              <a:gd name="f24" fmla="*/ 435947 f18 1"/>
              <a:gd name="f25" fmla="*/ 8466 f17 1"/>
              <a:gd name="f26" fmla="*/ 783081 f18 1"/>
              <a:gd name="f27" fmla="*/ 0 f17 1"/>
              <a:gd name="f28" fmla="+- f19 0 f1"/>
              <a:gd name="f29" fmla="*/ f22 1 783081"/>
              <a:gd name="f30" fmla="*/ f23 1 228955"/>
              <a:gd name="f31" fmla="*/ f24 1 783081"/>
              <a:gd name="f32" fmla="*/ f25 1 228955"/>
              <a:gd name="f33" fmla="*/ f26 1 783081"/>
              <a:gd name="f34" fmla="*/ f27 1 228955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1"/>
              <a:gd name="f43" fmla="*/ f33 1 f20"/>
              <a:gd name="f44" fmla="*/ f34 1 f21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2 1"/>
              <a:gd name="f53" fmla="*/ f43 f11 1"/>
              <a:gd name="f54" fmla="*/ f44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2"/>
              </a:cxn>
              <a:cxn ang="f28">
                <a:pos x="f53" y="f54"/>
              </a:cxn>
            </a:cxnLst>
            <a:rect l="f45" t="f48" r="f46" b="f47"/>
            <a:pathLst>
              <a:path w="783081" h="228955">
                <a:moveTo>
                  <a:pt x="f5" y="f7"/>
                </a:moveTo>
                <a:lnTo>
                  <a:pt x="f8" y="f9"/>
                </a:lnTo>
                <a:lnTo>
                  <a:pt x="f6" y="f5"/>
                </a:lnTo>
              </a:path>
            </a:pathLst>
          </a:custGeom>
          <a:noFill/>
          <a:ln w="15873" cap="flat">
            <a:solidFill>
              <a:srgbClr val="3494BA"/>
            </a:solidFill>
            <a:prstDash val="solid"/>
            <a:tailEnd type="arrow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" name="Freeform 79">
            <a:extLst>
              <a:ext uri="{FF2B5EF4-FFF2-40B4-BE49-F238E27FC236}">
                <a16:creationId xmlns:a16="http://schemas.microsoft.com/office/drawing/2014/main" id="{6D3CDE09-BEC4-448C-8ACE-D20068D1E907}"/>
              </a:ext>
            </a:extLst>
          </p:cNvPr>
          <p:cNvSpPr/>
          <p:nvPr/>
        </p:nvSpPr>
        <p:spPr>
          <a:xfrm>
            <a:off x="3697403" y="2613391"/>
            <a:ext cx="642301" cy="18510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1461"/>
              <a:gd name="f7" fmla="val 97475"/>
              <a:gd name="f8" fmla="val 142128"/>
              <a:gd name="f9" fmla="+- 0 0 -90"/>
              <a:gd name="f10" fmla="*/ f3 1 311461"/>
              <a:gd name="f11" fmla="*/ f4 1 97475"/>
              <a:gd name="f12" fmla="val f5"/>
              <a:gd name="f13" fmla="val f6"/>
              <a:gd name="f14" fmla="val f7"/>
              <a:gd name="f15" fmla="*/ f9 f0 1"/>
              <a:gd name="f16" fmla="+- f14 0 f12"/>
              <a:gd name="f17" fmla="+- f13 0 f12"/>
              <a:gd name="f18" fmla="*/ f15 1 f2"/>
              <a:gd name="f19" fmla="*/ f17 1 311461"/>
              <a:gd name="f20" fmla="*/ f16 1 97475"/>
              <a:gd name="f21" fmla="*/ 0 f17 1"/>
              <a:gd name="f22" fmla="*/ 97475 f16 1"/>
              <a:gd name="f23" fmla="*/ 142128 f17 1"/>
              <a:gd name="f24" fmla="*/ 0 f16 1"/>
              <a:gd name="f25" fmla="*/ 311461 f17 1"/>
              <a:gd name="f26" fmla="+- f18 0 f1"/>
              <a:gd name="f27" fmla="*/ f21 1 311461"/>
              <a:gd name="f28" fmla="*/ f22 1 97475"/>
              <a:gd name="f29" fmla="*/ f23 1 311461"/>
              <a:gd name="f30" fmla="*/ f24 1 97475"/>
              <a:gd name="f31" fmla="*/ f25 1 311461"/>
              <a:gd name="f32" fmla="*/ f12 1 f19"/>
              <a:gd name="f33" fmla="*/ f13 1 f19"/>
              <a:gd name="f34" fmla="*/ f12 1 f20"/>
              <a:gd name="f35" fmla="*/ f14 1 f20"/>
              <a:gd name="f36" fmla="*/ f27 1 f19"/>
              <a:gd name="f37" fmla="*/ f28 1 f20"/>
              <a:gd name="f38" fmla="*/ f29 1 f19"/>
              <a:gd name="f39" fmla="*/ f30 1 f20"/>
              <a:gd name="f40" fmla="*/ f31 1 f19"/>
              <a:gd name="f41" fmla="*/ f32 f10 1"/>
              <a:gd name="f42" fmla="*/ f33 f10 1"/>
              <a:gd name="f43" fmla="*/ f35 f11 1"/>
              <a:gd name="f44" fmla="*/ f34 f11 1"/>
              <a:gd name="f45" fmla="*/ f36 f10 1"/>
              <a:gd name="f46" fmla="*/ f37 f11 1"/>
              <a:gd name="f47" fmla="*/ f38 f10 1"/>
              <a:gd name="f48" fmla="*/ f39 f11 1"/>
              <a:gd name="f49" fmla="*/ f40 f1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6">
                <a:pos x="f45" y="f46"/>
              </a:cxn>
              <a:cxn ang="f26">
                <a:pos x="f47" y="f48"/>
              </a:cxn>
              <a:cxn ang="f26">
                <a:pos x="f49" y="f48"/>
              </a:cxn>
            </a:cxnLst>
            <a:rect l="f41" t="f44" r="f42" b="f43"/>
            <a:pathLst>
              <a:path w="311461" h="97475">
                <a:moveTo>
                  <a:pt x="f5" y="f7"/>
                </a:moveTo>
                <a:lnTo>
                  <a:pt x="f8" y="f5"/>
                </a:lnTo>
                <a:lnTo>
                  <a:pt x="f6" y="f5"/>
                </a:lnTo>
              </a:path>
            </a:pathLst>
          </a:custGeom>
          <a:noFill/>
          <a:ln w="15873" cap="flat">
            <a:solidFill>
              <a:srgbClr val="58B6C0"/>
            </a:solidFill>
            <a:prstDash val="solid"/>
            <a:tailEnd type="arrow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5" name="Group 6">
            <a:extLst>
              <a:ext uri="{FF2B5EF4-FFF2-40B4-BE49-F238E27FC236}">
                <a16:creationId xmlns:a16="http://schemas.microsoft.com/office/drawing/2014/main" id="{69DB35DC-6571-4B1F-B040-458372AF396A}"/>
              </a:ext>
            </a:extLst>
          </p:cNvPr>
          <p:cNvGrpSpPr/>
          <p:nvPr/>
        </p:nvGrpSpPr>
        <p:grpSpPr>
          <a:xfrm>
            <a:off x="5308183" y="1138848"/>
            <a:ext cx="2232800" cy="834213"/>
            <a:chOff x="5308183" y="1138848"/>
            <a:chExt cx="2232800" cy="834213"/>
          </a:xfrm>
        </p:grpSpPr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602C4786-876C-4FD6-9873-B23C9A28F23D}"/>
                </a:ext>
              </a:extLst>
            </p:cNvPr>
            <p:cNvSpPr txBox="1"/>
            <p:nvPr/>
          </p:nvSpPr>
          <p:spPr>
            <a:xfrm>
              <a:off x="5308183" y="1138848"/>
              <a:ext cx="2232800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0EF3E226-E3AA-4693-AAC0-8592227E77E7}"/>
                </a:ext>
              </a:extLst>
            </p:cNvPr>
            <p:cNvSpPr txBox="1"/>
            <p:nvPr/>
          </p:nvSpPr>
          <p:spPr>
            <a:xfrm>
              <a:off x="5308183" y="1326730"/>
              <a:ext cx="2232800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9">
            <a:extLst>
              <a:ext uri="{FF2B5EF4-FFF2-40B4-BE49-F238E27FC236}">
                <a16:creationId xmlns:a16="http://schemas.microsoft.com/office/drawing/2014/main" id="{51E021E4-541C-41CB-898B-098100368AD4}"/>
              </a:ext>
            </a:extLst>
          </p:cNvPr>
          <p:cNvGrpSpPr/>
          <p:nvPr/>
        </p:nvGrpSpPr>
        <p:grpSpPr>
          <a:xfrm>
            <a:off x="5308183" y="2311292"/>
            <a:ext cx="2232800" cy="834213"/>
            <a:chOff x="5308183" y="2311292"/>
            <a:chExt cx="2232800" cy="834213"/>
          </a:xfrm>
        </p:grpSpPr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A9B1D2A-172F-4508-8BE4-5BAEAB7D92D9}"/>
                </a:ext>
              </a:extLst>
            </p:cNvPr>
            <p:cNvSpPr txBox="1"/>
            <p:nvPr/>
          </p:nvSpPr>
          <p:spPr>
            <a:xfrm>
              <a:off x="5308183" y="2311292"/>
              <a:ext cx="2232800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TextBox 11">
              <a:extLst>
                <a:ext uri="{FF2B5EF4-FFF2-40B4-BE49-F238E27FC236}">
                  <a16:creationId xmlns:a16="http://schemas.microsoft.com/office/drawing/2014/main" id="{DD710FB1-CD73-432C-B197-BBEBA54BDDE4}"/>
                </a:ext>
              </a:extLst>
            </p:cNvPr>
            <p:cNvSpPr txBox="1"/>
            <p:nvPr/>
          </p:nvSpPr>
          <p:spPr>
            <a:xfrm>
              <a:off x="5308183" y="2499174"/>
              <a:ext cx="2232800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2">
            <a:extLst>
              <a:ext uri="{FF2B5EF4-FFF2-40B4-BE49-F238E27FC236}">
                <a16:creationId xmlns:a16="http://schemas.microsoft.com/office/drawing/2014/main" id="{A8F3582B-2F68-421D-BEAB-9850AD488DD3}"/>
              </a:ext>
            </a:extLst>
          </p:cNvPr>
          <p:cNvGrpSpPr/>
          <p:nvPr/>
        </p:nvGrpSpPr>
        <p:grpSpPr>
          <a:xfrm>
            <a:off x="5308183" y="3483736"/>
            <a:ext cx="2232800" cy="834212"/>
            <a:chOff x="5308183" y="3483736"/>
            <a:chExt cx="2232800" cy="834212"/>
          </a:xfrm>
        </p:grpSpPr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5577AD51-2A77-4A86-8AC5-3EE661FEAC80}"/>
                </a:ext>
              </a:extLst>
            </p:cNvPr>
            <p:cNvSpPr txBox="1"/>
            <p:nvPr/>
          </p:nvSpPr>
          <p:spPr>
            <a:xfrm>
              <a:off x="5308183" y="3483736"/>
              <a:ext cx="2232800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1018CD4A-311C-4D96-BC77-A5E00EACB298}"/>
                </a:ext>
              </a:extLst>
            </p:cNvPr>
            <p:cNvSpPr txBox="1"/>
            <p:nvPr/>
          </p:nvSpPr>
          <p:spPr>
            <a:xfrm>
              <a:off x="5308183" y="3671617"/>
              <a:ext cx="2232800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4" name="Freeform 63">
            <a:extLst>
              <a:ext uri="{FF2B5EF4-FFF2-40B4-BE49-F238E27FC236}">
                <a16:creationId xmlns:a16="http://schemas.microsoft.com/office/drawing/2014/main" id="{D3EF02AB-3F1E-461E-BAE5-0B459C16ED30}"/>
              </a:ext>
            </a:extLst>
          </p:cNvPr>
          <p:cNvSpPr/>
          <p:nvPr/>
        </p:nvSpPr>
        <p:spPr>
          <a:xfrm flipV="1">
            <a:off x="3494864" y="3543473"/>
            <a:ext cx="811539" cy="2865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60400"/>
              <a:gd name="f7" fmla="val 330200"/>
              <a:gd name="f8" fmla="val 313266"/>
              <a:gd name="f9" fmla="val 8466"/>
              <a:gd name="f10" fmla="+- 0 0 -90"/>
              <a:gd name="f11" fmla="*/ f3 1 660400"/>
              <a:gd name="f12" fmla="*/ f4 1 330200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660400"/>
              <a:gd name="f21" fmla="*/ f17 1 330200"/>
              <a:gd name="f22" fmla="*/ 0 f18 1"/>
              <a:gd name="f23" fmla="*/ 330200 f17 1"/>
              <a:gd name="f24" fmla="*/ 313266 f18 1"/>
              <a:gd name="f25" fmla="*/ 8466 f17 1"/>
              <a:gd name="f26" fmla="*/ 660400 f18 1"/>
              <a:gd name="f27" fmla="*/ 0 f17 1"/>
              <a:gd name="f28" fmla="+- f19 0 f1"/>
              <a:gd name="f29" fmla="*/ f22 1 660400"/>
              <a:gd name="f30" fmla="*/ f23 1 330200"/>
              <a:gd name="f31" fmla="*/ f24 1 660400"/>
              <a:gd name="f32" fmla="*/ f25 1 330200"/>
              <a:gd name="f33" fmla="*/ f26 1 660400"/>
              <a:gd name="f34" fmla="*/ f27 1 330200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1"/>
              <a:gd name="f43" fmla="*/ f33 1 f20"/>
              <a:gd name="f44" fmla="*/ f34 1 f21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2 1"/>
              <a:gd name="f53" fmla="*/ f43 f11 1"/>
              <a:gd name="f54" fmla="*/ f44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2"/>
              </a:cxn>
              <a:cxn ang="f28">
                <a:pos x="f53" y="f54"/>
              </a:cxn>
            </a:cxnLst>
            <a:rect l="f45" t="f48" r="f46" b="f47"/>
            <a:pathLst>
              <a:path w="660400" h="330200">
                <a:moveTo>
                  <a:pt x="f5" y="f7"/>
                </a:moveTo>
                <a:lnTo>
                  <a:pt x="f8" y="f9"/>
                </a:lnTo>
                <a:lnTo>
                  <a:pt x="f6" y="f5"/>
                </a:lnTo>
              </a:path>
            </a:pathLst>
          </a:custGeom>
          <a:noFill/>
          <a:ln w="15873" cap="flat">
            <a:solidFill>
              <a:srgbClr val="75BDA7"/>
            </a:solidFill>
            <a:prstDash val="solid"/>
            <a:tailEnd type="arrow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5" name="Freeform: Shape 19">
            <a:extLst>
              <a:ext uri="{FF2B5EF4-FFF2-40B4-BE49-F238E27FC236}">
                <a16:creationId xmlns:a16="http://schemas.microsoft.com/office/drawing/2014/main" id="{C7976BB1-5FCD-47FB-A443-C90AAB44FE76}"/>
              </a:ext>
            </a:extLst>
          </p:cNvPr>
          <p:cNvSpPr/>
          <p:nvPr/>
        </p:nvSpPr>
        <p:spPr>
          <a:xfrm>
            <a:off x="4811746" y="2533070"/>
            <a:ext cx="199192" cy="28848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6225"/>
              <a:gd name="f7" fmla="val 400050"/>
              <a:gd name="f8" fmla="val 137834"/>
              <a:gd name="f9" fmla="val 156"/>
              <a:gd name="f10" fmla="val 165457"/>
              <a:gd name="f11" fmla="val 187364"/>
              <a:gd name="f12" fmla="val 214987"/>
              <a:gd name="f13" fmla="val 221654"/>
              <a:gd name="f14" fmla="val 228322"/>
              <a:gd name="f15" fmla="val -1749"/>
              <a:gd name="f16" fmla="val 232132"/>
              <a:gd name="f17" fmla="val 7776"/>
              <a:gd name="f18" fmla="val 250229"/>
              <a:gd name="f19" fmla="val 48733"/>
              <a:gd name="f20" fmla="val 272137"/>
              <a:gd name="f21" fmla="val 93501"/>
              <a:gd name="f22" fmla="val 275947"/>
              <a:gd name="f23" fmla="val 139221"/>
              <a:gd name="f24" fmla="val 279757"/>
              <a:gd name="f25" fmla="val 183988"/>
              <a:gd name="f26" fmla="val 261659"/>
              <a:gd name="f27" fmla="val 212563"/>
              <a:gd name="f28" fmla="val 223559"/>
              <a:gd name="f29" fmla="val 235423"/>
              <a:gd name="f30" fmla="val 212129"/>
              <a:gd name="f31" fmla="val 242091"/>
              <a:gd name="f32" fmla="val 202604"/>
              <a:gd name="f33" fmla="val 247806"/>
              <a:gd name="f34" fmla="val 190222"/>
              <a:gd name="f35" fmla="val 253521"/>
              <a:gd name="f36" fmla="val 154979"/>
              <a:gd name="f37" fmla="val 270666"/>
              <a:gd name="f38" fmla="val 153074"/>
              <a:gd name="f39" fmla="val 291621"/>
              <a:gd name="f40" fmla="val 321148"/>
              <a:gd name="f41" fmla="val 152122"/>
              <a:gd name="f42" fmla="val 349723"/>
              <a:gd name="f43" fmla="val 163552"/>
              <a:gd name="f44" fmla="val 364963"/>
              <a:gd name="f45" fmla="val 189269"/>
              <a:gd name="f46" fmla="val 373536"/>
              <a:gd name="f47" fmla="val 200699"/>
              <a:gd name="f48" fmla="val 377346"/>
              <a:gd name="f49" fmla="val 214034"/>
              <a:gd name="f50" fmla="val 384013"/>
              <a:gd name="f51" fmla="val 225464"/>
              <a:gd name="f52" fmla="val 387823"/>
              <a:gd name="f53" fmla="val 229274"/>
              <a:gd name="f54" fmla="val 388776"/>
              <a:gd name="f55" fmla="val 391633"/>
              <a:gd name="f56" fmla="val 231179"/>
              <a:gd name="f57" fmla="val 395443"/>
              <a:gd name="f58" fmla="val 230227"/>
              <a:gd name="f59" fmla="val 399253"/>
              <a:gd name="f60" fmla="val 226417"/>
              <a:gd name="f61" fmla="val 400206"/>
              <a:gd name="f62" fmla="val 222607"/>
              <a:gd name="f63" fmla="val 168314"/>
              <a:gd name="f64" fmla="val 109259"/>
              <a:gd name="f65" fmla="val 54014"/>
              <a:gd name="f66" fmla="val 50204"/>
              <a:gd name="f67" fmla="val 46394"/>
              <a:gd name="f68" fmla="val 45442"/>
              <a:gd name="f69" fmla="val 396396"/>
              <a:gd name="f70" fmla="val 44489"/>
              <a:gd name="f71" fmla="val 49252"/>
              <a:gd name="f72" fmla="val 53062"/>
              <a:gd name="f73" fmla="val 64492"/>
              <a:gd name="f74" fmla="val 383061"/>
              <a:gd name="f75" fmla="val 78779"/>
              <a:gd name="f76" fmla="val 376393"/>
              <a:gd name="f77" fmla="val 91162"/>
              <a:gd name="f78" fmla="val 372583"/>
              <a:gd name="f79" fmla="val 115927"/>
              <a:gd name="f80" fmla="val 364011"/>
              <a:gd name="f81" fmla="val 125452"/>
              <a:gd name="f82" fmla="val 348771"/>
              <a:gd name="f83" fmla="val 124499"/>
              <a:gd name="f84" fmla="val 322101"/>
              <a:gd name="f85" fmla="val 295431"/>
              <a:gd name="f86" fmla="val 129262"/>
              <a:gd name="f87" fmla="val 255426"/>
              <a:gd name="f88" fmla="val 249711"/>
              <a:gd name="f89" fmla="val 68302"/>
              <a:gd name="f90" fmla="val 244948"/>
              <a:gd name="f91" fmla="val 55919"/>
              <a:gd name="f92" fmla="val 237328"/>
              <a:gd name="f93" fmla="val 7342"/>
              <a:gd name="f94" fmla="val 207801"/>
              <a:gd name="f95" fmla="val -8851"/>
              <a:gd name="f96" fmla="val 172558"/>
              <a:gd name="f97" fmla="val 4484"/>
              <a:gd name="f98" fmla="val 117313"/>
              <a:gd name="f99" fmla="val 13057"/>
              <a:gd name="f100" fmla="val 83023"/>
              <a:gd name="f101" fmla="val 26392"/>
              <a:gd name="f102" fmla="val 44923"/>
              <a:gd name="f103" fmla="val 40679"/>
              <a:gd name="f104" fmla="val 12538"/>
              <a:gd name="f105" fmla="val 3013"/>
              <a:gd name="f106" fmla="val 59729"/>
              <a:gd name="f107" fmla="val 85447"/>
              <a:gd name="f108" fmla="val 1108"/>
              <a:gd name="f109" fmla="val 110212"/>
              <a:gd name="f110" fmla="+- 0 0 -90"/>
              <a:gd name="f111" fmla="*/ f3 1 276225"/>
              <a:gd name="f112" fmla="*/ f4 1 400050"/>
              <a:gd name="f113" fmla="val f5"/>
              <a:gd name="f114" fmla="val f6"/>
              <a:gd name="f115" fmla="val f7"/>
              <a:gd name="f116" fmla="*/ f110 f0 1"/>
              <a:gd name="f117" fmla="+- f115 0 f113"/>
              <a:gd name="f118" fmla="+- f114 0 f113"/>
              <a:gd name="f119" fmla="*/ f116 1 f2"/>
              <a:gd name="f120" fmla="*/ f118 1 276225"/>
              <a:gd name="f121" fmla="*/ f117 1 400050"/>
              <a:gd name="f122" fmla="*/ 137834 f118 1"/>
              <a:gd name="f123" fmla="*/ 156 f117 1"/>
              <a:gd name="f124" fmla="*/ 214987 f118 1"/>
              <a:gd name="f125" fmla="*/ 232132 f118 1"/>
              <a:gd name="f126" fmla="*/ 7776 f117 1"/>
              <a:gd name="f127" fmla="*/ 275947 f118 1"/>
              <a:gd name="f128" fmla="*/ 139221 f117 1"/>
              <a:gd name="f129" fmla="*/ 223559 f118 1"/>
              <a:gd name="f130" fmla="*/ 235423 f117 1"/>
              <a:gd name="f131" fmla="*/ 190222 f118 1"/>
              <a:gd name="f132" fmla="*/ 253521 f117 1"/>
              <a:gd name="f133" fmla="*/ 153074 f118 1"/>
              <a:gd name="f134" fmla="*/ 321148 f117 1"/>
              <a:gd name="f135" fmla="*/ 189269 f118 1"/>
              <a:gd name="f136" fmla="*/ 373536 f117 1"/>
              <a:gd name="f137" fmla="*/ 225464 f118 1"/>
              <a:gd name="f138" fmla="*/ 387823 f117 1"/>
              <a:gd name="f139" fmla="*/ 231179 f118 1"/>
              <a:gd name="f140" fmla="*/ 395443 f117 1"/>
              <a:gd name="f141" fmla="*/ 222607 f118 1"/>
              <a:gd name="f142" fmla="*/ 400206 f117 1"/>
              <a:gd name="f143" fmla="*/ 54014 f118 1"/>
              <a:gd name="f144" fmla="*/ 45442 f118 1"/>
              <a:gd name="f145" fmla="*/ 396396 f117 1"/>
              <a:gd name="f146" fmla="*/ 53062 f118 1"/>
              <a:gd name="f147" fmla="*/ 91162 f118 1"/>
              <a:gd name="f148" fmla="*/ 372583 f117 1"/>
              <a:gd name="f149" fmla="*/ 124499 f118 1"/>
              <a:gd name="f150" fmla="*/ 322101 f117 1"/>
              <a:gd name="f151" fmla="*/ 255426 f117 1"/>
              <a:gd name="f152" fmla="*/ 55919 f118 1"/>
              <a:gd name="f153" fmla="*/ 237328 f117 1"/>
              <a:gd name="f154" fmla="*/ 4484 f118 1"/>
              <a:gd name="f155" fmla="*/ 117313 f117 1"/>
              <a:gd name="f156" fmla="*/ 40679 f118 1"/>
              <a:gd name="f157" fmla="*/ 12538 f117 1"/>
              <a:gd name="f158" fmla="*/ 59729 f118 1"/>
              <a:gd name="f159" fmla="+- f119 0 f1"/>
              <a:gd name="f160" fmla="*/ f122 1 276225"/>
              <a:gd name="f161" fmla="*/ f123 1 400050"/>
              <a:gd name="f162" fmla="*/ f124 1 276225"/>
              <a:gd name="f163" fmla="*/ f125 1 276225"/>
              <a:gd name="f164" fmla="*/ f126 1 400050"/>
              <a:gd name="f165" fmla="*/ f127 1 276225"/>
              <a:gd name="f166" fmla="*/ f128 1 400050"/>
              <a:gd name="f167" fmla="*/ f129 1 276225"/>
              <a:gd name="f168" fmla="*/ f130 1 400050"/>
              <a:gd name="f169" fmla="*/ f131 1 276225"/>
              <a:gd name="f170" fmla="*/ f132 1 400050"/>
              <a:gd name="f171" fmla="*/ f133 1 276225"/>
              <a:gd name="f172" fmla="*/ f134 1 400050"/>
              <a:gd name="f173" fmla="*/ f135 1 276225"/>
              <a:gd name="f174" fmla="*/ f136 1 400050"/>
              <a:gd name="f175" fmla="*/ f137 1 276225"/>
              <a:gd name="f176" fmla="*/ f138 1 400050"/>
              <a:gd name="f177" fmla="*/ f139 1 276225"/>
              <a:gd name="f178" fmla="*/ f140 1 400050"/>
              <a:gd name="f179" fmla="*/ f141 1 276225"/>
              <a:gd name="f180" fmla="*/ f142 1 400050"/>
              <a:gd name="f181" fmla="*/ f143 1 276225"/>
              <a:gd name="f182" fmla="*/ f144 1 276225"/>
              <a:gd name="f183" fmla="*/ f145 1 400050"/>
              <a:gd name="f184" fmla="*/ f146 1 276225"/>
              <a:gd name="f185" fmla="*/ f147 1 276225"/>
              <a:gd name="f186" fmla="*/ f148 1 400050"/>
              <a:gd name="f187" fmla="*/ f149 1 276225"/>
              <a:gd name="f188" fmla="*/ f150 1 400050"/>
              <a:gd name="f189" fmla="*/ f151 1 400050"/>
              <a:gd name="f190" fmla="*/ f152 1 276225"/>
              <a:gd name="f191" fmla="*/ f153 1 400050"/>
              <a:gd name="f192" fmla="*/ f154 1 276225"/>
              <a:gd name="f193" fmla="*/ f155 1 400050"/>
              <a:gd name="f194" fmla="*/ f156 1 276225"/>
              <a:gd name="f195" fmla="*/ f157 1 400050"/>
              <a:gd name="f196" fmla="*/ f158 1 276225"/>
              <a:gd name="f197" fmla="*/ f113 1 f120"/>
              <a:gd name="f198" fmla="*/ f114 1 f120"/>
              <a:gd name="f199" fmla="*/ f113 1 f121"/>
              <a:gd name="f200" fmla="*/ f115 1 f121"/>
              <a:gd name="f201" fmla="*/ f160 1 f120"/>
              <a:gd name="f202" fmla="*/ f161 1 f121"/>
              <a:gd name="f203" fmla="*/ f162 1 f120"/>
              <a:gd name="f204" fmla="*/ f163 1 f120"/>
              <a:gd name="f205" fmla="*/ f164 1 f121"/>
              <a:gd name="f206" fmla="*/ f165 1 f120"/>
              <a:gd name="f207" fmla="*/ f166 1 f121"/>
              <a:gd name="f208" fmla="*/ f167 1 f120"/>
              <a:gd name="f209" fmla="*/ f168 1 f121"/>
              <a:gd name="f210" fmla="*/ f169 1 f120"/>
              <a:gd name="f211" fmla="*/ f170 1 f121"/>
              <a:gd name="f212" fmla="*/ f171 1 f120"/>
              <a:gd name="f213" fmla="*/ f172 1 f121"/>
              <a:gd name="f214" fmla="*/ f173 1 f120"/>
              <a:gd name="f215" fmla="*/ f174 1 f121"/>
              <a:gd name="f216" fmla="*/ f175 1 f120"/>
              <a:gd name="f217" fmla="*/ f176 1 f121"/>
              <a:gd name="f218" fmla="*/ f177 1 f120"/>
              <a:gd name="f219" fmla="*/ f178 1 f121"/>
              <a:gd name="f220" fmla="*/ f179 1 f120"/>
              <a:gd name="f221" fmla="*/ f180 1 f121"/>
              <a:gd name="f222" fmla="*/ f181 1 f120"/>
              <a:gd name="f223" fmla="*/ f182 1 f120"/>
              <a:gd name="f224" fmla="*/ f183 1 f121"/>
              <a:gd name="f225" fmla="*/ f184 1 f120"/>
              <a:gd name="f226" fmla="*/ f185 1 f120"/>
              <a:gd name="f227" fmla="*/ f186 1 f121"/>
              <a:gd name="f228" fmla="*/ f187 1 f120"/>
              <a:gd name="f229" fmla="*/ f188 1 f121"/>
              <a:gd name="f230" fmla="*/ f189 1 f121"/>
              <a:gd name="f231" fmla="*/ f190 1 f120"/>
              <a:gd name="f232" fmla="*/ f191 1 f121"/>
              <a:gd name="f233" fmla="*/ f192 1 f120"/>
              <a:gd name="f234" fmla="*/ f193 1 f121"/>
              <a:gd name="f235" fmla="*/ f194 1 f120"/>
              <a:gd name="f236" fmla="*/ f195 1 f121"/>
              <a:gd name="f237" fmla="*/ f196 1 f120"/>
              <a:gd name="f238" fmla="*/ f197 f111 1"/>
              <a:gd name="f239" fmla="*/ f198 f111 1"/>
              <a:gd name="f240" fmla="*/ f200 f112 1"/>
              <a:gd name="f241" fmla="*/ f199 f112 1"/>
              <a:gd name="f242" fmla="*/ f201 f111 1"/>
              <a:gd name="f243" fmla="*/ f202 f112 1"/>
              <a:gd name="f244" fmla="*/ f203 f111 1"/>
              <a:gd name="f245" fmla="*/ f204 f111 1"/>
              <a:gd name="f246" fmla="*/ f205 f112 1"/>
              <a:gd name="f247" fmla="*/ f206 f111 1"/>
              <a:gd name="f248" fmla="*/ f207 f112 1"/>
              <a:gd name="f249" fmla="*/ f208 f111 1"/>
              <a:gd name="f250" fmla="*/ f209 f112 1"/>
              <a:gd name="f251" fmla="*/ f210 f111 1"/>
              <a:gd name="f252" fmla="*/ f211 f112 1"/>
              <a:gd name="f253" fmla="*/ f212 f111 1"/>
              <a:gd name="f254" fmla="*/ f213 f112 1"/>
              <a:gd name="f255" fmla="*/ f214 f111 1"/>
              <a:gd name="f256" fmla="*/ f215 f112 1"/>
              <a:gd name="f257" fmla="*/ f216 f111 1"/>
              <a:gd name="f258" fmla="*/ f217 f112 1"/>
              <a:gd name="f259" fmla="*/ f218 f111 1"/>
              <a:gd name="f260" fmla="*/ f219 f112 1"/>
              <a:gd name="f261" fmla="*/ f220 f111 1"/>
              <a:gd name="f262" fmla="*/ f221 f112 1"/>
              <a:gd name="f263" fmla="*/ f222 f111 1"/>
              <a:gd name="f264" fmla="*/ f223 f111 1"/>
              <a:gd name="f265" fmla="*/ f224 f112 1"/>
              <a:gd name="f266" fmla="*/ f225 f111 1"/>
              <a:gd name="f267" fmla="*/ f226 f111 1"/>
              <a:gd name="f268" fmla="*/ f227 f112 1"/>
              <a:gd name="f269" fmla="*/ f228 f111 1"/>
              <a:gd name="f270" fmla="*/ f229 f112 1"/>
              <a:gd name="f271" fmla="*/ f230 f112 1"/>
              <a:gd name="f272" fmla="*/ f231 f111 1"/>
              <a:gd name="f273" fmla="*/ f232 f112 1"/>
              <a:gd name="f274" fmla="*/ f233 f111 1"/>
              <a:gd name="f275" fmla="*/ f234 f112 1"/>
              <a:gd name="f276" fmla="*/ f235 f111 1"/>
              <a:gd name="f277" fmla="*/ f236 f112 1"/>
              <a:gd name="f278" fmla="*/ f237 f1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59">
                <a:pos x="f242" y="f243"/>
              </a:cxn>
              <a:cxn ang="f159">
                <a:pos x="f244" y="f243"/>
              </a:cxn>
              <a:cxn ang="f159">
                <a:pos x="f245" y="f246"/>
              </a:cxn>
              <a:cxn ang="f159">
                <a:pos x="f247" y="f248"/>
              </a:cxn>
              <a:cxn ang="f159">
                <a:pos x="f249" y="f250"/>
              </a:cxn>
              <a:cxn ang="f159">
                <a:pos x="f251" y="f252"/>
              </a:cxn>
              <a:cxn ang="f159">
                <a:pos x="f253" y="f254"/>
              </a:cxn>
              <a:cxn ang="f159">
                <a:pos x="f255" y="f256"/>
              </a:cxn>
              <a:cxn ang="f159">
                <a:pos x="f257" y="f258"/>
              </a:cxn>
              <a:cxn ang="f159">
                <a:pos x="f259" y="f260"/>
              </a:cxn>
              <a:cxn ang="f159">
                <a:pos x="f261" y="f262"/>
              </a:cxn>
              <a:cxn ang="f159">
                <a:pos x="f263" y="f262"/>
              </a:cxn>
              <a:cxn ang="f159">
                <a:pos x="f264" y="f265"/>
              </a:cxn>
              <a:cxn ang="f159">
                <a:pos x="f266" y="f258"/>
              </a:cxn>
              <a:cxn ang="f159">
                <a:pos x="f267" y="f268"/>
              </a:cxn>
              <a:cxn ang="f159">
                <a:pos x="f269" y="f270"/>
              </a:cxn>
              <a:cxn ang="f159">
                <a:pos x="f267" y="f271"/>
              </a:cxn>
              <a:cxn ang="f159">
                <a:pos x="f272" y="f273"/>
              </a:cxn>
              <a:cxn ang="f159">
                <a:pos x="f274" y="f275"/>
              </a:cxn>
              <a:cxn ang="f159">
                <a:pos x="f276" y="f277"/>
              </a:cxn>
              <a:cxn ang="f159">
                <a:pos x="f278" y="f243"/>
              </a:cxn>
              <a:cxn ang="f159">
                <a:pos x="f242" y="f243"/>
              </a:cxn>
            </a:cxnLst>
            <a:rect l="f238" t="f241" r="f239" b="f240"/>
            <a:pathLst>
              <a:path w="276225" h="400050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38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16" y="f55"/>
                  <a:pt x="f56" y="f57"/>
                </a:cubicBezTo>
                <a:cubicBezTo>
                  <a:pt x="f58" y="f59"/>
                  <a:pt x="f60" y="f61"/>
                  <a:pt x="f62" y="f61"/>
                </a:cubicBezTo>
                <a:cubicBezTo>
                  <a:pt x="f63" y="f61"/>
                  <a:pt x="f64" y="f61"/>
                  <a:pt x="f65" y="f61"/>
                </a:cubicBezTo>
                <a:cubicBezTo>
                  <a:pt x="f66" y="f61"/>
                  <a:pt x="f67" y="f61"/>
                  <a:pt x="f68" y="f69"/>
                </a:cubicBezTo>
                <a:cubicBezTo>
                  <a:pt x="f70" y="f55"/>
                  <a:pt x="f71" y="f54"/>
                  <a:pt x="f72" y="f5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3" y="f85"/>
                  <a:pt x="f86" y="f37"/>
                  <a:pt x="f77" y="f87"/>
                </a:cubicBezTo>
                <a:cubicBezTo>
                  <a:pt x="f75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70" y="f105"/>
                  <a:pt x="f71" y="f9"/>
                  <a:pt x="f106" y="f9"/>
                </a:cubicBezTo>
                <a:cubicBezTo>
                  <a:pt x="f107" y="f108"/>
                  <a:pt x="f109" y="f9"/>
                  <a:pt x="f8" y="f9"/>
                </a:cubicBezTo>
                <a:close/>
              </a:path>
            </a:pathLst>
          </a:custGeom>
          <a:solidFill>
            <a:srgbClr val="3A8F9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16" name="Group 20">
            <a:extLst>
              <a:ext uri="{FF2B5EF4-FFF2-40B4-BE49-F238E27FC236}">
                <a16:creationId xmlns:a16="http://schemas.microsoft.com/office/drawing/2014/main" id="{1880EADA-39B7-417B-B23D-6FA65DF2770B}"/>
              </a:ext>
            </a:extLst>
          </p:cNvPr>
          <p:cNvGrpSpPr/>
          <p:nvPr/>
        </p:nvGrpSpPr>
        <p:grpSpPr>
          <a:xfrm>
            <a:off x="4716612" y="3741642"/>
            <a:ext cx="389461" cy="215780"/>
            <a:chOff x="4716612" y="3741642"/>
            <a:chExt cx="389461" cy="215780"/>
          </a:xfrm>
        </p:grpSpPr>
        <p:sp>
          <p:nvSpPr>
            <p:cNvPr id="17" name="Freeform: Shape 21">
              <a:extLst>
                <a:ext uri="{FF2B5EF4-FFF2-40B4-BE49-F238E27FC236}">
                  <a16:creationId xmlns:a16="http://schemas.microsoft.com/office/drawing/2014/main" id="{5A226E36-ADC5-41E6-8CD2-BFFADCC65A7B}"/>
                </a:ext>
              </a:extLst>
            </p:cNvPr>
            <p:cNvSpPr/>
            <p:nvPr/>
          </p:nvSpPr>
          <p:spPr>
            <a:xfrm>
              <a:off x="4821823" y="3741642"/>
              <a:ext cx="231571" cy="17368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9100"/>
                <a:gd name="f7" fmla="val 314325"/>
                <a:gd name="f8" fmla="val 392516"/>
                <a:gd name="f9" fmla="val 78105"/>
                <a:gd name="f10" fmla="val 377276"/>
                <a:gd name="f11" fmla="val 66675"/>
                <a:gd name="f12" fmla="val 353463"/>
                <a:gd name="f13" fmla="val 51435"/>
                <a:gd name="f14" fmla="val 323936"/>
                <a:gd name="f15" fmla="val 321078"/>
                <a:gd name="f16" fmla="val 317268"/>
                <a:gd name="f17" fmla="val 53340"/>
                <a:gd name="f18" fmla="val 316316"/>
                <a:gd name="f19" fmla="val 48577"/>
                <a:gd name="f20" fmla="val 311553"/>
                <a:gd name="f21" fmla="val 42863"/>
                <a:gd name="f22" fmla="val 318221"/>
                <a:gd name="f23" fmla="val 5715"/>
                <a:gd name="f24" fmla="val 214398"/>
                <a:gd name="f25" fmla="val 106766"/>
                <a:gd name="f26" fmla="val 9611"/>
                <a:gd name="f27" fmla="val 86"/>
                <a:gd name="f28" fmla="val 19050"/>
                <a:gd name="f29" fmla="val 1038"/>
                <a:gd name="f30" fmla="val 21908"/>
                <a:gd name="f31" fmla="val -867"/>
                <a:gd name="f32" fmla="val 37148"/>
                <a:gd name="f33" fmla="val 103823"/>
                <a:gd name="f34" fmla="val 1991"/>
                <a:gd name="f35" fmla="val 134302"/>
                <a:gd name="f36" fmla="val 8658"/>
                <a:gd name="f37" fmla="val 211455"/>
                <a:gd name="f38" fmla="val 31518"/>
                <a:gd name="f39" fmla="val 236220"/>
                <a:gd name="f40" fmla="val 61046"/>
                <a:gd name="f41" fmla="val 306705"/>
                <a:gd name="f42" fmla="val 61998"/>
                <a:gd name="f43" fmla="val 310515"/>
                <a:gd name="f44" fmla="val 63903"/>
                <a:gd name="f45" fmla="val 313373"/>
                <a:gd name="f46" fmla="val 67713"/>
                <a:gd name="f47" fmla="val 315278"/>
                <a:gd name="f48" fmla="val 124863"/>
                <a:gd name="f49" fmla="val 319088"/>
                <a:gd name="f50" fmla="val 181061"/>
                <a:gd name="f51" fmla="val 316230"/>
                <a:gd name="f52" fmla="val 238211"/>
                <a:gd name="f53" fmla="val 244878"/>
                <a:gd name="f54" fmla="val 251546"/>
                <a:gd name="f55" fmla="val 253451"/>
                <a:gd name="f56" fmla="val 275359"/>
                <a:gd name="f57" fmla="val 269557"/>
                <a:gd name="f58" fmla="val 280121"/>
                <a:gd name="f59" fmla="val 264795"/>
                <a:gd name="f60" fmla="val 292503"/>
                <a:gd name="f61" fmla="val 241935"/>
                <a:gd name="f62" fmla="val 297266"/>
                <a:gd name="f63" fmla="val 232410"/>
                <a:gd name="f64" fmla="val 302028"/>
                <a:gd name="f65" fmla="val 224790"/>
                <a:gd name="f66" fmla="val 223838"/>
                <a:gd name="f67" fmla="val 347748"/>
                <a:gd name="f68" fmla="val 220980"/>
                <a:gd name="f69" fmla="val 378228"/>
                <a:gd name="f70" fmla="val 205740"/>
                <a:gd name="f71" fmla="val 402041"/>
                <a:gd name="f72" fmla="val 178118"/>
                <a:gd name="f73" fmla="val 430616"/>
                <a:gd name="f74" fmla="val 148590"/>
                <a:gd name="f75" fmla="val 424901"/>
                <a:gd name="f76" fmla="val 382038"/>
                <a:gd name="f77" fmla="val 154305"/>
                <a:gd name="f78" fmla="val 366798"/>
                <a:gd name="f79" fmla="val 342034"/>
                <a:gd name="f80" fmla="val 187643"/>
                <a:gd name="f81" fmla="val 315363"/>
                <a:gd name="f82" fmla="val 192405"/>
                <a:gd name="f83" fmla="val 303934"/>
                <a:gd name="f84" fmla="val 194310"/>
                <a:gd name="f85" fmla="val 308696"/>
                <a:gd name="f86" fmla="val 186690"/>
                <a:gd name="f87" fmla="val 181927"/>
                <a:gd name="f88" fmla="val 312506"/>
                <a:gd name="f89" fmla="val 152400"/>
                <a:gd name="f90" fmla="val 122873"/>
                <a:gd name="f91" fmla="val 93345"/>
                <a:gd name="f92" fmla="val 86677"/>
                <a:gd name="f93" fmla="val 84773"/>
                <a:gd name="f94" fmla="val 324888"/>
                <a:gd name="f95" fmla="val 85725"/>
                <a:gd name="f96" fmla="val 343938"/>
                <a:gd name="f97" fmla="val 87630"/>
                <a:gd name="f98" fmla="val 361084"/>
                <a:gd name="f99" fmla="val 92393"/>
                <a:gd name="f100" fmla="val 376323"/>
                <a:gd name="f101" fmla="val 105727"/>
                <a:gd name="f102" fmla="val 390611"/>
                <a:gd name="f103" fmla="val 118110"/>
                <a:gd name="f104" fmla="val 138113"/>
                <a:gd name="f105" fmla="+- 0 0 -90"/>
                <a:gd name="f106" fmla="*/ f3 1 419100"/>
                <a:gd name="f107" fmla="*/ f4 1 314325"/>
                <a:gd name="f108" fmla="val f5"/>
                <a:gd name="f109" fmla="val f6"/>
                <a:gd name="f110" fmla="val f7"/>
                <a:gd name="f111" fmla="*/ f105 f0 1"/>
                <a:gd name="f112" fmla="+- f110 0 f108"/>
                <a:gd name="f113" fmla="+- f109 0 f108"/>
                <a:gd name="f114" fmla="*/ f111 1 f2"/>
                <a:gd name="f115" fmla="*/ f113 1 419100"/>
                <a:gd name="f116" fmla="*/ f112 1 314325"/>
                <a:gd name="f117" fmla="*/ 392516 f113 1"/>
                <a:gd name="f118" fmla="*/ 78105 f112 1"/>
                <a:gd name="f119" fmla="*/ 323936 f113 1"/>
                <a:gd name="f120" fmla="*/ 51435 f112 1"/>
                <a:gd name="f121" fmla="*/ 316316 f113 1"/>
                <a:gd name="f122" fmla="*/ 48577 f112 1"/>
                <a:gd name="f123" fmla="*/ 311553 f113 1"/>
                <a:gd name="f124" fmla="*/ 0 f112 1"/>
                <a:gd name="f125" fmla="*/ 9611 f113 1"/>
                <a:gd name="f126" fmla="*/ 1038 f113 1"/>
                <a:gd name="f127" fmla="*/ 21908 f112 1"/>
                <a:gd name="f128" fmla="*/ 1991 f113 1"/>
                <a:gd name="f129" fmla="*/ 134302 f112 1"/>
                <a:gd name="f130" fmla="*/ 61046 f113 1"/>
                <a:gd name="f131" fmla="*/ 306705 f112 1"/>
                <a:gd name="f132" fmla="*/ 67713 f113 1"/>
                <a:gd name="f133" fmla="*/ 315278 f112 1"/>
                <a:gd name="f134" fmla="*/ 238211 f113 1"/>
                <a:gd name="f135" fmla="*/ 316230 f112 1"/>
                <a:gd name="f136" fmla="*/ 253451 f113 1"/>
                <a:gd name="f137" fmla="*/ 292503 f113 1"/>
                <a:gd name="f138" fmla="*/ 241935 f112 1"/>
                <a:gd name="f139" fmla="*/ 223838 f112 1"/>
                <a:gd name="f140" fmla="*/ 402041 f113 1"/>
                <a:gd name="f141" fmla="*/ 178118 f112 1"/>
                <a:gd name="f142" fmla="*/ 382038 f113 1"/>
                <a:gd name="f143" fmla="*/ 154305 f112 1"/>
                <a:gd name="f144" fmla="*/ 315363 f113 1"/>
                <a:gd name="f145" fmla="*/ 192405 f112 1"/>
                <a:gd name="f146" fmla="*/ 308696 f113 1"/>
                <a:gd name="f147" fmla="*/ 181927 f112 1"/>
                <a:gd name="f148" fmla="*/ 93345 f112 1"/>
                <a:gd name="f149" fmla="*/ 324888 f113 1"/>
                <a:gd name="f150" fmla="*/ 85725 f112 1"/>
                <a:gd name="f151" fmla="*/ 376323 f113 1"/>
                <a:gd name="f152" fmla="*/ 105727 f112 1"/>
                <a:gd name="f153" fmla="+- f114 0 f1"/>
                <a:gd name="f154" fmla="*/ f117 1 419100"/>
                <a:gd name="f155" fmla="*/ f118 1 314325"/>
                <a:gd name="f156" fmla="*/ f119 1 419100"/>
                <a:gd name="f157" fmla="*/ f120 1 314325"/>
                <a:gd name="f158" fmla="*/ f121 1 419100"/>
                <a:gd name="f159" fmla="*/ f122 1 314325"/>
                <a:gd name="f160" fmla="*/ f123 1 419100"/>
                <a:gd name="f161" fmla="*/ f124 1 314325"/>
                <a:gd name="f162" fmla="*/ f125 1 419100"/>
                <a:gd name="f163" fmla="*/ f126 1 419100"/>
                <a:gd name="f164" fmla="*/ f127 1 314325"/>
                <a:gd name="f165" fmla="*/ f128 1 419100"/>
                <a:gd name="f166" fmla="*/ f129 1 314325"/>
                <a:gd name="f167" fmla="*/ f130 1 419100"/>
                <a:gd name="f168" fmla="*/ f131 1 314325"/>
                <a:gd name="f169" fmla="*/ f132 1 419100"/>
                <a:gd name="f170" fmla="*/ f133 1 314325"/>
                <a:gd name="f171" fmla="*/ f134 1 419100"/>
                <a:gd name="f172" fmla="*/ f135 1 314325"/>
                <a:gd name="f173" fmla="*/ f136 1 419100"/>
                <a:gd name="f174" fmla="*/ f137 1 419100"/>
                <a:gd name="f175" fmla="*/ f138 1 314325"/>
                <a:gd name="f176" fmla="*/ f139 1 314325"/>
                <a:gd name="f177" fmla="*/ f140 1 419100"/>
                <a:gd name="f178" fmla="*/ f141 1 314325"/>
                <a:gd name="f179" fmla="*/ f142 1 419100"/>
                <a:gd name="f180" fmla="*/ f143 1 314325"/>
                <a:gd name="f181" fmla="*/ f144 1 419100"/>
                <a:gd name="f182" fmla="*/ f145 1 314325"/>
                <a:gd name="f183" fmla="*/ f146 1 419100"/>
                <a:gd name="f184" fmla="*/ f147 1 314325"/>
                <a:gd name="f185" fmla="*/ f148 1 314325"/>
                <a:gd name="f186" fmla="*/ f149 1 419100"/>
                <a:gd name="f187" fmla="*/ f150 1 314325"/>
                <a:gd name="f188" fmla="*/ f151 1 419100"/>
                <a:gd name="f189" fmla="*/ f152 1 314325"/>
                <a:gd name="f190" fmla="*/ f108 1 f115"/>
                <a:gd name="f191" fmla="*/ f109 1 f115"/>
                <a:gd name="f192" fmla="*/ f108 1 f116"/>
                <a:gd name="f193" fmla="*/ f110 1 f116"/>
                <a:gd name="f194" fmla="*/ f154 1 f115"/>
                <a:gd name="f195" fmla="*/ f155 1 f116"/>
                <a:gd name="f196" fmla="*/ f156 1 f115"/>
                <a:gd name="f197" fmla="*/ f157 1 f116"/>
                <a:gd name="f198" fmla="*/ f158 1 f115"/>
                <a:gd name="f199" fmla="*/ f159 1 f116"/>
                <a:gd name="f200" fmla="*/ f160 1 f115"/>
                <a:gd name="f201" fmla="*/ f161 1 f116"/>
                <a:gd name="f202" fmla="*/ f162 1 f115"/>
                <a:gd name="f203" fmla="*/ f163 1 f115"/>
                <a:gd name="f204" fmla="*/ f164 1 f116"/>
                <a:gd name="f205" fmla="*/ f165 1 f115"/>
                <a:gd name="f206" fmla="*/ f166 1 f116"/>
                <a:gd name="f207" fmla="*/ f167 1 f115"/>
                <a:gd name="f208" fmla="*/ f168 1 f116"/>
                <a:gd name="f209" fmla="*/ f169 1 f115"/>
                <a:gd name="f210" fmla="*/ f170 1 f116"/>
                <a:gd name="f211" fmla="*/ f171 1 f115"/>
                <a:gd name="f212" fmla="*/ f172 1 f116"/>
                <a:gd name="f213" fmla="*/ f173 1 f115"/>
                <a:gd name="f214" fmla="*/ f174 1 f115"/>
                <a:gd name="f215" fmla="*/ f175 1 f116"/>
                <a:gd name="f216" fmla="*/ f176 1 f116"/>
                <a:gd name="f217" fmla="*/ f177 1 f115"/>
                <a:gd name="f218" fmla="*/ f178 1 f116"/>
                <a:gd name="f219" fmla="*/ f179 1 f115"/>
                <a:gd name="f220" fmla="*/ f180 1 f116"/>
                <a:gd name="f221" fmla="*/ f181 1 f115"/>
                <a:gd name="f222" fmla="*/ f182 1 f116"/>
                <a:gd name="f223" fmla="*/ f183 1 f115"/>
                <a:gd name="f224" fmla="*/ f184 1 f116"/>
                <a:gd name="f225" fmla="*/ f185 1 f116"/>
                <a:gd name="f226" fmla="*/ f186 1 f115"/>
                <a:gd name="f227" fmla="*/ f187 1 f116"/>
                <a:gd name="f228" fmla="*/ f188 1 f115"/>
                <a:gd name="f229" fmla="*/ f189 1 f116"/>
                <a:gd name="f230" fmla="*/ f190 f106 1"/>
                <a:gd name="f231" fmla="*/ f191 f106 1"/>
                <a:gd name="f232" fmla="*/ f193 f107 1"/>
                <a:gd name="f233" fmla="*/ f192 f107 1"/>
                <a:gd name="f234" fmla="*/ f194 f106 1"/>
                <a:gd name="f235" fmla="*/ f195 f107 1"/>
                <a:gd name="f236" fmla="*/ f196 f106 1"/>
                <a:gd name="f237" fmla="*/ f197 f107 1"/>
                <a:gd name="f238" fmla="*/ f198 f106 1"/>
                <a:gd name="f239" fmla="*/ f199 f107 1"/>
                <a:gd name="f240" fmla="*/ f200 f106 1"/>
                <a:gd name="f241" fmla="*/ f201 f107 1"/>
                <a:gd name="f242" fmla="*/ f202 f106 1"/>
                <a:gd name="f243" fmla="*/ f203 f106 1"/>
                <a:gd name="f244" fmla="*/ f204 f107 1"/>
                <a:gd name="f245" fmla="*/ f205 f106 1"/>
                <a:gd name="f246" fmla="*/ f206 f107 1"/>
                <a:gd name="f247" fmla="*/ f207 f106 1"/>
                <a:gd name="f248" fmla="*/ f208 f107 1"/>
                <a:gd name="f249" fmla="*/ f209 f106 1"/>
                <a:gd name="f250" fmla="*/ f210 f107 1"/>
                <a:gd name="f251" fmla="*/ f211 f106 1"/>
                <a:gd name="f252" fmla="*/ f212 f107 1"/>
                <a:gd name="f253" fmla="*/ f213 f106 1"/>
                <a:gd name="f254" fmla="*/ f214 f106 1"/>
                <a:gd name="f255" fmla="*/ f215 f107 1"/>
                <a:gd name="f256" fmla="*/ f216 f107 1"/>
                <a:gd name="f257" fmla="*/ f217 f106 1"/>
                <a:gd name="f258" fmla="*/ f218 f107 1"/>
                <a:gd name="f259" fmla="*/ f219 f106 1"/>
                <a:gd name="f260" fmla="*/ f220 f107 1"/>
                <a:gd name="f261" fmla="*/ f221 f106 1"/>
                <a:gd name="f262" fmla="*/ f222 f107 1"/>
                <a:gd name="f263" fmla="*/ f223 f106 1"/>
                <a:gd name="f264" fmla="*/ f224 f107 1"/>
                <a:gd name="f265" fmla="*/ f225 f107 1"/>
                <a:gd name="f266" fmla="*/ f226 f106 1"/>
                <a:gd name="f267" fmla="*/ f227 f107 1"/>
                <a:gd name="f268" fmla="*/ f228 f106 1"/>
                <a:gd name="f269" fmla="*/ f229 f10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3">
                  <a:pos x="f234" y="f235"/>
                </a:cxn>
                <a:cxn ang="f153">
                  <a:pos x="f236" y="f237"/>
                </a:cxn>
                <a:cxn ang="f153">
                  <a:pos x="f238" y="f239"/>
                </a:cxn>
                <a:cxn ang="f153">
                  <a:pos x="f240" y="f241"/>
                </a:cxn>
                <a:cxn ang="f153">
                  <a:pos x="f242" y="f241"/>
                </a:cxn>
                <a:cxn ang="f153">
                  <a:pos x="f243" y="f244"/>
                </a:cxn>
                <a:cxn ang="f153">
                  <a:pos x="f245" y="f246"/>
                </a:cxn>
                <a:cxn ang="f153">
                  <a:pos x="f247" y="f248"/>
                </a:cxn>
                <a:cxn ang="f153">
                  <a:pos x="f249" y="f250"/>
                </a:cxn>
                <a:cxn ang="f153">
                  <a:pos x="f251" y="f252"/>
                </a:cxn>
                <a:cxn ang="f153">
                  <a:pos x="f253" y="f248"/>
                </a:cxn>
                <a:cxn ang="f153">
                  <a:pos x="f254" y="f255"/>
                </a:cxn>
                <a:cxn ang="f153">
                  <a:pos x="f240" y="f256"/>
                </a:cxn>
                <a:cxn ang="f153">
                  <a:pos x="f257" y="f258"/>
                </a:cxn>
                <a:cxn ang="f153">
                  <a:pos x="f234" y="f235"/>
                </a:cxn>
                <a:cxn ang="f153">
                  <a:pos x="f259" y="f260"/>
                </a:cxn>
                <a:cxn ang="f153">
                  <a:pos x="f261" y="f262"/>
                </a:cxn>
                <a:cxn ang="f153">
                  <a:pos x="f263" y="f264"/>
                </a:cxn>
                <a:cxn ang="f153">
                  <a:pos x="f238" y="f265"/>
                </a:cxn>
                <a:cxn ang="f153">
                  <a:pos x="f266" y="f267"/>
                </a:cxn>
                <a:cxn ang="f153">
                  <a:pos x="f268" y="f269"/>
                </a:cxn>
                <a:cxn ang="f153">
                  <a:pos x="f259" y="f260"/>
                </a:cxn>
              </a:cxnLst>
              <a:rect l="f230" t="f233" r="f231" b="f232"/>
              <a:pathLst>
                <a:path w="419100" h="314325">
                  <a:moveTo>
                    <a:pt x="f8" y="f9"/>
                  </a:move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23"/>
                    <a:pt x="f20" y="f5"/>
                  </a:cubicBezTo>
                  <a:cubicBezTo>
                    <a:pt x="f24" y="f5"/>
                    <a:pt x="f25" y="f5"/>
                    <a:pt x="f26" y="f5"/>
                  </a:cubicBezTo>
                  <a:cubicBezTo>
                    <a:pt x="f27" y="f5"/>
                    <a:pt x="f27" y="f28"/>
                    <a:pt x="f29" y="f30"/>
                  </a:cubicBezTo>
                  <a:cubicBezTo>
                    <a:pt x="f31" y="f32"/>
                    <a:pt x="f27" y="f33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7"/>
                    <a:pt x="f55" y="f41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20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33"/>
                    <a:pt x="f8" y="f9"/>
                  </a:cubicBezTo>
                  <a:close/>
                  <a:moveTo>
                    <a:pt x="f76" y="f77"/>
                  </a:moveTo>
                  <a:cubicBezTo>
                    <a:pt x="f78" y="f72"/>
                    <a:pt x="f79" y="f80"/>
                    <a:pt x="f81" y="f82"/>
                  </a:cubicBezTo>
                  <a:cubicBezTo>
                    <a:pt x="f83" y="f84"/>
                    <a:pt x="f85" y="f86"/>
                    <a:pt x="f85" y="f87"/>
                  </a:cubicBezTo>
                  <a:cubicBezTo>
                    <a:pt x="f88" y="f89"/>
                    <a:pt x="f18" y="f90"/>
                    <a:pt x="f18" y="f91"/>
                  </a:cubicBezTo>
                  <a:cubicBezTo>
                    <a:pt x="f18" y="f92"/>
                    <a:pt x="f22" y="f93"/>
                    <a:pt x="f94" y="f95"/>
                  </a:cubicBezTo>
                  <a:cubicBezTo>
                    <a:pt x="f96" y="f97"/>
                    <a:pt x="f98" y="f99"/>
                    <a:pt x="f100" y="f101"/>
                  </a:cubicBezTo>
                  <a:cubicBezTo>
                    <a:pt x="f102" y="f103"/>
                    <a:pt x="f8" y="f104"/>
                    <a:pt x="f76" y="f77"/>
                  </a:cubicBezTo>
                  <a:close/>
                </a:path>
              </a:pathLst>
            </a:custGeom>
            <a:solidFill>
              <a:srgbClr val="4A9B8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22">
              <a:extLst>
                <a:ext uri="{FF2B5EF4-FFF2-40B4-BE49-F238E27FC236}">
                  <a16:creationId xmlns:a16="http://schemas.microsoft.com/office/drawing/2014/main" id="{3C932BAD-3724-4C6C-B6A8-8200D47F971B}"/>
                </a:ext>
              </a:extLst>
            </p:cNvPr>
            <p:cNvSpPr/>
            <p:nvPr/>
          </p:nvSpPr>
          <p:spPr>
            <a:xfrm>
              <a:off x="4716612" y="3920581"/>
              <a:ext cx="389461" cy="368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4850"/>
                <a:gd name="f7" fmla="val 66675"/>
                <a:gd name="f8" fmla="val 107633"/>
                <a:gd name="f9" fmla="val 46672"/>
                <a:gd name="f10" fmla="val 226695"/>
                <a:gd name="f11" fmla="val 73342"/>
                <a:gd name="f12" fmla="val 352425"/>
                <a:gd name="f13" fmla="val 478155"/>
                <a:gd name="f14" fmla="val 597218"/>
                <a:gd name="f15" fmla="val 47625"/>
                <a:gd name="f16" fmla="+- 0 0 -90"/>
                <a:gd name="f17" fmla="*/ f3 1 704850"/>
                <a:gd name="f18" fmla="*/ f4 1 66675"/>
                <a:gd name="f19" fmla="val f5"/>
                <a:gd name="f20" fmla="val f6"/>
                <a:gd name="f21" fmla="val f7"/>
                <a:gd name="f22" fmla="*/ f16 f0 1"/>
                <a:gd name="f23" fmla="+- f21 0 f19"/>
                <a:gd name="f24" fmla="+- f20 0 f19"/>
                <a:gd name="f25" fmla="*/ f22 1 f2"/>
                <a:gd name="f26" fmla="*/ f24 1 704850"/>
                <a:gd name="f27" fmla="*/ f23 1 66675"/>
                <a:gd name="f28" fmla="*/ 0 f24 1"/>
                <a:gd name="f29" fmla="*/ 0 f23 1"/>
                <a:gd name="f30" fmla="*/ 352425 f24 1"/>
                <a:gd name="f31" fmla="*/ 73342 f23 1"/>
                <a:gd name="f32" fmla="*/ 704850 f24 1"/>
                <a:gd name="f33" fmla="+- f25 0 f1"/>
                <a:gd name="f34" fmla="*/ f28 1 704850"/>
                <a:gd name="f35" fmla="*/ f29 1 66675"/>
                <a:gd name="f36" fmla="*/ f30 1 704850"/>
                <a:gd name="f37" fmla="*/ f31 1 66675"/>
                <a:gd name="f38" fmla="*/ f32 1 704850"/>
                <a:gd name="f39" fmla="*/ f19 1 f26"/>
                <a:gd name="f40" fmla="*/ f20 1 f26"/>
                <a:gd name="f41" fmla="*/ f19 1 f27"/>
                <a:gd name="f42" fmla="*/ f21 1 f27"/>
                <a:gd name="f43" fmla="*/ f34 1 f26"/>
                <a:gd name="f44" fmla="*/ f35 1 f27"/>
                <a:gd name="f45" fmla="*/ f36 1 f26"/>
                <a:gd name="f46" fmla="*/ f37 1 f27"/>
                <a:gd name="f47" fmla="*/ f38 1 f26"/>
                <a:gd name="f48" fmla="*/ f39 f17 1"/>
                <a:gd name="f49" fmla="*/ f40 f17 1"/>
                <a:gd name="f50" fmla="*/ f42 f18 1"/>
                <a:gd name="f51" fmla="*/ f41 f18 1"/>
                <a:gd name="f52" fmla="*/ f43 f17 1"/>
                <a:gd name="f53" fmla="*/ f44 f18 1"/>
                <a:gd name="f54" fmla="*/ f45 f17 1"/>
                <a:gd name="f55" fmla="*/ f46 f18 1"/>
                <a:gd name="f56" fmla="*/ f4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2" y="f53"/>
                </a:cxn>
                <a:cxn ang="f33">
                  <a:pos x="f54" y="f55"/>
                </a:cxn>
                <a:cxn ang="f33">
                  <a:pos x="f56" y="f53"/>
                </a:cxn>
                <a:cxn ang="f33">
                  <a:pos x="f52" y="f53"/>
                </a:cxn>
              </a:cxnLst>
              <a:rect l="f48" t="f51" r="f49" b="f50"/>
              <a:pathLst>
                <a:path w="704850" h="66675">
                  <a:moveTo>
                    <a:pt x="f5" y="f5"/>
                  </a:move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6" y="f5"/>
                  </a:cubicBezTo>
                  <a:lnTo>
                    <a:pt x="f5" y="f5"/>
                  </a:lnTo>
                  <a:close/>
                </a:path>
              </a:pathLst>
            </a:custGeom>
            <a:solidFill>
              <a:srgbClr val="4A9B8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9" name="Freeform: Shape 23">
            <a:extLst>
              <a:ext uri="{FF2B5EF4-FFF2-40B4-BE49-F238E27FC236}">
                <a16:creationId xmlns:a16="http://schemas.microsoft.com/office/drawing/2014/main" id="{E9E48F59-0863-4319-9D1B-35FDABC2637D}"/>
              </a:ext>
            </a:extLst>
          </p:cNvPr>
          <p:cNvSpPr/>
          <p:nvPr/>
        </p:nvSpPr>
        <p:spPr>
          <a:xfrm>
            <a:off x="5019324" y="3819832"/>
            <a:ext cx="15800" cy="158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800"/>
              <a:gd name="f7" fmla="val 953"/>
              <a:gd name="f8" fmla="val 1905"/>
              <a:gd name="f9" fmla="val 3810"/>
              <a:gd name="f10" fmla="val 5715"/>
              <a:gd name="f11" fmla="val 2858"/>
              <a:gd name="f12" fmla="val 4763"/>
              <a:gd name="f13" fmla="val 2857"/>
              <a:gd name="f14" fmla="val 952"/>
              <a:gd name="f15" fmla="+- 0 0 -90"/>
              <a:gd name="f16" fmla="*/ f3 1 15800"/>
              <a:gd name="f17" fmla="*/ f4 1 15800"/>
              <a:gd name="f18" fmla="val f5"/>
              <a:gd name="f19" fmla="val f6"/>
              <a:gd name="f20" fmla="*/ f15 f0 1"/>
              <a:gd name="f21" fmla="+- f19 0 f18"/>
              <a:gd name="f22" fmla="*/ f20 1 f2"/>
              <a:gd name="f23" fmla="*/ f21 1 15800"/>
              <a:gd name="f24" fmla="+- f22 0 f1"/>
              <a:gd name="f25" fmla="*/ 0 1 f23"/>
              <a:gd name="f26" fmla="*/ 15057400 1 f23"/>
              <a:gd name="f27" fmla="*/ 90297000 1 f23"/>
              <a:gd name="f28" fmla="*/ 75255400 1 f23"/>
              <a:gd name="f29" fmla="*/ 60198000 1 f23"/>
              <a:gd name="f30" fmla="*/ 15800 1 f23"/>
              <a:gd name="f31" fmla="*/ f25 f16 1"/>
              <a:gd name="f32" fmla="*/ f30 f16 1"/>
              <a:gd name="f33" fmla="*/ f30 f17 1"/>
              <a:gd name="f34" fmla="*/ f25 f17 1"/>
              <a:gd name="f35" fmla="*/ f26 f17 1"/>
              <a:gd name="f36" fmla="*/ f27 f16 1"/>
              <a:gd name="f37" fmla="*/ f28 f16 1"/>
              <a:gd name="f38" fmla="*/ f29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1" y="f35"/>
              </a:cxn>
              <a:cxn ang="f24">
                <a:pos x="f36" y="f34"/>
              </a:cxn>
              <a:cxn ang="f24">
                <a:pos x="f37" y="f38"/>
              </a:cxn>
              <a:cxn ang="f24">
                <a:pos x="f31" y="f35"/>
              </a:cxn>
              <a:cxn ang="f24">
                <a:pos x="f31" y="f35"/>
              </a:cxn>
            </a:cxnLst>
            <a:rect l="f31" t="f34" r="f32" b="f33"/>
            <a:pathLst>
              <a:path w="15800" h="15800">
                <a:moveTo>
                  <a:pt x="f5" y="f7"/>
                </a:moveTo>
                <a:cubicBezTo>
                  <a:pt x="f8" y="f7"/>
                  <a:pt x="f9" y="f5"/>
                  <a:pt x="f10" y="f5"/>
                </a:cubicBezTo>
                <a:cubicBezTo>
                  <a:pt x="f10" y="f7"/>
                  <a:pt x="f10" y="f11"/>
                  <a:pt x="f12" y="f9"/>
                </a:cubicBezTo>
                <a:cubicBezTo>
                  <a:pt x="f9" y="f11"/>
                  <a:pt x="f13" y="f7"/>
                  <a:pt x="f5" y="f7"/>
                </a:cubicBezTo>
                <a:cubicBezTo>
                  <a:pt x="f14" y="f5"/>
                  <a:pt x="f5" y="f7"/>
                  <a:pt x="f5" y="f7"/>
                </a:cubicBezTo>
                <a:close/>
              </a:path>
            </a:pathLst>
          </a:custGeom>
          <a:solidFill>
            <a:srgbClr val="F2EA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0" name="Freeform: Shape 32">
            <a:extLst>
              <a:ext uri="{FF2B5EF4-FFF2-40B4-BE49-F238E27FC236}">
                <a16:creationId xmlns:a16="http://schemas.microsoft.com/office/drawing/2014/main" id="{C9D11FDB-D6E7-4B1F-95EB-981A71502DAF}"/>
              </a:ext>
            </a:extLst>
          </p:cNvPr>
          <p:cNvSpPr/>
          <p:nvPr/>
        </p:nvSpPr>
        <p:spPr>
          <a:xfrm>
            <a:off x="4811746" y="1310600"/>
            <a:ext cx="217526" cy="3490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01654"/>
              <a:gd name="f7" fmla="val 484094"/>
              <a:gd name="f8" fmla="val 75583"/>
              <a:gd name="f9" fmla="val 483559"/>
              <a:gd name="f10" fmla="val 75826"/>
              <a:gd name="f11" fmla="val 85821"/>
              <a:gd name="f12" fmla="val 83332"/>
              <a:gd name="f13" fmla="val 484710"/>
              <a:gd name="f14" fmla="val 76007"/>
              <a:gd name="f15" fmla="val 483636"/>
              <a:gd name="f16" fmla="val 75478"/>
              <a:gd name="f17" fmla="val 483540"/>
              <a:gd name="f18" fmla="val 73754"/>
              <a:gd name="f19" fmla="val 483558"/>
              <a:gd name="f20" fmla="val 71002"/>
              <a:gd name="f21" fmla="val 483556"/>
              <a:gd name="f22" fmla="val 71690"/>
              <a:gd name="f23" fmla="val 483550"/>
              <a:gd name="f24" fmla="val 74905"/>
              <a:gd name="f25" fmla="val 483541"/>
              <a:gd name="f26" fmla="val 96604"/>
              <a:gd name="f27" fmla="val 265076"/>
              <a:gd name="f28" fmla="val 89069"/>
              <a:gd name="f29" fmla="val 82962"/>
              <a:gd name="f30" fmla="val 271184"/>
              <a:gd name="f31" fmla="val 278718"/>
              <a:gd name="f32" fmla="val 286252"/>
              <a:gd name="f33" fmla="val 292360"/>
              <a:gd name="f34" fmla="val 104138"/>
              <a:gd name="f35" fmla="val 110246"/>
              <a:gd name="f36" fmla="val 71628"/>
              <a:gd name="f37" fmla="val 242199"/>
              <a:gd name="f38" fmla="val 66296"/>
              <a:gd name="f39" fmla="val 61974"/>
              <a:gd name="f40" fmla="val 246522"/>
              <a:gd name="f41" fmla="val 251853"/>
              <a:gd name="f42" fmla="val 257185"/>
              <a:gd name="f43" fmla="val 261508"/>
              <a:gd name="f44" fmla="val 76960"/>
              <a:gd name="f45" fmla="val 81283"/>
              <a:gd name="f46" fmla="val 132204"/>
              <a:gd name="f47" fmla="val 84371"/>
              <a:gd name="f48" fmla="val 99332"/>
              <a:gd name="f49" fmla="val 84896"/>
              <a:gd name="f50" fmla="val 69425"/>
              <a:gd name="f51" fmla="val 91507"/>
              <a:gd name="f52" fmla="val 40986"/>
              <a:gd name="f53" fmla="val 101791"/>
              <a:gd name="f54" fmla="val 16850"/>
              <a:gd name="f55" fmla="val 110606"/>
              <a:gd name="f56" fmla="val 19159"/>
              <a:gd name="f57" fmla="val 138100"/>
              <a:gd name="f58" fmla="val 43715"/>
              <a:gd name="f59" fmla="val 388904"/>
              <a:gd name="f60" fmla="val 48752"/>
              <a:gd name="f61" fmla="val 432768"/>
              <a:gd name="f62" fmla="val 51270"/>
              <a:gd name="f63" fmla="val 454700"/>
              <a:gd name="f64" fmla="val 65909"/>
              <a:gd name="f65" fmla="val 463778"/>
              <a:gd name="f66" fmla="val 77059"/>
              <a:gd name="f67" fmla="val 467372"/>
              <a:gd name="f68" fmla="val 84119"/>
              <a:gd name="f69" fmla="val 469058"/>
              <a:gd name="f70" fmla="val 83685"/>
              <a:gd name="f71" fmla="val 469059"/>
              <a:gd name="f72" fmla="val 80902"/>
              <a:gd name="f73" fmla="val 469068"/>
              <a:gd name="f74" fmla="val 80297"/>
              <a:gd name="f75" fmla="val 469075"/>
              <a:gd name="f76" fmla="val 82654"/>
              <a:gd name="f77" fmla="val 469077"/>
              <a:gd name="f78" fmla="val 84198"/>
              <a:gd name="f79" fmla="val 84523"/>
              <a:gd name="f80" fmla="val 469155"/>
              <a:gd name="f81" fmla="val 90845"/>
              <a:gd name="f82" fmla="val 470140"/>
              <a:gd name="f83" fmla="val 93010"/>
              <a:gd name="f84" fmla="val 84431"/>
              <a:gd name="f85" fmla="val 88019"/>
              <a:gd name="f86" fmla="val 469048"/>
              <a:gd name="f87" fmla="val 109131"/>
              <a:gd name="f88" fmla="val 468998"/>
              <a:gd name="f89" fmla="val 173157"/>
              <a:gd name="f90" fmla="val 468920"/>
              <a:gd name="f91" fmla="val 193148"/>
              <a:gd name="f92" fmla="val 219802"/>
              <a:gd name="f93" fmla="val 469287"/>
              <a:gd name="f94" fmla="val 227988"/>
              <a:gd name="f95" fmla="val 438855"/>
              <a:gd name="f96" fmla="val 230296"/>
              <a:gd name="f97" fmla="val 431089"/>
              <a:gd name="f98" fmla="val 232815"/>
              <a:gd name="f99" fmla="val 423324"/>
              <a:gd name="f100" fmla="val 259259"/>
              <a:gd name="f101" fmla="val 134112"/>
              <a:gd name="f102" fmla="val 125717"/>
              <a:gd name="f103" fmla="val 117322"/>
              <a:gd name="f104" fmla="val 255691"/>
              <a:gd name="f105" fmla="val 108507"/>
              <a:gd name="f106" fmla="val 241210"/>
              <a:gd name="f107" fmla="val 103470"/>
              <a:gd name="f108" fmla="val 214713"/>
              <a:gd name="f109" fmla="val 95370"/>
              <a:gd name="f110" fmla="val 211803"/>
              <a:gd name="f111" fmla="val 106740"/>
              <a:gd name="f112" fmla="val 203282"/>
              <a:gd name="f113" fmla="val 140056"/>
              <a:gd name="f114" fmla="val 193529"/>
              <a:gd name="f115" fmla="val 178276"/>
              <a:gd name="f116" fmla="val 185906"/>
              <a:gd name="f117" fmla="val 208167"/>
              <a:gd name="f118" fmla="val 185754"/>
              <a:gd name="f119" fmla="val 208759"/>
              <a:gd name="f120" fmla="val 198556"/>
              <a:gd name="f121" fmla="val 210965"/>
              <a:gd name="f122" fmla="val 206334"/>
              <a:gd name="f123" fmla="val 212583"/>
              <a:gd name="f124" fmla="val 214319"/>
              <a:gd name="f125" fmla="val 214522"/>
              <a:gd name="f126" fmla="val 222531"/>
              <a:gd name="f127" fmla="val 216804"/>
              <a:gd name="f128" fmla="val 234284"/>
              <a:gd name="f129" fmla="val 220162"/>
              <a:gd name="f130" fmla="val 237222"/>
              <a:gd name="f131" fmla="val 225829"/>
              <a:gd name="f132" fmla="val 231285"/>
              <a:gd name="f133" fmla="val 236742"/>
              <a:gd name="f134" fmla="val 215605"/>
              <a:gd name="f135" fmla="val 425423"/>
              <a:gd name="f136" fmla="val 213716"/>
              <a:gd name="f137" fmla="val 430460"/>
              <a:gd name="f138" fmla="val 211827"/>
              <a:gd name="f139" fmla="val 435497"/>
              <a:gd name="f140" fmla="val 205111"/>
              <a:gd name="f141" fmla="val 455225"/>
              <a:gd name="f142" fmla="val 183493"/>
              <a:gd name="f143" fmla="val 167280"/>
              <a:gd name="f144" fmla="val 115060"/>
              <a:gd name="f145" fmla="val 97843"/>
              <a:gd name="f146" fmla="val 94925"/>
              <a:gd name="f147" fmla="val 101929"/>
              <a:gd name="f148" fmla="val 100168"/>
              <a:gd name="f149" fmla="val 455904"/>
              <a:gd name="f150" fmla="val 95010"/>
              <a:gd name="f151" fmla="val 455247"/>
              <a:gd name="f152" fmla="val 94895"/>
              <a:gd name="f153" fmla="val 88917"/>
              <a:gd name="f154" fmla="val 454071"/>
              <a:gd name="f155" fmla="val 79814"/>
              <a:gd name="f156" fmla="val 451710"/>
              <a:gd name="f157" fmla="val 67850"/>
              <a:gd name="f158" fmla="val 445781"/>
              <a:gd name="f159" fmla="val 65752"/>
              <a:gd name="f160" fmla="val 431509"/>
              <a:gd name="f161" fmla="val 61554"/>
              <a:gd name="f162" fmla="val 402966"/>
              <a:gd name="f163" fmla="val 41406"/>
              <a:gd name="f164" fmla="val 239261"/>
              <a:gd name="f165" fmla="val 39517"/>
              <a:gd name="f166" fmla="val 221211"/>
              <a:gd name="f167" fmla="val 59245"/>
              <a:gd name="f168" fmla="val 215754"/>
              <a:gd name="f169" fmla="val 88235"/>
              <a:gd name="f170" fmla="val 207359"/>
              <a:gd name="f171" fmla="val 119110"/>
              <a:gd name="f172" fmla="val 202735"/>
              <a:gd name="f173" fmla="val 154228"/>
              <a:gd name="f174" fmla="val 204906"/>
              <a:gd name="f175" fmla="val 172247"/>
              <a:gd name="f176" fmla="val 206693"/>
              <a:gd name="f177" fmla="val 201522"/>
              <a:gd name="f178" fmla="val 92257"/>
              <a:gd name="f179" fmla="val 183923"/>
              <a:gd name="f180" fmla="val 88451"/>
              <a:gd name="f181" fmla="val 165818"/>
              <a:gd name="f182" fmla="val 85368"/>
              <a:gd name="f183" fmla="val 148640"/>
              <a:gd name="f184" fmla="val 84109"/>
              <a:gd name="f185" fmla="val 238061"/>
              <a:gd name="f186" fmla="val 301024"/>
              <a:gd name="f187" fmla="val 13852"/>
              <a:gd name="f188" fmla="val 260938"/>
              <a:gd name="f189" fmla="val 248555"/>
              <a:gd name="f190" fmla="val 233234"/>
              <a:gd name="f191" fmla="val 234074"/>
              <a:gd name="f192" fmla="val 21408"/>
              <a:gd name="f193" fmla="val 231345"/>
              <a:gd name="f194" fmla="val 30852"/>
              <a:gd name="f195" fmla="val 230768"/>
              <a:gd name="f196" fmla="val 32846"/>
              <a:gd name="f197" fmla="val 226820"/>
              <a:gd name="f198" fmla="val 48141"/>
              <a:gd name="f199" fmla="val 221222"/>
              <a:gd name="f200" fmla="val 69962"/>
              <a:gd name="f201" fmla="val 219741"/>
              <a:gd name="f202" fmla="val 75739"/>
              <a:gd name="f203" fmla="val 223284"/>
              <a:gd name="f204" fmla="val 76460"/>
              <a:gd name="f205" fmla="val 234343"/>
              <a:gd name="f206" fmla="val 79177"/>
              <a:gd name="f207" fmla="val 245696"/>
              <a:gd name="f208" fmla="val 82430"/>
              <a:gd name="f209" fmla="val 257370"/>
              <a:gd name="f210" fmla="val 86260"/>
              <a:gd name="f211" fmla="val 274160"/>
              <a:gd name="f212" fmla="val 91717"/>
              <a:gd name="f213" fmla="val 278148"/>
              <a:gd name="f214" fmla="val 101371"/>
              <a:gd name="f215" fmla="val 110396"/>
              <a:gd name="f216" fmla="val 119421"/>
              <a:gd name="f217" fmla="val 247506"/>
              <a:gd name="f218" fmla="val 433818"/>
              <a:gd name="f219" fmla="val 244777"/>
              <a:gd name="f220" fmla="val 442213"/>
              <a:gd name="f221" fmla="val 242049"/>
              <a:gd name="f222" fmla="val 450608"/>
              <a:gd name="f223" fmla="val 232605"/>
              <a:gd name="f224" fmla="val 201752"/>
              <a:gd name="f225" fmla="val 178613"/>
              <a:gd name="f226" fmla="val 483402"/>
              <a:gd name="f227" fmla="val 104356"/>
              <a:gd name="f228" fmla="val 483480"/>
              <a:gd name="f229" fmla="val 79918"/>
              <a:gd name="f230" fmla="val 483529"/>
              <a:gd name="f231" fmla="val 71976"/>
              <a:gd name="f232" fmla="val 482899"/>
              <a:gd name="f233" fmla="val 58888"/>
              <a:gd name="f234" fmla="val 480035"/>
              <a:gd name="f235" fmla="val 37785"/>
              <a:gd name="f236" fmla="val 470901"/>
              <a:gd name="f237" fmla="val 34480"/>
              <a:gd name="f238" fmla="val 444102"/>
              <a:gd name="f239" fmla="val 28603"/>
              <a:gd name="f240" fmla="val 396460"/>
              <a:gd name="f241" fmla="val 60"/>
              <a:gd name="f242" fmla="val 123828"/>
              <a:gd name="f243" fmla="val -2459"/>
              <a:gd name="f244" fmla="val 93816"/>
              <a:gd name="f245" fmla="val 25245"/>
              <a:gd name="f246" fmla="val 74671"/>
              <a:gd name="f247" fmla="val 67529"/>
              <a:gd name="f248" fmla="val 127994"/>
              <a:gd name="f249" fmla="val 59776"/>
              <a:gd name="f250" fmla="val 190967"/>
              <a:gd name="f251" fmla="val 69880"/>
              <a:gd name="f252" fmla="val 206440"/>
              <a:gd name="f253" fmla="val 73030"/>
              <a:gd name="f254" fmla="val 221901"/>
              <a:gd name="f255" fmla="val 12593"/>
              <a:gd name="f256" fmla="val 223790"/>
              <a:gd name="f257" fmla="val 5247"/>
              <a:gd name="f258" fmla="val 230506"/>
              <a:gd name="f259" fmla="+- 0 0 -90"/>
              <a:gd name="f260" fmla="*/ f3 1 301654"/>
              <a:gd name="f261" fmla="*/ f4 1 484094"/>
              <a:gd name="f262" fmla="val f5"/>
              <a:gd name="f263" fmla="val f6"/>
              <a:gd name="f264" fmla="val f7"/>
              <a:gd name="f265" fmla="*/ f259 f0 1"/>
              <a:gd name="f266" fmla="+- f264 0 f262"/>
              <a:gd name="f267" fmla="+- f263 0 f262"/>
              <a:gd name="f268" fmla="*/ f265 1 f2"/>
              <a:gd name="f269" fmla="*/ f267 1 301654"/>
              <a:gd name="f270" fmla="*/ f266 1 484094"/>
              <a:gd name="f271" fmla="*/ 75583 f267 1"/>
              <a:gd name="f272" fmla="*/ 483559 f266 1"/>
              <a:gd name="f273" fmla="*/ 75826 f267 1"/>
              <a:gd name="f274" fmla="*/ 76007 f267 1"/>
              <a:gd name="f275" fmla="*/ 483636 f266 1"/>
              <a:gd name="f276" fmla="*/ 75478 f267 1"/>
              <a:gd name="f277" fmla="*/ 483540 f266 1"/>
              <a:gd name="f278" fmla="*/ 73754 f267 1"/>
              <a:gd name="f279" fmla="*/ 483558 f266 1"/>
              <a:gd name="f280" fmla="*/ 74905 f267 1"/>
              <a:gd name="f281" fmla="*/ 483541 f266 1"/>
              <a:gd name="f282" fmla="*/ 96604 f267 1"/>
              <a:gd name="f283" fmla="*/ 265076 f266 1"/>
              <a:gd name="f284" fmla="*/ 82962 f267 1"/>
              <a:gd name="f285" fmla="*/ 278718 f266 1"/>
              <a:gd name="f286" fmla="*/ 292360 f266 1"/>
              <a:gd name="f287" fmla="*/ 110246 f267 1"/>
              <a:gd name="f288" fmla="*/ 71628 f267 1"/>
              <a:gd name="f289" fmla="*/ 242199 f266 1"/>
              <a:gd name="f290" fmla="*/ 61974 f267 1"/>
              <a:gd name="f291" fmla="*/ 251853 f266 1"/>
              <a:gd name="f292" fmla="*/ 261508 f266 1"/>
              <a:gd name="f293" fmla="*/ 81283 f267 1"/>
              <a:gd name="f294" fmla="*/ 132204 f267 1"/>
              <a:gd name="f295" fmla="*/ 84371 f266 1"/>
              <a:gd name="f296" fmla="*/ 40986 f267 1"/>
              <a:gd name="f297" fmla="*/ 101791 f266 1"/>
              <a:gd name="f298" fmla="*/ 19159 f267 1"/>
              <a:gd name="f299" fmla="*/ 138100 f266 1"/>
              <a:gd name="f300" fmla="*/ 48752 f267 1"/>
              <a:gd name="f301" fmla="*/ 432768 f266 1"/>
              <a:gd name="f302" fmla="*/ 77059 f267 1"/>
              <a:gd name="f303" fmla="*/ 467372 f266 1"/>
              <a:gd name="f304" fmla="*/ 84119 f267 1"/>
              <a:gd name="f305" fmla="*/ 469058 f266 1"/>
              <a:gd name="f306" fmla="*/ 83685 f267 1"/>
              <a:gd name="f307" fmla="*/ 469059 f266 1"/>
              <a:gd name="f308" fmla="*/ 82654 f267 1"/>
              <a:gd name="f309" fmla="*/ 469077 f266 1"/>
              <a:gd name="f310" fmla="*/ 84198 f267 1"/>
              <a:gd name="f311" fmla="*/ 84523 f267 1"/>
              <a:gd name="f312" fmla="*/ 469155 f266 1"/>
              <a:gd name="f313" fmla="*/ 84431 f267 1"/>
              <a:gd name="f314" fmla="*/ 88019 f267 1"/>
              <a:gd name="f315" fmla="*/ 469048 f266 1"/>
              <a:gd name="f316" fmla="*/ 193148 f267 1"/>
              <a:gd name="f317" fmla="*/ 230296 f267 1"/>
              <a:gd name="f318" fmla="*/ 431089 f266 1"/>
              <a:gd name="f319" fmla="*/ 259259 f267 1"/>
              <a:gd name="f320" fmla="*/ 125717 f266 1"/>
              <a:gd name="f321" fmla="*/ 241210 f267 1"/>
              <a:gd name="f322" fmla="*/ 103470 f266 1"/>
              <a:gd name="f323" fmla="*/ 214713 f267 1"/>
              <a:gd name="f324" fmla="*/ 95370 f266 1"/>
              <a:gd name="f325" fmla="*/ 211803 f267 1"/>
              <a:gd name="f326" fmla="*/ 106740 f266 1"/>
              <a:gd name="f327" fmla="*/ 185906 f267 1"/>
              <a:gd name="f328" fmla="*/ 208167 f266 1"/>
              <a:gd name="f329" fmla="*/ 185754 f267 1"/>
              <a:gd name="f330" fmla="*/ 208759 f266 1"/>
              <a:gd name="f331" fmla="*/ 198556 f267 1"/>
              <a:gd name="f332" fmla="*/ 210965 f266 1"/>
              <a:gd name="f333" fmla="*/ 222531 f267 1"/>
              <a:gd name="f334" fmla="*/ 216804 f266 1"/>
              <a:gd name="f335" fmla="*/ 237222 f267 1"/>
              <a:gd name="f336" fmla="*/ 231285 f266 1"/>
              <a:gd name="f337" fmla="*/ 213716 f267 1"/>
              <a:gd name="f338" fmla="*/ 430460 f266 1"/>
              <a:gd name="f339" fmla="*/ 183493 f267 1"/>
              <a:gd name="f340" fmla="*/ 455225 f266 1"/>
              <a:gd name="f341" fmla="*/ 97843 f267 1"/>
              <a:gd name="f342" fmla="*/ 94925 f267 1"/>
              <a:gd name="f343" fmla="*/ 95010 f267 1"/>
              <a:gd name="f344" fmla="*/ 455247 f266 1"/>
              <a:gd name="f345" fmla="*/ 94895 f267 1"/>
              <a:gd name="f346" fmla="*/ 88917 f267 1"/>
              <a:gd name="f347" fmla="*/ 454071 f266 1"/>
              <a:gd name="f348" fmla="*/ 65752 f267 1"/>
              <a:gd name="f349" fmla="*/ 431509 f266 1"/>
              <a:gd name="f350" fmla="*/ 41406 f267 1"/>
              <a:gd name="f351" fmla="*/ 239261 f266 1"/>
              <a:gd name="f352" fmla="*/ 59245 f267 1"/>
              <a:gd name="f353" fmla="*/ 215754 f266 1"/>
              <a:gd name="f354" fmla="*/ 154228 f267 1"/>
              <a:gd name="f355" fmla="*/ 204906 f266 1"/>
              <a:gd name="f356" fmla="*/ 172247 f267 1"/>
              <a:gd name="f357" fmla="*/ 206693 f266 1"/>
              <a:gd name="f358" fmla="*/ 201522 f267 1"/>
              <a:gd name="f359" fmla="*/ 92257 f266 1"/>
              <a:gd name="f360" fmla="*/ 183923 f267 1"/>
              <a:gd name="f361" fmla="*/ 88451 f266 1"/>
              <a:gd name="f362" fmla="*/ 238061 f267 1"/>
              <a:gd name="f363" fmla="*/ 0 f266 1"/>
              <a:gd name="f364" fmla="*/ 301654 f267 1"/>
              <a:gd name="f365" fmla="*/ 301024 f267 1"/>
              <a:gd name="f366" fmla="*/ 13852 f266 1"/>
              <a:gd name="f367" fmla="*/ 248555 f267 1"/>
              <a:gd name="f368" fmla="*/ 231345 f267 1"/>
              <a:gd name="f369" fmla="*/ 30852 f266 1"/>
              <a:gd name="f370" fmla="*/ 221222 f267 1"/>
              <a:gd name="f371" fmla="*/ 69962 f266 1"/>
              <a:gd name="f372" fmla="*/ 219741 f267 1"/>
              <a:gd name="f373" fmla="*/ 75739 f266 1"/>
              <a:gd name="f374" fmla="*/ 223284 f267 1"/>
              <a:gd name="f375" fmla="*/ 76460 f266 1"/>
              <a:gd name="f376" fmla="*/ 257370 f267 1"/>
              <a:gd name="f377" fmla="*/ 86260 f266 1"/>
              <a:gd name="f378" fmla="*/ 278148 f267 1"/>
              <a:gd name="f379" fmla="*/ 110396 f266 1"/>
              <a:gd name="f380" fmla="*/ 244777 f267 1"/>
              <a:gd name="f381" fmla="*/ 442213 f266 1"/>
              <a:gd name="f382" fmla="*/ 201752 f267 1"/>
              <a:gd name="f383" fmla="*/ 79918 f267 1"/>
              <a:gd name="f384" fmla="*/ 483529 f266 1"/>
              <a:gd name="f385" fmla="*/ 71976 f267 1"/>
              <a:gd name="f386" fmla="*/ 482899 f266 1"/>
              <a:gd name="f387" fmla="*/ 34480 f267 1"/>
              <a:gd name="f388" fmla="*/ 444102 f266 1"/>
              <a:gd name="f389" fmla="*/ 60 f267 1"/>
              <a:gd name="f390" fmla="*/ 123828 f266 1"/>
              <a:gd name="f391" fmla="*/ 25245 f267 1"/>
              <a:gd name="f392" fmla="*/ 190967 f267 1"/>
              <a:gd name="f393" fmla="*/ 69880 f266 1"/>
              <a:gd name="f394" fmla="*/ 206440 f267 1"/>
              <a:gd name="f395" fmla="*/ 73030 f266 1"/>
              <a:gd name="f396" fmla="*/ 221901 f267 1"/>
              <a:gd name="f397" fmla="*/ 12593 f266 1"/>
              <a:gd name="f398" fmla="+- f268 0 f1"/>
              <a:gd name="f399" fmla="*/ f271 1 301654"/>
              <a:gd name="f400" fmla="*/ f272 1 484094"/>
              <a:gd name="f401" fmla="*/ f273 1 301654"/>
              <a:gd name="f402" fmla="*/ f274 1 301654"/>
              <a:gd name="f403" fmla="*/ f275 1 484094"/>
              <a:gd name="f404" fmla="*/ f276 1 301654"/>
              <a:gd name="f405" fmla="*/ f277 1 484094"/>
              <a:gd name="f406" fmla="*/ f278 1 301654"/>
              <a:gd name="f407" fmla="*/ f279 1 484094"/>
              <a:gd name="f408" fmla="*/ f280 1 301654"/>
              <a:gd name="f409" fmla="*/ f281 1 484094"/>
              <a:gd name="f410" fmla="*/ f282 1 301654"/>
              <a:gd name="f411" fmla="*/ f283 1 484094"/>
              <a:gd name="f412" fmla="*/ f284 1 301654"/>
              <a:gd name="f413" fmla="*/ f285 1 484094"/>
              <a:gd name="f414" fmla="*/ f286 1 484094"/>
              <a:gd name="f415" fmla="*/ f287 1 301654"/>
              <a:gd name="f416" fmla="*/ f288 1 301654"/>
              <a:gd name="f417" fmla="*/ f289 1 484094"/>
              <a:gd name="f418" fmla="*/ f290 1 301654"/>
              <a:gd name="f419" fmla="*/ f291 1 484094"/>
              <a:gd name="f420" fmla="*/ f292 1 484094"/>
              <a:gd name="f421" fmla="*/ f293 1 301654"/>
              <a:gd name="f422" fmla="*/ f294 1 301654"/>
              <a:gd name="f423" fmla="*/ f295 1 484094"/>
              <a:gd name="f424" fmla="*/ f296 1 301654"/>
              <a:gd name="f425" fmla="*/ f297 1 484094"/>
              <a:gd name="f426" fmla="*/ f298 1 301654"/>
              <a:gd name="f427" fmla="*/ f299 1 484094"/>
              <a:gd name="f428" fmla="*/ f300 1 301654"/>
              <a:gd name="f429" fmla="*/ f301 1 484094"/>
              <a:gd name="f430" fmla="*/ f302 1 301654"/>
              <a:gd name="f431" fmla="*/ f303 1 484094"/>
              <a:gd name="f432" fmla="*/ f304 1 301654"/>
              <a:gd name="f433" fmla="*/ f305 1 484094"/>
              <a:gd name="f434" fmla="*/ f306 1 301654"/>
              <a:gd name="f435" fmla="*/ f307 1 484094"/>
              <a:gd name="f436" fmla="*/ f308 1 301654"/>
              <a:gd name="f437" fmla="*/ f309 1 484094"/>
              <a:gd name="f438" fmla="*/ f310 1 301654"/>
              <a:gd name="f439" fmla="*/ f311 1 301654"/>
              <a:gd name="f440" fmla="*/ f312 1 484094"/>
              <a:gd name="f441" fmla="*/ f313 1 301654"/>
              <a:gd name="f442" fmla="*/ f314 1 301654"/>
              <a:gd name="f443" fmla="*/ f315 1 484094"/>
              <a:gd name="f444" fmla="*/ f316 1 301654"/>
              <a:gd name="f445" fmla="*/ f317 1 301654"/>
              <a:gd name="f446" fmla="*/ f318 1 484094"/>
              <a:gd name="f447" fmla="*/ f319 1 301654"/>
              <a:gd name="f448" fmla="*/ f320 1 484094"/>
              <a:gd name="f449" fmla="*/ f321 1 301654"/>
              <a:gd name="f450" fmla="*/ f322 1 484094"/>
              <a:gd name="f451" fmla="*/ f323 1 301654"/>
              <a:gd name="f452" fmla="*/ f324 1 484094"/>
              <a:gd name="f453" fmla="*/ f325 1 301654"/>
              <a:gd name="f454" fmla="*/ f326 1 484094"/>
              <a:gd name="f455" fmla="*/ f327 1 301654"/>
              <a:gd name="f456" fmla="*/ f328 1 484094"/>
              <a:gd name="f457" fmla="*/ f329 1 301654"/>
              <a:gd name="f458" fmla="*/ f330 1 484094"/>
              <a:gd name="f459" fmla="*/ f331 1 301654"/>
              <a:gd name="f460" fmla="*/ f332 1 484094"/>
              <a:gd name="f461" fmla="*/ f333 1 301654"/>
              <a:gd name="f462" fmla="*/ f334 1 484094"/>
              <a:gd name="f463" fmla="*/ f335 1 301654"/>
              <a:gd name="f464" fmla="*/ f336 1 484094"/>
              <a:gd name="f465" fmla="*/ f337 1 301654"/>
              <a:gd name="f466" fmla="*/ f338 1 484094"/>
              <a:gd name="f467" fmla="*/ f339 1 301654"/>
              <a:gd name="f468" fmla="*/ f340 1 484094"/>
              <a:gd name="f469" fmla="*/ f341 1 301654"/>
              <a:gd name="f470" fmla="*/ f342 1 301654"/>
              <a:gd name="f471" fmla="*/ f343 1 301654"/>
              <a:gd name="f472" fmla="*/ f344 1 484094"/>
              <a:gd name="f473" fmla="*/ f345 1 301654"/>
              <a:gd name="f474" fmla="*/ f346 1 301654"/>
              <a:gd name="f475" fmla="*/ f347 1 484094"/>
              <a:gd name="f476" fmla="*/ f348 1 301654"/>
              <a:gd name="f477" fmla="*/ f349 1 484094"/>
              <a:gd name="f478" fmla="*/ f350 1 301654"/>
              <a:gd name="f479" fmla="*/ f351 1 484094"/>
              <a:gd name="f480" fmla="*/ f352 1 301654"/>
              <a:gd name="f481" fmla="*/ f353 1 484094"/>
              <a:gd name="f482" fmla="*/ f354 1 301654"/>
              <a:gd name="f483" fmla="*/ f355 1 484094"/>
              <a:gd name="f484" fmla="*/ f356 1 301654"/>
              <a:gd name="f485" fmla="*/ f357 1 484094"/>
              <a:gd name="f486" fmla="*/ f358 1 301654"/>
              <a:gd name="f487" fmla="*/ f359 1 484094"/>
              <a:gd name="f488" fmla="*/ f360 1 301654"/>
              <a:gd name="f489" fmla="*/ f361 1 484094"/>
              <a:gd name="f490" fmla="*/ f362 1 301654"/>
              <a:gd name="f491" fmla="*/ f363 1 484094"/>
              <a:gd name="f492" fmla="*/ f364 1 301654"/>
              <a:gd name="f493" fmla="*/ f365 1 301654"/>
              <a:gd name="f494" fmla="*/ f366 1 484094"/>
              <a:gd name="f495" fmla="*/ f367 1 301654"/>
              <a:gd name="f496" fmla="*/ f368 1 301654"/>
              <a:gd name="f497" fmla="*/ f369 1 484094"/>
              <a:gd name="f498" fmla="*/ f370 1 301654"/>
              <a:gd name="f499" fmla="*/ f371 1 484094"/>
              <a:gd name="f500" fmla="*/ f372 1 301654"/>
              <a:gd name="f501" fmla="*/ f373 1 484094"/>
              <a:gd name="f502" fmla="*/ f374 1 301654"/>
              <a:gd name="f503" fmla="*/ f375 1 484094"/>
              <a:gd name="f504" fmla="*/ f376 1 301654"/>
              <a:gd name="f505" fmla="*/ f377 1 484094"/>
              <a:gd name="f506" fmla="*/ f378 1 301654"/>
              <a:gd name="f507" fmla="*/ f379 1 484094"/>
              <a:gd name="f508" fmla="*/ f380 1 301654"/>
              <a:gd name="f509" fmla="*/ f381 1 484094"/>
              <a:gd name="f510" fmla="*/ f382 1 301654"/>
              <a:gd name="f511" fmla="*/ f383 1 301654"/>
              <a:gd name="f512" fmla="*/ f384 1 484094"/>
              <a:gd name="f513" fmla="*/ f385 1 301654"/>
              <a:gd name="f514" fmla="*/ f386 1 484094"/>
              <a:gd name="f515" fmla="*/ f387 1 301654"/>
              <a:gd name="f516" fmla="*/ f388 1 484094"/>
              <a:gd name="f517" fmla="*/ f389 1 301654"/>
              <a:gd name="f518" fmla="*/ f390 1 484094"/>
              <a:gd name="f519" fmla="*/ f391 1 301654"/>
              <a:gd name="f520" fmla="*/ f392 1 301654"/>
              <a:gd name="f521" fmla="*/ f393 1 484094"/>
              <a:gd name="f522" fmla="*/ f394 1 301654"/>
              <a:gd name="f523" fmla="*/ f395 1 484094"/>
              <a:gd name="f524" fmla="*/ f396 1 301654"/>
              <a:gd name="f525" fmla="*/ f397 1 484094"/>
              <a:gd name="f526" fmla="*/ f262 1 f269"/>
              <a:gd name="f527" fmla="*/ f263 1 f269"/>
              <a:gd name="f528" fmla="*/ f262 1 f270"/>
              <a:gd name="f529" fmla="*/ f264 1 f270"/>
              <a:gd name="f530" fmla="*/ f399 1 f269"/>
              <a:gd name="f531" fmla="*/ f400 1 f270"/>
              <a:gd name="f532" fmla="*/ f401 1 f269"/>
              <a:gd name="f533" fmla="*/ f402 1 f269"/>
              <a:gd name="f534" fmla="*/ f403 1 f270"/>
              <a:gd name="f535" fmla="*/ f404 1 f269"/>
              <a:gd name="f536" fmla="*/ f405 1 f270"/>
              <a:gd name="f537" fmla="*/ f406 1 f269"/>
              <a:gd name="f538" fmla="*/ f407 1 f270"/>
              <a:gd name="f539" fmla="*/ f408 1 f269"/>
              <a:gd name="f540" fmla="*/ f409 1 f270"/>
              <a:gd name="f541" fmla="*/ f410 1 f269"/>
              <a:gd name="f542" fmla="*/ f411 1 f270"/>
              <a:gd name="f543" fmla="*/ f412 1 f269"/>
              <a:gd name="f544" fmla="*/ f413 1 f270"/>
              <a:gd name="f545" fmla="*/ f414 1 f270"/>
              <a:gd name="f546" fmla="*/ f415 1 f269"/>
              <a:gd name="f547" fmla="*/ f416 1 f269"/>
              <a:gd name="f548" fmla="*/ f417 1 f270"/>
              <a:gd name="f549" fmla="*/ f418 1 f269"/>
              <a:gd name="f550" fmla="*/ f419 1 f270"/>
              <a:gd name="f551" fmla="*/ f420 1 f270"/>
              <a:gd name="f552" fmla="*/ f421 1 f269"/>
              <a:gd name="f553" fmla="*/ f422 1 f269"/>
              <a:gd name="f554" fmla="*/ f423 1 f270"/>
              <a:gd name="f555" fmla="*/ f424 1 f269"/>
              <a:gd name="f556" fmla="*/ f425 1 f270"/>
              <a:gd name="f557" fmla="*/ f426 1 f269"/>
              <a:gd name="f558" fmla="*/ f427 1 f270"/>
              <a:gd name="f559" fmla="*/ f428 1 f269"/>
              <a:gd name="f560" fmla="*/ f429 1 f270"/>
              <a:gd name="f561" fmla="*/ f430 1 f269"/>
              <a:gd name="f562" fmla="*/ f431 1 f270"/>
              <a:gd name="f563" fmla="*/ f432 1 f269"/>
              <a:gd name="f564" fmla="*/ f433 1 f270"/>
              <a:gd name="f565" fmla="*/ f434 1 f269"/>
              <a:gd name="f566" fmla="*/ f435 1 f270"/>
              <a:gd name="f567" fmla="*/ f436 1 f269"/>
              <a:gd name="f568" fmla="*/ f437 1 f270"/>
              <a:gd name="f569" fmla="*/ f438 1 f269"/>
              <a:gd name="f570" fmla="*/ f439 1 f269"/>
              <a:gd name="f571" fmla="*/ f440 1 f270"/>
              <a:gd name="f572" fmla="*/ f441 1 f269"/>
              <a:gd name="f573" fmla="*/ f442 1 f269"/>
              <a:gd name="f574" fmla="*/ f443 1 f270"/>
              <a:gd name="f575" fmla="*/ f444 1 f269"/>
              <a:gd name="f576" fmla="*/ f445 1 f269"/>
              <a:gd name="f577" fmla="*/ f446 1 f270"/>
              <a:gd name="f578" fmla="*/ f447 1 f269"/>
              <a:gd name="f579" fmla="*/ f448 1 f270"/>
              <a:gd name="f580" fmla="*/ f449 1 f269"/>
              <a:gd name="f581" fmla="*/ f450 1 f270"/>
              <a:gd name="f582" fmla="*/ f451 1 f269"/>
              <a:gd name="f583" fmla="*/ f452 1 f270"/>
              <a:gd name="f584" fmla="*/ f453 1 f269"/>
              <a:gd name="f585" fmla="*/ f454 1 f270"/>
              <a:gd name="f586" fmla="*/ f455 1 f269"/>
              <a:gd name="f587" fmla="*/ f456 1 f270"/>
              <a:gd name="f588" fmla="*/ f457 1 f269"/>
              <a:gd name="f589" fmla="*/ f458 1 f270"/>
              <a:gd name="f590" fmla="*/ f459 1 f269"/>
              <a:gd name="f591" fmla="*/ f460 1 f270"/>
              <a:gd name="f592" fmla="*/ f461 1 f269"/>
              <a:gd name="f593" fmla="*/ f462 1 f270"/>
              <a:gd name="f594" fmla="*/ f463 1 f269"/>
              <a:gd name="f595" fmla="*/ f464 1 f270"/>
              <a:gd name="f596" fmla="*/ f465 1 f269"/>
              <a:gd name="f597" fmla="*/ f466 1 f270"/>
              <a:gd name="f598" fmla="*/ f467 1 f269"/>
              <a:gd name="f599" fmla="*/ f468 1 f270"/>
              <a:gd name="f600" fmla="*/ f469 1 f269"/>
              <a:gd name="f601" fmla="*/ f470 1 f269"/>
              <a:gd name="f602" fmla="*/ f471 1 f269"/>
              <a:gd name="f603" fmla="*/ f472 1 f270"/>
              <a:gd name="f604" fmla="*/ f473 1 f269"/>
              <a:gd name="f605" fmla="*/ f474 1 f269"/>
              <a:gd name="f606" fmla="*/ f475 1 f270"/>
              <a:gd name="f607" fmla="*/ f476 1 f269"/>
              <a:gd name="f608" fmla="*/ f477 1 f270"/>
              <a:gd name="f609" fmla="*/ f478 1 f269"/>
              <a:gd name="f610" fmla="*/ f479 1 f270"/>
              <a:gd name="f611" fmla="*/ f480 1 f269"/>
              <a:gd name="f612" fmla="*/ f481 1 f270"/>
              <a:gd name="f613" fmla="*/ f482 1 f269"/>
              <a:gd name="f614" fmla="*/ f483 1 f270"/>
              <a:gd name="f615" fmla="*/ f484 1 f269"/>
              <a:gd name="f616" fmla="*/ f485 1 f270"/>
              <a:gd name="f617" fmla="*/ f486 1 f269"/>
              <a:gd name="f618" fmla="*/ f487 1 f270"/>
              <a:gd name="f619" fmla="*/ f488 1 f269"/>
              <a:gd name="f620" fmla="*/ f489 1 f270"/>
              <a:gd name="f621" fmla="*/ f490 1 f269"/>
              <a:gd name="f622" fmla="*/ f491 1 f270"/>
              <a:gd name="f623" fmla="*/ f492 1 f269"/>
              <a:gd name="f624" fmla="*/ f493 1 f269"/>
              <a:gd name="f625" fmla="*/ f494 1 f270"/>
              <a:gd name="f626" fmla="*/ f495 1 f269"/>
              <a:gd name="f627" fmla="*/ f496 1 f269"/>
              <a:gd name="f628" fmla="*/ f497 1 f270"/>
              <a:gd name="f629" fmla="*/ f498 1 f269"/>
              <a:gd name="f630" fmla="*/ f499 1 f270"/>
              <a:gd name="f631" fmla="*/ f500 1 f269"/>
              <a:gd name="f632" fmla="*/ f501 1 f270"/>
              <a:gd name="f633" fmla="*/ f502 1 f269"/>
              <a:gd name="f634" fmla="*/ f503 1 f270"/>
              <a:gd name="f635" fmla="*/ f504 1 f269"/>
              <a:gd name="f636" fmla="*/ f505 1 f270"/>
              <a:gd name="f637" fmla="*/ f506 1 f269"/>
              <a:gd name="f638" fmla="*/ f507 1 f270"/>
              <a:gd name="f639" fmla="*/ f508 1 f269"/>
              <a:gd name="f640" fmla="*/ f509 1 f270"/>
              <a:gd name="f641" fmla="*/ f510 1 f269"/>
              <a:gd name="f642" fmla="*/ f511 1 f269"/>
              <a:gd name="f643" fmla="*/ f512 1 f270"/>
              <a:gd name="f644" fmla="*/ f513 1 f269"/>
              <a:gd name="f645" fmla="*/ f514 1 f270"/>
              <a:gd name="f646" fmla="*/ f515 1 f269"/>
              <a:gd name="f647" fmla="*/ f516 1 f270"/>
              <a:gd name="f648" fmla="*/ f517 1 f269"/>
              <a:gd name="f649" fmla="*/ f518 1 f270"/>
              <a:gd name="f650" fmla="*/ f519 1 f269"/>
              <a:gd name="f651" fmla="*/ f520 1 f269"/>
              <a:gd name="f652" fmla="*/ f521 1 f270"/>
              <a:gd name="f653" fmla="*/ f522 1 f269"/>
              <a:gd name="f654" fmla="*/ f523 1 f270"/>
              <a:gd name="f655" fmla="*/ f524 1 f269"/>
              <a:gd name="f656" fmla="*/ f525 1 f270"/>
              <a:gd name="f657" fmla="*/ f526 f260 1"/>
              <a:gd name="f658" fmla="*/ f527 f260 1"/>
              <a:gd name="f659" fmla="*/ f529 f261 1"/>
              <a:gd name="f660" fmla="*/ f528 f261 1"/>
              <a:gd name="f661" fmla="*/ f530 f260 1"/>
              <a:gd name="f662" fmla="*/ f531 f261 1"/>
              <a:gd name="f663" fmla="*/ f532 f260 1"/>
              <a:gd name="f664" fmla="*/ f533 f260 1"/>
              <a:gd name="f665" fmla="*/ f534 f261 1"/>
              <a:gd name="f666" fmla="*/ f535 f260 1"/>
              <a:gd name="f667" fmla="*/ f536 f261 1"/>
              <a:gd name="f668" fmla="*/ f537 f260 1"/>
              <a:gd name="f669" fmla="*/ f538 f261 1"/>
              <a:gd name="f670" fmla="*/ f539 f260 1"/>
              <a:gd name="f671" fmla="*/ f540 f261 1"/>
              <a:gd name="f672" fmla="*/ f541 f260 1"/>
              <a:gd name="f673" fmla="*/ f542 f261 1"/>
              <a:gd name="f674" fmla="*/ f543 f260 1"/>
              <a:gd name="f675" fmla="*/ f544 f261 1"/>
              <a:gd name="f676" fmla="*/ f545 f261 1"/>
              <a:gd name="f677" fmla="*/ f546 f260 1"/>
              <a:gd name="f678" fmla="*/ f547 f260 1"/>
              <a:gd name="f679" fmla="*/ f548 f261 1"/>
              <a:gd name="f680" fmla="*/ f549 f260 1"/>
              <a:gd name="f681" fmla="*/ f550 f261 1"/>
              <a:gd name="f682" fmla="*/ f551 f261 1"/>
              <a:gd name="f683" fmla="*/ f552 f260 1"/>
              <a:gd name="f684" fmla="*/ f553 f260 1"/>
              <a:gd name="f685" fmla="*/ f554 f261 1"/>
              <a:gd name="f686" fmla="*/ f555 f260 1"/>
              <a:gd name="f687" fmla="*/ f556 f261 1"/>
              <a:gd name="f688" fmla="*/ f557 f260 1"/>
              <a:gd name="f689" fmla="*/ f558 f261 1"/>
              <a:gd name="f690" fmla="*/ f559 f260 1"/>
              <a:gd name="f691" fmla="*/ f560 f261 1"/>
              <a:gd name="f692" fmla="*/ f561 f260 1"/>
              <a:gd name="f693" fmla="*/ f562 f261 1"/>
              <a:gd name="f694" fmla="*/ f563 f260 1"/>
              <a:gd name="f695" fmla="*/ f564 f261 1"/>
              <a:gd name="f696" fmla="*/ f565 f260 1"/>
              <a:gd name="f697" fmla="*/ f566 f261 1"/>
              <a:gd name="f698" fmla="*/ f567 f260 1"/>
              <a:gd name="f699" fmla="*/ f568 f261 1"/>
              <a:gd name="f700" fmla="*/ f569 f260 1"/>
              <a:gd name="f701" fmla="*/ f570 f260 1"/>
              <a:gd name="f702" fmla="*/ f571 f261 1"/>
              <a:gd name="f703" fmla="*/ f572 f260 1"/>
              <a:gd name="f704" fmla="*/ f573 f260 1"/>
              <a:gd name="f705" fmla="*/ f574 f261 1"/>
              <a:gd name="f706" fmla="*/ f575 f260 1"/>
              <a:gd name="f707" fmla="*/ f576 f260 1"/>
              <a:gd name="f708" fmla="*/ f577 f261 1"/>
              <a:gd name="f709" fmla="*/ f578 f260 1"/>
              <a:gd name="f710" fmla="*/ f579 f261 1"/>
              <a:gd name="f711" fmla="*/ f580 f260 1"/>
              <a:gd name="f712" fmla="*/ f581 f261 1"/>
              <a:gd name="f713" fmla="*/ f582 f260 1"/>
              <a:gd name="f714" fmla="*/ f583 f261 1"/>
              <a:gd name="f715" fmla="*/ f584 f260 1"/>
              <a:gd name="f716" fmla="*/ f585 f261 1"/>
              <a:gd name="f717" fmla="*/ f586 f260 1"/>
              <a:gd name="f718" fmla="*/ f587 f261 1"/>
              <a:gd name="f719" fmla="*/ f588 f260 1"/>
              <a:gd name="f720" fmla="*/ f589 f261 1"/>
              <a:gd name="f721" fmla="*/ f590 f260 1"/>
              <a:gd name="f722" fmla="*/ f591 f261 1"/>
              <a:gd name="f723" fmla="*/ f592 f260 1"/>
              <a:gd name="f724" fmla="*/ f593 f261 1"/>
              <a:gd name="f725" fmla="*/ f594 f260 1"/>
              <a:gd name="f726" fmla="*/ f595 f261 1"/>
              <a:gd name="f727" fmla="*/ f596 f260 1"/>
              <a:gd name="f728" fmla="*/ f597 f261 1"/>
              <a:gd name="f729" fmla="*/ f598 f260 1"/>
              <a:gd name="f730" fmla="*/ f599 f261 1"/>
              <a:gd name="f731" fmla="*/ f600 f260 1"/>
              <a:gd name="f732" fmla="*/ f601 f260 1"/>
              <a:gd name="f733" fmla="*/ f602 f260 1"/>
              <a:gd name="f734" fmla="*/ f603 f261 1"/>
              <a:gd name="f735" fmla="*/ f604 f260 1"/>
              <a:gd name="f736" fmla="*/ f605 f260 1"/>
              <a:gd name="f737" fmla="*/ f606 f261 1"/>
              <a:gd name="f738" fmla="*/ f607 f260 1"/>
              <a:gd name="f739" fmla="*/ f608 f261 1"/>
              <a:gd name="f740" fmla="*/ f609 f260 1"/>
              <a:gd name="f741" fmla="*/ f610 f261 1"/>
              <a:gd name="f742" fmla="*/ f611 f260 1"/>
              <a:gd name="f743" fmla="*/ f612 f261 1"/>
              <a:gd name="f744" fmla="*/ f613 f260 1"/>
              <a:gd name="f745" fmla="*/ f614 f261 1"/>
              <a:gd name="f746" fmla="*/ f615 f260 1"/>
              <a:gd name="f747" fmla="*/ f616 f261 1"/>
              <a:gd name="f748" fmla="*/ f617 f260 1"/>
              <a:gd name="f749" fmla="*/ f618 f261 1"/>
              <a:gd name="f750" fmla="*/ f619 f260 1"/>
              <a:gd name="f751" fmla="*/ f620 f261 1"/>
              <a:gd name="f752" fmla="*/ f621 f260 1"/>
              <a:gd name="f753" fmla="*/ f622 f261 1"/>
              <a:gd name="f754" fmla="*/ f623 f260 1"/>
              <a:gd name="f755" fmla="*/ f624 f260 1"/>
              <a:gd name="f756" fmla="*/ f625 f261 1"/>
              <a:gd name="f757" fmla="*/ f626 f260 1"/>
              <a:gd name="f758" fmla="*/ f627 f260 1"/>
              <a:gd name="f759" fmla="*/ f628 f261 1"/>
              <a:gd name="f760" fmla="*/ f629 f260 1"/>
              <a:gd name="f761" fmla="*/ f630 f261 1"/>
              <a:gd name="f762" fmla="*/ f631 f260 1"/>
              <a:gd name="f763" fmla="*/ f632 f261 1"/>
              <a:gd name="f764" fmla="*/ f633 f260 1"/>
              <a:gd name="f765" fmla="*/ f634 f261 1"/>
              <a:gd name="f766" fmla="*/ f635 f260 1"/>
              <a:gd name="f767" fmla="*/ f636 f261 1"/>
              <a:gd name="f768" fmla="*/ f637 f260 1"/>
              <a:gd name="f769" fmla="*/ f638 f261 1"/>
              <a:gd name="f770" fmla="*/ f639 f260 1"/>
              <a:gd name="f771" fmla="*/ f640 f261 1"/>
              <a:gd name="f772" fmla="*/ f641 f260 1"/>
              <a:gd name="f773" fmla="*/ f642 f260 1"/>
              <a:gd name="f774" fmla="*/ f643 f261 1"/>
              <a:gd name="f775" fmla="*/ f644 f260 1"/>
              <a:gd name="f776" fmla="*/ f645 f261 1"/>
              <a:gd name="f777" fmla="*/ f646 f260 1"/>
              <a:gd name="f778" fmla="*/ f647 f261 1"/>
              <a:gd name="f779" fmla="*/ f648 f260 1"/>
              <a:gd name="f780" fmla="*/ f649 f261 1"/>
              <a:gd name="f781" fmla="*/ f650 f260 1"/>
              <a:gd name="f782" fmla="*/ f651 f260 1"/>
              <a:gd name="f783" fmla="*/ f652 f261 1"/>
              <a:gd name="f784" fmla="*/ f653 f260 1"/>
              <a:gd name="f785" fmla="*/ f654 f261 1"/>
              <a:gd name="f786" fmla="*/ f655 f260 1"/>
              <a:gd name="f787" fmla="*/ f656 f2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98">
                <a:pos x="f661" y="f662"/>
              </a:cxn>
              <a:cxn ang="f398">
                <a:pos x="f663" y="f662"/>
              </a:cxn>
              <a:cxn ang="f398">
                <a:pos x="f664" y="f665"/>
              </a:cxn>
              <a:cxn ang="f398">
                <a:pos x="f666" y="f667"/>
              </a:cxn>
              <a:cxn ang="f398">
                <a:pos x="f661" y="f662"/>
              </a:cxn>
              <a:cxn ang="f398">
                <a:pos x="f668" y="f669"/>
              </a:cxn>
              <a:cxn ang="f398">
                <a:pos x="f670" y="f671"/>
              </a:cxn>
              <a:cxn ang="f398">
                <a:pos x="f672" y="f673"/>
              </a:cxn>
              <a:cxn ang="f398">
                <a:pos x="f674" y="f675"/>
              </a:cxn>
              <a:cxn ang="f398">
                <a:pos x="f672" y="f676"/>
              </a:cxn>
              <a:cxn ang="f398">
                <a:pos x="f677" y="f675"/>
              </a:cxn>
              <a:cxn ang="f398">
                <a:pos x="f672" y="f673"/>
              </a:cxn>
              <a:cxn ang="f398">
                <a:pos x="f678" y="f679"/>
              </a:cxn>
              <a:cxn ang="f398">
                <a:pos x="f680" y="f681"/>
              </a:cxn>
              <a:cxn ang="f398">
                <a:pos x="f678" y="f682"/>
              </a:cxn>
              <a:cxn ang="f398">
                <a:pos x="f683" y="f681"/>
              </a:cxn>
              <a:cxn ang="f398">
                <a:pos x="f678" y="f679"/>
              </a:cxn>
              <a:cxn ang="f398">
                <a:pos x="f684" y="f685"/>
              </a:cxn>
              <a:cxn ang="f398">
                <a:pos x="f686" y="f687"/>
              </a:cxn>
              <a:cxn ang="f398">
                <a:pos x="f688" y="f689"/>
              </a:cxn>
              <a:cxn ang="f398">
                <a:pos x="f690" y="f691"/>
              </a:cxn>
              <a:cxn ang="f398">
                <a:pos x="f692" y="f693"/>
              </a:cxn>
              <a:cxn ang="f398">
                <a:pos x="f694" y="f695"/>
              </a:cxn>
              <a:cxn ang="f398">
                <a:pos x="f696" y="f697"/>
              </a:cxn>
              <a:cxn ang="f398">
                <a:pos x="f698" y="f699"/>
              </a:cxn>
              <a:cxn ang="f398">
                <a:pos x="f700" y="f699"/>
              </a:cxn>
              <a:cxn ang="f398">
                <a:pos x="f701" y="f702"/>
              </a:cxn>
              <a:cxn ang="f398">
                <a:pos x="f703" y="f699"/>
              </a:cxn>
              <a:cxn ang="f398">
                <a:pos x="f700" y="f699"/>
              </a:cxn>
              <a:cxn ang="f398">
                <a:pos x="f694" y="f695"/>
              </a:cxn>
              <a:cxn ang="f398">
                <a:pos x="f704" y="f705"/>
              </a:cxn>
              <a:cxn ang="f398">
                <a:pos x="f706" y="f699"/>
              </a:cxn>
              <a:cxn ang="f398">
                <a:pos x="f707" y="f708"/>
              </a:cxn>
              <a:cxn ang="f398">
                <a:pos x="f709" y="f710"/>
              </a:cxn>
              <a:cxn ang="f398">
                <a:pos x="f711" y="f712"/>
              </a:cxn>
              <a:cxn ang="f398">
                <a:pos x="f713" y="f714"/>
              </a:cxn>
              <a:cxn ang="f398">
                <a:pos x="f715" y="f716"/>
              </a:cxn>
              <a:cxn ang="f398">
                <a:pos x="f717" y="f718"/>
              </a:cxn>
              <a:cxn ang="f398">
                <a:pos x="f719" y="f720"/>
              </a:cxn>
              <a:cxn ang="f398">
                <a:pos x="f721" y="f722"/>
              </a:cxn>
              <a:cxn ang="f398">
                <a:pos x="f723" y="f724"/>
              </a:cxn>
              <a:cxn ang="f398">
                <a:pos x="f725" y="f726"/>
              </a:cxn>
              <a:cxn ang="f398">
                <a:pos x="f727" y="f728"/>
              </a:cxn>
              <a:cxn ang="f398">
                <a:pos x="f729" y="f730"/>
              </a:cxn>
              <a:cxn ang="f398">
                <a:pos x="f731" y="f730"/>
              </a:cxn>
              <a:cxn ang="f398">
                <a:pos x="f732" y="f730"/>
              </a:cxn>
              <a:cxn ang="f398">
                <a:pos x="f733" y="f734"/>
              </a:cxn>
              <a:cxn ang="f398">
                <a:pos x="f735" y="f730"/>
              </a:cxn>
              <a:cxn ang="f398">
                <a:pos x="f736" y="f737"/>
              </a:cxn>
              <a:cxn ang="f398">
                <a:pos x="f738" y="f739"/>
              </a:cxn>
              <a:cxn ang="f398">
                <a:pos x="f740" y="f741"/>
              </a:cxn>
              <a:cxn ang="f398">
                <a:pos x="f742" y="f743"/>
              </a:cxn>
              <a:cxn ang="f398">
                <a:pos x="f744" y="f745"/>
              </a:cxn>
              <a:cxn ang="f398">
                <a:pos x="f746" y="f747"/>
              </a:cxn>
              <a:cxn ang="f398">
                <a:pos x="f748" y="f749"/>
              </a:cxn>
              <a:cxn ang="f398">
                <a:pos x="f750" y="f751"/>
              </a:cxn>
              <a:cxn ang="f398">
                <a:pos x="f684" y="f685"/>
              </a:cxn>
              <a:cxn ang="f398">
                <a:pos x="f752" y="f753"/>
              </a:cxn>
              <a:cxn ang="f398">
                <a:pos x="f754" y="f753"/>
              </a:cxn>
              <a:cxn ang="f398">
                <a:pos x="f755" y="f756"/>
              </a:cxn>
              <a:cxn ang="f398">
                <a:pos x="f757" y="f756"/>
              </a:cxn>
              <a:cxn ang="f398">
                <a:pos x="f758" y="f759"/>
              </a:cxn>
              <a:cxn ang="f398">
                <a:pos x="f760" y="f761"/>
              </a:cxn>
              <a:cxn ang="f398">
                <a:pos x="f762" y="f763"/>
              </a:cxn>
              <a:cxn ang="f398">
                <a:pos x="f764" y="f765"/>
              </a:cxn>
              <a:cxn ang="f398">
                <a:pos x="f766" y="f767"/>
              </a:cxn>
              <a:cxn ang="f398">
                <a:pos x="f768" y="f769"/>
              </a:cxn>
              <a:cxn ang="f398">
                <a:pos x="f770" y="f771"/>
              </a:cxn>
              <a:cxn ang="f398">
                <a:pos x="f772" y="f662"/>
              </a:cxn>
              <a:cxn ang="f398">
                <a:pos x="f773" y="f774"/>
              </a:cxn>
              <a:cxn ang="f398">
                <a:pos x="f666" y="f667"/>
              </a:cxn>
              <a:cxn ang="f398">
                <a:pos x="f775" y="f776"/>
              </a:cxn>
              <a:cxn ang="f398">
                <a:pos x="f777" y="f778"/>
              </a:cxn>
              <a:cxn ang="f398">
                <a:pos x="f779" y="f780"/>
              </a:cxn>
              <a:cxn ang="f398">
                <a:pos x="f781" y="f685"/>
              </a:cxn>
              <a:cxn ang="f398">
                <a:pos x="f782" y="f783"/>
              </a:cxn>
              <a:cxn ang="f398">
                <a:pos x="f784" y="f785"/>
              </a:cxn>
              <a:cxn ang="f398">
                <a:pos x="f786" y="f787"/>
              </a:cxn>
              <a:cxn ang="f398">
                <a:pos x="f752" y="f753"/>
              </a:cxn>
            </a:cxnLst>
            <a:rect l="f657" t="f660" r="f658" b="f659"/>
            <a:pathLst>
              <a:path w="301654" h="484094">
                <a:moveTo>
                  <a:pt x="f8" y="f9"/>
                </a:moveTo>
                <a:lnTo>
                  <a:pt x="f10" y="f9"/>
                </a:lnTo>
                <a:cubicBezTo>
                  <a:pt x="f11" y="f9"/>
                  <a:pt x="f12" y="f13"/>
                  <a:pt x="f14" y="f15"/>
                </a:cubicBezTo>
                <a:close/>
                <a:moveTo>
                  <a:pt x="f16" y="f17"/>
                </a:moveTo>
                <a:lnTo>
                  <a:pt x="f8" y="f9"/>
                </a:ln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lose/>
                <a:moveTo>
                  <a:pt x="f26" y="f27"/>
                </a:moveTo>
                <a:cubicBezTo>
                  <a:pt x="f28" y="f27"/>
                  <a:pt x="f29" y="f30"/>
                  <a:pt x="f29" y="f31"/>
                </a:cubicBezTo>
                <a:cubicBezTo>
                  <a:pt x="f29" y="f32"/>
                  <a:pt x="f28" y="f33"/>
                  <a:pt x="f26" y="f33"/>
                </a:cubicBezTo>
                <a:cubicBezTo>
                  <a:pt x="f34" y="f33"/>
                  <a:pt x="f35" y="f32"/>
                  <a:pt x="f35" y="f31"/>
                </a:cubicBezTo>
                <a:cubicBezTo>
                  <a:pt x="f35" y="f30"/>
                  <a:pt x="f34" y="f27"/>
                  <a:pt x="f26" y="f27"/>
                </a:cubicBezTo>
                <a:close/>
                <a:moveTo>
                  <a:pt x="f36" y="f37"/>
                </a:moveTo>
                <a:cubicBezTo>
                  <a:pt x="f38" y="f37"/>
                  <a:pt x="f39" y="f40"/>
                  <a:pt x="f39" y="f41"/>
                </a:cubicBezTo>
                <a:cubicBezTo>
                  <a:pt x="f39" y="f42"/>
                  <a:pt x="f38" y="f43"/>
                  <a:pt x="f36" y="f43"/>
                </a:cubicBezTo>
                <a:cubicBezTo>
                  <a:pt x="f44" y="f43"/>
                  <a:pt x="f45" y="f42"/>
                  <a:pt x="f45" y="f41"/>
                </a:cubicBezTo>
                <a:cubicBezTo>
                  <a:pt x="f45" y="f40"/>
                  <a:pt x="f44" y="f37"/>
                  <a:pt x="f36" y="f37"/>
                </a:cubicBezTo>
                <a:close/>
                <a:moveTo>
                  <a:pt x="f46" y="f47"/>
                </a:move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6" y="f57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lnTo>
                  <a:pt x="f68" y="f69"/>
                </a:lnTo>
                <a:lnTo>
                  <a:pt x="f70" y="f71"/>
                </a:lnTo>
                <a:cubicBezTo>
                  <a:pt x="f72" y="f73"/>
                  <a:pt x="f74" y="f75"/>
                  <a:pt x="f76" y="f77"/>
                </a:cubicBezTo>
                <a:lnTo>
                  <a:pt x="f78" y="f77"/>
                </a:lnTo>
                <a:lnTo>
                  <a:pt x="f79" y="f80"/>
                </a:lnTo>
                <a:cubicBezTo>
                  <a:pt x="f81" y="f82"/>
                  <a:pt x="f83" y="f77"/>
                  <a:pt x="f84" y="f77"/>
                </a:cubicBezTo>
                <a:lnTo>
                  <a:pt x="f78" y="f77"/>
                </a:lnTo>
                <a:lnTo>
                  <a:pt x="f68" y="f69"/>
                </a:lnTo>
                <a:lnTo>
                  <a:pt x="f85" y="f86"/>
                </a:lnTo>
                <a:cubicBezTo>
                  <a:pt x="f87" y="f88"/>
                  <a:pt x="f89" y="f90"/>
                  <a:pt x="f91" y="f77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0" y="f102"/>
                </a:cubicBezTo>
                <a:cubicBezTo>
                  <a:pt x="f100" y="f103"/>
                  <a:pt x="f104" y="f105"/>
                  <a:pt x="f106" y="f107"/>
                </a:cubicBez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0" y="f132"/>
                </a:cubicBezTo>
                <a:cubicBezTo>
                  <a:pt x="f130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41"/>
                </a:cubicBezTo>
                <a:cubicBezTo>
                  <a:pt x="f143" y="f141"/>
                  <a:pt x="f144" y="f141"/>
                  <a:pt x="f145" y="f141"/>
                </a:cubicBezTo>
                <a:lnTo>
                  <a:pt x="f146" y="f141"/>
                </a:lnTo>
                <a:cubicBezTo>
                  <a:pt x="f147" y="f141"/>
                  <a:pt x="f148" y="f149"/>
                  <a:pt x="f150" y="f151"/>
                </a:cubicBezTo>
                <a:lnTo>
                  <a:pt x="f152" y="f141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3" y="f164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46" y="f47"/>
                </a:cubicBezTo>
                <a:close/>
                <a:moveTo>
                  <a:pt x="f185" y="f5"/>
                </a:moveTo>
                <a:lnTo>
                  <a:pt x="f6" y="f5"/>
                </a:lnTo>
                <a:lnTo>
                  <a:pt x="f186" y="f187"/>
                </a:lnTo>
                <a:cubicBezTo>
                  <a:pt x="f186" y="f187"/>
                  <a:pt x="f188" y="f187"/>
                  <a:pt x="f189" y="f187"/>
                </a:cubicBezTo>
                <a:cubicBezTo>
                  <a:pt x="f190" y="f187"/>
                  <a:pt x="f191" y="f192"/>
                  <a:pt x="f193" y="f194"/>
                </a:cubicBezTo>
                <a:cubicBezTo>
                  <a:pt x="f195" y="f196"/>
                  <a:pt x="f197" y="f198"/>
                  <a:pt x="f199" y="f200"/>
                </a:cubicBezTo>
                <a:lnTo>
                  <a:pt x="f201" y="f202"/>
                </a:lnTo>
                <a:lnTo>
                  <a:pt x="f203" y="f204"/>
                </a:lnTo>
                <a:cubicBezTo>
                  <a:pt x="f205" y="f206"/>
                  <a:pt x="f207" y="f208"/>
                  <a:pt x="f209" y="f210"/>
                </a:cubicBezTo>
                <a:cubicBezTo>
                  <a:pt x="f211" y="f212"/>
                  <a:pt x="f213" y="f214"/>
                  <a:pt x="f213" y="f215"/>
                </a:cubicBezTo>
                <a:cubicBezTo>
                  <a:pt x="f213" y="f216"/>
                  <a:pt x="f217" y="f218"/>
                  <a:pt x="f219" y="f220"/>
                </a:cubicBezTo>
                <a:cubicBezTo>
                  <a:pt x="f221" y="f222"/>
                  <a:pt x="f223" y="f9"/>
                  <a:pt x="f224" y="f9"/>
                </a:cubicBezTo>
                <a:cubicBezTo>
                  <a:pt x="f225" y="f226"/>
                  <a:pt x="f227" y="f228"/>
                  <a:pt x="f229" y="f230"/>
                </a:cubicBezTo>
                <a:lnTo>
                  <a:pt x="f16" y="f17"/>
                </a:lnTo>
                <a:lnTo>
                  <a:pt x="f231" y="f232"/>
                </a:ln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1" y="f242"/>
                </a:cubicBezTo>
                <a:cubicBezTo>
                  <a:pt x="f241" y="f242"/>
                  <a:pt x="f243" y="f244"/>
                  <a:pt x="f245" y="f47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lnTo>
                  <a:pt x="f254" y="f255"/>
                </a:lnTo>
                <a:cubicBezTo>
                  <a:pt x="f256" y="f257"/>
                  <a:pt x="f258" y="f5"/>
                  <a:pt x="f185" y="f5"/>
                </a:cubicBezTo>
                <a:close/>
              </a:path>
            </a:pathLst>
          </a:custGeom>
          <a:solidFill>
            <a:srgbClr val="276F8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1" name="&quot;Not Allowed&quot; Symbol 31">
            <a:extLst>
              <a:ext uri="{FF2B5EF4-FFF2-40B4-BE49-F238E27FC236}">
                <a16:creationId xmlns:a16="http://schemas.microsoft.com/office/drawing/2014/main" id="{664E0795-CFBE-4727-BC2E-E4C42A82FFE8}"/>
              </a:ext>
            </a:extLst>
          </p:cNvPr>
          <p:cNvSpPr/>
          <p:nvPr/>
        </p:nvSpPr>
        <p:spPr>
          <a:xfrm>
            <a:off x="4632789" y="1202106"/>
            <a:ext cx="557107" cy="557107"/>
          </a:xfrm>
          <a:custGeom>
            <a:avLst>
              <a:gd name="f12" fmla="val 5802"/>
            </a:avLst>
            <a:gdLst>
              <a:gd name="f1" fmla="val 21600000"/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*/ 0 0 1"/>
              <a:gd name="f11" fmla="+- 0 0 10800000"/>
              <a:gd name="f12" fmla="val 5802"/>
              <a:gd name="f13" fmla="+- 0 0 -360"/>
              <a:gd name="f14" fmla="+- 0 0 -180"/>
              <a:gd name="f15" fmla="abs f5"/>
              <a:gd name="f16" fmla="abs f6"/>
              <a:gd name="f17" fmla="abs f7"/>
              <a:gd name="f18" fmla="val f8"/>
              <a:gd name="f19" fmla="val f12"/>
              <a:gd name="f20" fmla="+- 2700000 f3 0"/>
              <a:gd name="f21" fmla="*/ f13 f2 1"/>
              <a:gd name="f22" fmla="*/ f14 f2 1"/>
              <a:gd name="f23" fmla="?: f15 f5 1"/>
              <a:gd name="f24" fmla="?: f16 f6 1"/>
              <a:gd name="f25" fmla="?: f17 f7 1"/>
              <a:gd name="f26" fmla="*/ f20 f9 1"/>
              <a:gd name="f27" fmla="*/ f21 1 f4"/>
              <a:gd name="f28" fmla="*/ f22 1 f4"/>
              <a:gd name="f29" fmla="*/ f23 1 21600"/>
              <a:gd name="f30" fmla="*/ f24 1 21600"/>
              <a:gd name="f31" fmla="*/ 21600 f23 1"/>
              <a:gd name="f32" fmla="*/ 21600 f24 1"/>
              <a:gd name="f33" fmla="*/ f26 1 f2"/>
              <a:gd name="f34" fmla="+- f27 0 f3"/>
              <a:gd name="f35" fmla="+- f28 0 f3"/>
              <a:gd name="f36" fmla="min f30 f29"/>
              <a:gd name="f37" fmla="*/ f31 1 f25"/>
              <a:gd name="f38" fmla="*/ f32 1 f25"/>
              <a:gd name="f39" fmla="+- 0 0 f33"/>
              <a:gd name="f40" fmla="val f37"/>
              <a:gd name="f41" fmla="val f38"/>
              <a:gd name="f42" fmla="+- 0 0 f39"/>
              <a:gd name="f43" fmla="*/ f18 f36 1"/>
              <a:gd name="f44" fmla="+- f41 0 f18"/>
              <a:gd name="f45" fmla="+- f40 0 f18"/>
              <a:gd name="f46" fmla="*/ f42 f2 1"/>
              <a:gd name="f47" fmla="*/ f44 1 2"/>
              <a:gd name="f48" fmla="*/ f45 1 2"/>
              <a:gd name="f49" fmla="min f45 f44"/>
              <a:gd name="f50" fmla="+- 0 0 f45"/>
              <a:gd name="f51" fmla="+- 0 0 f44"/>
              <a:gd name="f52" fmla="*/ f46 1 f9"/>
              <a:gd name="f53" fmla="+- f18 f47 0"/>
              <a:gd name="f54" fmla="+- f18 f48 0"/>
              <a:gd name="f55" fmla="*/ f49 f19 1"/>
              <a:gd name="f56" fmla="+- 0 0 f50"/>
              <a:gd name="f57" fmla="+- 0 0 f51"/>
              <a:gd name="f58" fmla="+- f52 0 f3"/>
              <a:gd name="f59" fmla="*/ f48 f36 1"/>
              <a:gd name="f60" fmla="*/ f47 f36 1"/>
              <a:gd name="f61" fmla="*/ f55 1 100000"/>
              <a:gd name="f62" fmla="at2 f56 f57"/>
              <a:gd name="f63" fmla="cos 1 f58"/>
              <a:gd name="f64" fmla="sin 1 f58"/>
              <a:gd name="f65" fmla="*/ f53 f36 1"/>
              <a:gd name="f66" fmla="+- f48 0 f61"/>
              <a:gd name="f67" fmla="+- f47 0 f61"/>
              <a:gd name="f68" fmla="+- f62 f3 0"/>
              <a:gd name="f69" fmla="*/ f61 1 2"/>
              <a:gd name="f70" fmla="+- 0 0 f63"/>
              <a:gd name="f71" fmla="+- 0 0 f64"/>
              <a:gd name="f72" fmla="*/ f68 f9 1"/>
              <a:gd name="f73" fmla="*/ f66 f67 1"/>
              <a:gd name="f74" fmla="+- 0 0 f69"/>
              <a:gd name="f75" fmla="+- 0 0 f70"/>
              <a:gd name="f76" fmla="+- 0 0 f71"/>
              <a:gd name="f77" fmla="*/ f66 f36 1"/>
              <a:gd name="f78" fmla="*/ f67 f36 1"/>
              <a:gd name="f79" fmla="*/ f72 1 f2"/>
              <a:gd name="f80" fmla="+- 0 0 f74"/>
              <a:gd name="f81" fmla="*/ f75 f48 1"/>
              <a:gd name="f82" fmla="*/ f76 f47 1"/>
              <a:gd name="f83" fmla="+- 0 0 f79"/>
              <a:gd name="f84" fmla="+- f54 0 f81"/>
              <a:gd name="f85" fmla="+- f54 f81 0"/>
              <a:gd name="f86" fmla="+- f53 0 f82"/>
              <a:gd name="f87" fmla="+- f53 f82 0"/>
              <a:gd name="f88" fmla="val f83"/>
              <a:gd name="f89" fmla="*/ f84 f36 1"/>
              <a:gd name="f90" fmla="*/ f86 f36 1"/>
              <a:gd name="f91" fmla="*/ f85 f36 1"/>
              <a:gd name="f92" fmla="*/ f87 f36 1"/>
              <a:gd name="f93" fmla="+- 0 0 f88"/>
              <a:gd name="f94" fmla="*/ f93 f2 1"/>
              <a:gd name="f95" fmla="*/ f94 1 f9"/>
              <a:gd name="f96" fmla="+- f95 0 f3"/>
              <a:gd name="f97" fmla="+- f96 f3 0"/>
              <a:gd name="f98" fmla="*/ f97 f9 1"/>
              <a:gd name="f99" fmla="*/ f98 1 f2"/>
              <a:gd name="f100" fmla="+- 0 0 f99"/>
              <a:gd name="f101" fmla="+- 0 0 f100"/>
              <a:gd name="f102" fmla="*/ f101 f2 1"/>
              <a:gd name="f103" fmla="*/ f102 1 f9"/>
              <a:gd name="f104" fmla="+- f103 0 f3"/>
              <a:gd name="f105" fmla="cos 1 f104"/>
              <a:gd name="f106" fmla="sin 1 f104"/>
              <a:gd name="f107" fmla="+- 0 0 f105"/>
              <a:gd name="f108" fmla="+- 0 0 f106"/>
              <a:gd name="f109" fmla="+- 0 0 f107"/>
              <a:gd name="f110" fmla="+- 0 0 f108"/>
              <a:gd name="f111" fmla="*/ f109 f67 1"/>
              <a:gd name="f112" fmla="*/ f110 f66 1"/>
              <a:gd name="f113" fmla="*/ f111 f111 1"/>
              <a:gd name="f114" fmla="*/ f112 f112 1"/>
              <a:gd name="f115" fmla="+- f113 f114 0"/>
              <a:gd name="f116" fmla="+- f115 f10 0"/>
              <a:gd name="f117" fmla="sqrt f116"/>
              <a:gd name="f118" fmla="*/ f73 1 f117"/>
              <a:gd name="f119" fmla="+- 0 0 f118"/>
              <a:gd name="f120" fmla="+- 0 0 f119"/>
              <a:gd name="f121" fmla="at2 f120 f80"/>
              <a:gd name="f122" fmla="+- f121 f3 0"/>
              <a:gd name="f123" fmla="*/ f122 f9 1"/>
              <a:gd name="f124" fmla="*/ f123 1 f2"/>
              <a:gd name="f125" fmla="+- 0 0 f124"/>
              <a:gd name="f126" fmla="val f125"/>
              <a:gd name="f127" fmla="+- 0 0 f126"/>
              <a:gd name="f128" fmla="*/ f127 f2 1"/>
              <a:gd name="f129" fmla="*/ f128 1 f9"/>
              <a:gd name="f130" fmla="+- f129 0 f3"/>
              <a:gd name="f131" fmla="*/ f130 2 1"/>
              <a:gd name="f132" fmla="+- f96 0 f130"/>
              <a:gd name="f133" fmla="+- f11 f131 0"/>
              <a:gd name="f134" fmla="+- f132 0 f2"/>
              <a:gd name="f135" fmla="+- f132 f3 0"/>
              <a:gd name="f136" fmla="*/ f135 f9 1"/>
              <a:gd name="f137" fmla="*/ f136 1 f2"/>
              <a:gd name="f138" fmla="+- 0 0 f137"/>
              <a:gd name="f139" fmla="+- 0 0 f138"/>
              <a:gd name="f140" fmla="*/ f139 f2 1"/>
              <a:gd name="f141" fmla="*/ f140 1 f9"/>
              <a:gd name="f142" fmla="+- f141 0 f3"/>
              <a:gd name="f143" fmla="cos 1 f142"/>
              <a:gd name="f144" fmla="sin 1 f142"/>
              <a:gd name="f145" fmla="+- 0 0 f143"/>
              <a:gd name="f146" fmla="+- 0 0 f144"/>
              <a:gd name="f147" fmla="+- 0 0 f145"/>
              <a:gd name="f148" fmla="+- 0 0 f146"/>
              <a:gd name="f149" fmla="*/ f147 f67 1"/>
              <a:gd name="f150" fmla="*/ f148 f66 1"/>
              <a:gd name="f151" fmla="*/ f149 f149 1"/>
              <a:gd name="f152" fmla="*/ f150 f150 1"/>
              <a:gd name="f153" fmla="+- f151 f152 0"/>
              <a:gd name="f154" fmla="+- f153 f10 0"/>
              <a:gd name="f155" fmla="sqrt f154"/>
              <a:gd name="f156" fmla="*/ f73 1 f155"/>
              <a:gd name="f157" fmla="*/ f147 f156 1"/>
              <a:gd name="f158" fmla="*/ f148 f156 1"/>
              <a:gd name="f159" fmla="+- f54 f157 0"/>
              <a:gd name="f160" fmla="+- f53 f158 0"/>
              <a:gd name="f161" fmla="+- f54 0 f157"/>
              <a:gd name="f162" fmla="+- f53 0 f158"/>
              <a:gd name="f163" fmla="*/ f159 f36 1"/>
              <a:gd name="f164" fmla="*/ f160 f36 1"/>
              <a:gd name="f165" fmla="*/ f161 f36 1"/>
              <a:gd name="f166" fmla="*/ f162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89" y="f90"/>
              </a:cxn>
              <a:cxn ang="f35">
                <a:pos x="f89" y="f92"/>
              </a:cxn>
              <a:cxn ang="f35">
                <a:pos x="f91" y="f92"/>
              </a:cxn>
              <a:cxn ang="f34">
                <a:pos x="f91" y="f90"/>
              </a:cxn>
            </a:cxnLst>
            <a:rect l="f89" t="f90" r="f91" b="f92"/>
            <a:pathLst>
              <a:path>
                <a:moveTo>
                  <a:pt x="f43" y="f65"/>
                </a:moveTo>
                <a:arcTo wR="f59" hR="f60" stAng="f2" swAng="f1"/>
                <a:close/>
                <a:moveTo>
                  <a:pt x="f163" y="f164"/>
                </a:moveTo>
                <a:arcTo wR="f77" hR="f78" stAng="f132" swAng="f133"/>
                <a:close/>
                <a:moveTo>
                  <a:pt x="f165" y="f166"/>
                </a:moveTo>
                <a:arcTo wR="f77" hR="f78" stAng="f134" swAng="f133"/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&quot;Not Allowed&quot; Symbol 33">
            <a:extLst>
              <a:ext uri="{FF2B5EF4-FFF2-40B4-BE49-F238E27FC236}">
                <a16:creationId xmlns:a16="http://schemas.microsoft.com/office/drawing/2014/main" id="{3C143C6E-E7A2-4E58-98D9-7DF65C14A885}"/>
              </a:ext>
            </a:extLst>
          </p:cNvPr>
          <p:cNvSpPr/>
          <p:nvPr/>
        </p:nvSpPr>
        <p:spPr>
          <a:xfrm>
            <a:off x="4632789" y="2356463"/>
            <a:ext cx="557107" cy="557107"/>
          </a:xfrm>
          <a:custGeom>
            <a:avLst>
              <a:gd name="f12" fmla="val 5802"/>
            </a:avLst>
            <a:gdLst>
              <a:gd name="f1" fmla="val 21600000"/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*/ 0 0 1"/>
              <a:gd name="f11" fmla="+- 0 0 10800000"/>
              <a:gd name="f12" fmla="val 5802"/>
              <a:gd name="f13" fmla="+- 0 0 -360"/>
              <a:gd name="f14" fmla="+- 0 0 -180"/>
              <a:gd name="f15" fmla="abs f5"/>
              <a:gd name="f16" fmla="abs f6"/>
              <a:gd name="f17" fmla="abs f7"/>
              <a:gd name="f18" fmla="val f8"/>
              <a:gd name="f19" fmla="val f12"/>
              <a:gd name="f20" fmla="+- 2700000 f3 0"/>
              <a:gd name="f21" fmla="*/ f13 f2 1"/>
              <a:gd name="f22" fmla="*/ f14 f2 1"/>
              <a:gd name="f23" fmla="?: f15 f5 1"/>
              <a:gd name="f24" fmla="?: f16 f6 1"/>
              <a:gd name="f25" fmla="?: f17 f7 1"/>
              <a:gd name="f26" fmla="*/ f20 f9 1"/>
              <a:gd name="f27" fmla="*/ f21 1 f4"/>
              <a:gd name="f28" fmla="*/ f22 1 f4"/>
              <a:gd name="f29" fmla="*/ f23 1 21600"/>
              <a:gd name="f30" fmla="*/ f24 1 21600"/>
              <a:gd name="f31" fmla="*/ 21600 f23 1"/>
              <a:gd name="f32" fmla="*/ 21600 f24 1"/>
              <a:gd name="f33" fmla="*/ f26 1 f2"/>
              <a:gd name="f34" fmla="+- f27 0 f3"/>
              <a:gd name="f35" fmla="+- f28 0 f3"/>
              <a:gd name="f36" fmla="min f30 f29"/>
              <a:gd name="f37" fmla="*/ f31 1 f25"/>
              <a:gd name="f38" fmla="*/ f32 1 f25"/>
              <a:gd name="f39" fmla="+- 0 0 f33"/>
              <a:gd name="f40" fmla="val f37"/>
              <a:gd name="f41" fmla="val f38"/>
              <a:gd name="f42" fmla="+- 0 0 f39"/>
              <a:gd name="f43" fmla="*/ f18 f36 1"/>
              <a:gd name="f44" fmla="+- f41 0 f18"/>
              <a:gd name="f45" fmla="+- f40 0 f18"/>
              <a:gd name="f46" fmla="*/ f42 f2 1"/>
              <a:gd name="f47" fmla="*/ f44 1 2"/>
              <a:gd name="f48" fmla="*/ f45 1 2"/>
              <a:gd name="f49" fmla="min f45 f44"/>
              <a:gd name="f50" fmla="+- 0 0 f45"/>
              <a:gd name="f51" fmla="+- 0 0 f44"/>
              <a:gd name="f52" fmla="*/ f46 1 f9"/>
              <a:gd name="f53" fmla="+- f18 f47 0"/>
              <a:gd name="f54" fmla="+- f18 f48 0"/>
              <a:gd name="f55" fmla="*/ f49 f19 1"/>
              <a:gd name="f56" fmla="+- 0 0 f50"/>
              <a:gd name="f57" fmla="+- 0 0 f51"/>
              <a:gd name="f58" fmla="+- f52 0 f3"/>
              <a:gd name="f59" fmla="*/ f48 f36 1"/>
              <a:gd name="f60" fmla="*/ f47 f36 1"/>
              <a:gd name="f61" fmla="*/ f55 1 100000"/>
              <a:gd name="f62" fmla="at2 f56 f57"/>
              <a:gd name="f63" fmla="cos 1 f58"/>
              <a:gd name="f64" fmla="sin 1 f58"/>
              <a:gd name="f65" fmla="*/ f53 f36 1"/>
              <a:gd name="f66" fmla="+- f48 0 f61"/>
              <a:gd name="f67" fmla="+- f47 0 f61"/>
              <a:gd name="f68" fmla="+- f62 f3 0"/>
              <a:gd name="f69" fmla="*/ f61 1 2"/>
              <a:gd name="f70" fmla="+- 0 0 f63"/>
              <a:gd name="f71" fmla="+- 0 0 f64"/>
              <a:gd name="f72" fmla="*/ f68 f9 1"/>
              <a:gd name="f73" fmla="*/ f66 f67 1"/>
              <a:gd name="f74" fmla="+- 0 0 f69"/>
              <a:gd name="f75" fmla="+- 0 0 f70"/>
              <a:gd name="f76" fmla="+- 0 0 f71"/>
              <a:gd name="f77" fmla="*/ f66 f36 1"/>
              <a:gd name="f78" fmla="*/ f67 f36 1"/>
              <a:gd name="f79" fmla="*/ f72 1 f2"/>
              <a:gd name="f80" fmla="+- 0 0 f74"/>
              <a:gd name="f81" fmla="*/ f75 f48 1"/>
              <a:gd name="f82" fmla="*/ f76 f47 1"/>
              <a:gd name="f83" fmla="+- 0 0 f79"/>
              <a:gd name="f84" fmla="+- f54 0 f81"/>
              <a:gd name="f85" fmla="+- f54 f81 0"/>
              <a:gd name="f86" fmla="+- f53 0 f82"/>
              <a:gd name="f87" fmla="+- f53 f82 0"/>
              <a:gd name="f88" fmla="val f83"/>
              <a:gd name="f89" fmla="*/ f84 f36 1"/>
              <a:gd name="f90" fmla="*/ f86 f36 1"/>
              <a:gd name="f91" fmla="*/ f85 f36 1"/>
              <a:gd name="f92" fmla="*/ f87 f36 1"/>
              <a:gd name="f93" fmla="+- 0 0 f88"/>
              <a:gd name="f94" fmla="*/ f93 f2 1"/>
              <a:gd name="f95" fmla="*/ f94 1 f9"/>
              <a:gd name="f96" fmla="+- f95 0 f3"/>
              <a:gd name="f97" fmla="+- f96 f3 0"/>
              <a:gd name="f98" fmla="*/ f97 f9 1"/>
              <a:gd name="f99" fmla="*/ f98 1 f2"/>
              <a:gd name="f100" fmla="+- 0 0 f99"/>
              <a:gd name="f101" fmla="+- 0 0 f100"/>
              <a:gd name="f102" fmla="*/ f101 f2 1"/>
              <a:gd name="f103" fmla="*/ f102 1 f9"/>
              <a:gd name="f104" fmla="+- f103 0 f3"/>
              <a:gd name="f105" fmla="cos 1 f104"/>
              <a:gd name="f106" fmla="sin 1 f104"/>
              <a:gd name="f107" fmla="+- 0 0 f105"/>
              <a:gd name="f108" fmla="+- 0 0 f106"/>
              <a:gd name="f109" fmla="+- 0 0 f107"/>
              <a:gd name="f110" fmla="+- 0 0 f108"/>
              <a:gd name="f111" fmla="*/ f109 f67 1"/>
              <a:gd name="f112" fmla="*/ f110 f66 1"/>
              <a:gd name="f113" fmla="*/ f111 f111 1"/>
              <a:gd name="f114" fmla="*/ f112 f112 1"/>
              <a:gd name="f115" fmla="+- f113 f114 0"/>
              <a:gd name="f116" fmla="+- f115 f10 0"/>
              <a:gd name="f117" fmla="sqrt f116"/>
              <a:gd name="f118" fmla="*/ f73 1 f117"/>
              <a:gd name="f119" fmla="+- 0 0 f118"/>
              <a:gd name="f120" fmla="+- 0 0 f119"/>
              <a:gd name="f121" fmla="at2 f120 f80"/>
              <a:gd name="f122" fmla="+- f121 f3 0"/>
              <a:gd name="f123" fmla="*/ f122 f9 1"/>
              <a:gd name="f124" fmla="*/ f123 1 f2"/>
              <a:gd name="f125" fmla="+- 0 0 f124"/>
              <a:gd name="f126" fmla="val f125"/>
              <a:gd name="f127" fmla="+- 0 0 f126"/>
              <a:gd name="f128" fmla="*/ f127 f2 1"/>
              <a:gd name="f129" fmla="*/ f128 1 f9"/>
              <a:gd name="f130" fmla="+- f129 0 f3"/>
              <a:gd name="f131" fmla="*/ f130 2 1"/>
              <a:gd name="f132" fmla="+- f96 0 f130"/>
              <a:gd name="f133" fmla="+- f11 f131 0"/>
              <a:gd name="f134" fmla="+- f132 0 f2"/>
              <a:gd name="f135" fmla="+- f132 f3 0"/>
              <a:gd name="f136" fmla="*/ f135 f9 1"/>
              <a:gd name="f137" fmla="*/ f136 1 f2"/>
              <a:gd name="f138" fmla="+- 0 0 f137"/>
              <a:gd name="f139" fmla="+- 0 0 f138"/>
              <a:gd name="f140" fmla="*/ f139 f2 1"/>
              <a:gd name="f141" fmla="*/ f140 1 f9"/>
              <a:gd name="f142" fmla="+- f141 0 f3"/>
              <a:gd name="f143" fmla="cos 1 f142"/>
              <a:gd name="f144" fmla="sin 1 f142"/>
              <a:gd name="f145" fmla="+- 0 0 f143"/>
              <a:gd name="f146" fmla="+- 0 0 f144"/>
              <a:gd name="f147" fmla="+- 0 0 f145"/>
              <a:gd name="f148" fmla="+- 0 0 f146"/>
              <a:gd name="f149" fmla="*/ f147 f67 1"/>
              <a:gd name="f150" fmla="*/ f148 f66 1"/>
              <a:gd name="f151" fmla="*/ f149 f149 1"/>
              <a:gd name="f152" fmla="*/ f150 f150 1"/>
              <a:gd name="f153" fmla="+- f151 f152 0"/>
              <a:gd name="f154" fmla="+- f153 f10 0"/>
              <a:gd name="f155" fmla="sqrt f154"/>
              <a:gd name="f156" fmla="*/ f73 1 f155"/>
              <a:gd name="f157" fmla="*/ f147 f156 1"/>
              <a:gd name="f158" fmla="*/ f148 f156 1"/>
              <a:gd name="f159" fmla="+- f54 f157 0"/>
              <a:gd name="f160" fmla="+- f53 f158 0"/>
              <a:gd name="f161" fmla="+- f54 0 f157"/>
              <a:gd name="f162" fmla="+- f53 0 f158"/>
              <a:gd name="f163" fmla="*/ f159 f36 1"/>
              <a:gd name="f164" fmla="*/ f160 f36 1"/>
              <a:gd name="f165" fmla="*/ f161 f36 1"/>
              <a:gd name="f166" fmla="*/ f162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89" y="f90"/>
              </a:cxn>
              <a:cxn ang="f35">
                <a:pos x="f89" y="f92"/>
              </a:cxn>
              <a:cxn ang="f35">
                <a:pos x="f91" y="f92"/>
              </a:cxn>
              <a:cxn ang="f34">
                <a:pos x="f91" y="f90"/>
              </a:cxn>
            </a:cxnLst>
            <a:rect l="f89" t="f90" r="f91" b="f92"/>
            <a:pathLst>
              <a:path>
                <a:moveTo>
                  <a:pt x="f43" y="f65"/>
                </a:moveTo>
                <a:arcTo wR="f59" hR="f60" stAng="f2" swAng="f1"/>
                <a:close/>
                <a:moveTo>
                  <a:pt x="f163" y="f164"/>
                </a:moveTo>
                <a:arcTo wR="f77" hR="f78" stAng="f132" swAng="f133"/>
                <a:close/>
                <a:moveTo>
                  <a:pt x="f165" y="f166"/>
                </a:moveTo>
                <a:arcTo wR="f77" hR="f78" stAng="f134" swAng="f133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&quot;Not Allowed&quot; Symbol 34">
            <a:extLst>
              <a:ext uri="{FF2B5EF4-FFF2-40B4-BE49-F238E27FC236}">
                <a16:creationId xmlns:a16="http://schemas.microsoft.com/office/drawing/2014/main" id="{CE7C22E1-C5A5-4047-8EC7-B888E59A90EB}"/>
              </a:ext>
            </a:extLst>
          </p:cNvPr>
          <p:cNvSpPr/>
          <p:nvPr/>
        </p:nvSpPr>
        <p:spPr>
          <a:xfrm>
            <a:off x="4641951" y="3549179"/>
            <a:ext cx="557107" cy="557107"/>
          </a:xfrm>
          <a:custGeom>
            <a:avLst>
              <a:gd name="f12" fmla="val 5802"/>
            </a:avLst>
            <a:gdLst>
              <a:gd name="f1" fmla="val 21600000"/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*/ 0 0 1"/>
              <a:gd name="f11" fmla="+- 0 0 10800000"/>
              <a:gd name="f12" fmla="val 5802"/>
              <a:gd name="f13" fmla="+- 0 0 -360"/>
              <a:gd name="f14" fmla="+- 0 0 -180"/>
              <a:gd name="f15" fmla="abs f5"/>
              <a:gd name="f16" fmla="abs f6"/>
              <a:gd name="f17" fmla="abs f7"/>
              <a:gd name="f18" fmla="val f8"/>
              <a:gd name="f19" fmla="val f12"/>
              <a:gd name="f20" fmla="+- 2700000 f3 0"/>
              <a:gd name="f21" fmla="*/ f13 f2 1"/>
              <a:gd name="f22" fmla="*/ f14 f2 1"/>
              <a:gd name="f23" fmla="?: f15 f5 1"/>
              <a:gd name="f24" fmla="?: f16 f6 1"/>
              <a:gd name="f25" fmla="?: f17 f7 1"/>
              <a:gd name="f26" fmla="*/ f20 f9 1"/>
              <a:gd name="f27" fmla="*/ f21 1 f4"/>
              <a:gd name="f28" fmla="*/ f22 1 f4"/>
              <a:gd name="f29" fmla="*/ f23 1 21600"/>
              <a:gd name="f30" fmla="*/ f24 1 21600"/>
              <a:gd name="f31" fmla="*/ 21600 f23 1"/>
              <a:gd name="f32" fmla="*/ 21600 f24 1"/>
              <a:gd name="f33" fmla="*/ f26 1 f2"/>
              <a:gd name="f34" fmla="+- f27 0 f3"/>
              <a:gd name="f35" fmla="+- f28 0 f3"/>
              <a:gd name="f36" fmla="min f30 f29"/>
              <a:gd name="f37" fmla="*/ f31 1 f25"/>
              <a:gd name="f38" fmla="*/ f32 1 f25"/>
              <a:gd name="f39" fmla="+- 0 0 f33"/>
              <a:gd name="f40" fmla="val f37"/>
              <a:gd name="f41" fmla="val f38"/>
              <a:gd name="f42" fmla="+- 0 0 f39"/>
              <a:gd name="f43" fmla="*/ f18 f36 1"/>
              <a:gd name="f44" fmla="+- f41 0 f18"/>
              <a:gd name="f45" fmla="+- f40 0 f18"/>
              <a:gd name="f46" fmla="*/ f42 f2 1"/>
              <a:gd name="f47" fmla="*/ f44 1 2"/>
              <a:gd name="f48" fmla="*/ f45 1 2"/>
              <a:gd name="f49" fmla="min f45 f44"/>
              <a:gd name="f50" fmla="+- 0 0 f45"/>
              <a:gd name="f51" fmla="+- 0 0 f44"/>
              <a:gd name="f52" fmla="*/ f46 1 f9"/>
              <a:gd name="f53" fmla="+- f18 f47 0"/>
              <a:gd name="f54" fmla="+- f18 f48 0"/>
              <a:gd name="f55" fmla="*/ f49 f19 1"/>
              <a:gd name="f56" fmla="+- 0 0 f50"/>
              <a:gd name="f57" fmla="+- 0 0 f51"/>
              <a:gd name="f58" fmla="+- f52 0 f3"/>
              <a:gd name="f59" fmla="*/ f48 f36 1"/>
              <a:gd name="f60" fmla="*/ f47 f36 1"/>
              <a:gd name="f61" fmla="*/ f55 1 100000"/>
              <a:gd name="f62" fmla="at2 f56 f57"/>
              <a:gd name="f63" fmla="cos 1 f58"/>
              <a:gd name="f64" fmla="sin 1 f58"/>
              <a:gd name="f65" fmla="*/ f53 f36 1"/>
              <a:gd name="f66" fmla="+- f48 0 f61"/>
              <a:gd name="f67" fmla="+- f47 0 f61"/>
              <a:gd name="f68" fmla="+- f62 f3 0"/>
              <a:gd name="f69" fmla="*/ f61 1 2"/>
              <a:gd name="f70" fmla="+- 0 0 f63"/>
              <a:gd name="f71" fmla="+- 0 0 f64"/>
              <a:gd name="f72" fmla="*/ f68 f9 1"/>
              <a:gd name="f73" fmla="*/ f66 f67 1"/>
              <a:gd name="f74" fmla="+- 0 0 f69"/>
              <a:gd name="f75" fmla="+- 0 0 f70"/>
              <a:gd name="f76" fmla="+- 0 0 f71"/>
              <a:gd name="f77" fmla="*/ f66 f36 1"/>
              <a:gd name="f78" fmla="*/ f67 f36 1"/>
              <a:gd name="f79" fmla="*/ f72 1 f2"/>
              <a:gd name="f80" fmla="+- 0 0 f74"/>
              <a:gd name="f81" fmla="*/ f75 f48 1"/>
              <a:gd name="f82" fmla="*/ f76 f47 1"/>
              <a:gd name="f83" fmla="+- 0 0 f79"/>
              <a:gd name="f84" fmla="+- f54 0 f81"/>
              <a:gd name="f85" fmla="+- f54 f81 0"/>
              <a:gd name="f86" fmla="+- f53 0 f82"/>
              <a:gd name="f87" fmla="+- f53 f82 0"/>
              <a:gd name="f88" fmla="val f83"/>
              <a:gd name="f89" fmla="*/ f84 f36 1"/>
              <a:gd name="f90" fmla="*/ f86 f36 1"/>
              <a:gd name="f91" fmla="*/ f85 f36 1"/>
              <a:gd name="f92" fmla="*/ f87 f36 1"/>
              <a:gd name="f93" fmla="+- 0 0 f88"/>
              <a:gd name="f94" fmla="*/ f93 f2 1"/>
              <a:gd name="f95" fmla="*/ f94 1 f9"/>
              <a:gd name="f96" fmla="+- f95 0 f3"/>
              <a:gd name="f97" fmla="+- f96 f3 0"/>
              <a:gd name="f98" fmla="*/ f97 f9 1"/>
              <a:gd name="f99" fmla="*/ f98 1 f2"/>
              <a:gd name="f100" fmla="+- 0 0 f99"/>
              <a:gd name="f101" fmla="+- 0 0 f100"/>
              <a:gd name="f102" fmla="*/ f101 f2 1"/>
              <a:gd name="f103" fmla="*/ f102 1 f9"/>
              <a:gd name="f104" fmla="+- f103 0 f3"/>
              <a:gd name="f105" fmla="cos 1 f104"/>
              <a:gd name="f106" fmla="sin 1 f104"/>
              <a:gd name="f107" fmla="+- 0 0 f105"/>
              <a:gd name="f108" fmla="+- 0 0 f106"/>
              <a:gd name="f109" fmla="+- 0 0 f107"/>
              <a:gd name="f110" fmla="+- 0 0 f108"/>
              <a:gd name="f111" fmla="*/ f109 f67 1"/>
              <a:gd name="f112" fmla="*/ f110 f66 1"/>
              <a:gd name="f113" fmla="*/ f111 f111 1"/>
              <a:gd name="f114" fmla="*/ f112 f112 1"/>
              <a:gd name="f115" fmla="+- f113 f114 0"/>
              <a:gd name="f116" fmla="+- f115 f10 0"/>
              <a:gd name="f117" fmla="sqrt f116"/>
              <a:gd name="f118" fmla="*/ f73 1 f117"/>
              <a:gd name="f119" fmla="+- 0 0 f118"/>
              <a:gd name="f120" fmla="+- 0 0 f119"/>
              <a:gd name="f121" fmla="at2 f120 f80"/>
              <a:gd name="f122" fmla="+- f121 f3 0"/>
              <a:gd name="f123" fmla="*/ f122 f9 1"/>
              <a:gd name="f124" fmla="*/ f123 1 f2"/>
              <a:gd name="f125" fmla="+- 0 0 f124"/>
              <a:gd name="f126" fmla="val f125"/>
              <a:gd name="f127" fmla="+- 0 0 f126"/>
              <a:gd name="f128" fmla="*/ f127 f2 1"/>
              <a:gd name="f129" fmla="*/ f128 1 f9"/>
              <a:gd name="f130" fmla="+- f129 0 f3"/>
              <a:gd name="f131" fmla="*/ f130 2 1"/>
              <a:gd name="f132" fmla="+- f96 0 f130"/>
              <a:gd name="f133" fmla="+- f11 f131 0"/>
              <a:gd name="f134" fmla="+- f132 0 f2"/>
              <a:gd name="f135" fmla="+- f132 f3 0"/>
              <a:gd name="f136" fmla="*/ f135 f9 1"/>
              <a:gd name="f137" fmla="*/ f136 1 f2"/>
              <a:gd name="f138" fmla="+- 0 0 f137"/>
              <a:gd name="f139" fmla="+- 0 0 f138"/>
              <a:gd name="f140" fmla="*/ f139 f2 1"/>
              <a:gd name="f141" fmla="*/ f140 1 f9"/>
              <a:gd name="f142" fmla="+- f141 0 f3"/>
              <a:gd name="f143" fmla="cos 1 f142"/>
              <a:gd name="f144" fmla="sin 1 f142"/>
              <a:gd name="f145" fmla="+- 0 0 f143"/>
              <a:gd name="f146" fmla="+- 0 0 f144"/>
              <a:gd name="f147" fmla="+- 0 0 f145"/>
              <a:gd name="f148" fmla="+- 0 0 f146"/>
              <a:gd name="f149" fmla="*/ f147 f67 1"/>
              <a:gd name="f150" fmla="*/ f148 f66 1"/>
              <a:gd name="f151" fmla="*/ f149 f149 1"/>
              <a:gd name="f152" fmla="*/ f150 f150 1"/>
              <a:gd name="f153" fmla="+- f151 f152 0"/>
              <a:gd name="f154" fmla="+- f153 f10 0"/>
              <a:gd name="f155" fmla="sqrt f154"/>
              <a:gd name="f156" fmla="*/ f73 1 f155"/>
              <a:gd name="f157" fmla="*/ f147 f156 1"/>
              <a:gd name="f158" fmla="*/ f148 f156 1"/>
              <a:gd name="f159" fmla="+- f54 f157 0"/>
              <a:gd name="f160" fmla="+- f53 f158 0"/>
              <a:gd name="f161" fmla="+- f54 0 f157"/>
              <a:gd name="f162" fmla="+- f53 0 f158"/>
              <a:gd name="f163" fmla="*/ f159 f36 1"/>
              <a:gd name="f164" fmla="*/ f160 f36 1"/>
              <a:gd name="f165" fmla="*/ f161 f36 1"/>
              <a:gd name="f166" fmla="*/ f162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89" y="f90"/>
              </a:cxn>
              <a:cxn ang="f35">
                <a:pos x="f89" y="f92"/>
              </a:cxn>
              <a:cxn ang="f35">
                <a:pos x="f91" y="f92"/>
              </a:cxn>
              <a:cxn ang="f34">
                <a:pos x="f91" y="f90"/>
              </a:cxn>
            </a:cxnLst>
            <a:rect l="f89" t="f90" r="f91" b="f92"/>
            <a:pathLst>
              <a:path>
                <a:moveTo>
                  <a:pt x="f43" y="f65"/>
                </a:moveTo>
                <a:arcTo wR="f59" hR="f60" stAng="f2" swAng="f1"/>
                <a:close/>
                <a:moveTo>
                  <a:pt x="f163" y="f164"/>
                </a:moveTo>
                <a:arcTo wR="f77" hR="f78" stAng="f132" swAng="f133"/>
                <a:close/>
                <a:moveTo>
                  <a:pt x="f165" y="f166"/>
                </a:moveTo>
                <a:arcTo wR="f77" hR="f78" stAng="f134" swAng="f133"/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5" name="Group 4">
            <a:extLst>
              <a:ext uri="{FF2B5EF4-FFF2-40B4-BE49-F238E27FC236}">
                <a16:creationId xmlns:a16="http://schemas.microsoft.com/office/drawing/2014/main" id="{CB5267DB-E0DC-22DC-79B4-34042B9B014B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714376" y="1844676"/>
            <a:ext cx="2743200" cy="2865438"/>
            <a:chOff x="450" y="1162"/>
            <a:chExt cx="1728" cy="1805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602B3AB9-AAF8-B0A1-979B-63A6ADCC1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" y="1422"/>
              <a:ext cx="481" cy="948"/>
            </a:xfrm>
            <a:custGeom>
              <a:avLst/>
              <a:gdLst>
                <a:gd name="T0" fmla="*/ 28 w 37"/>
                <a:gd name="T1" fmla="*/ 0 h 73"/>
                <a:gd name="T2" fmla="*/ 34 w 37"/>
                <a:gd name="T3" fmla="*/ 16 h 73"/>
                <a:gd name="T4" fmla="*/ 37 w 37"/>
                <a:gd name="T5" fmla="*/ 67 h 73"/>
                <a:gd name="T6" fmla="*/ 34 w 37"/>
                <a:gd name="T7" fmla="*/ 70 h 73"/>
                <a:gd name="T8" fmla="*/ 23 w 37"/>
                <a:gd name="T9" fmla="*/ 72 h 73"/>
                <a:gd name="T10" fmla="*/ 16 w 37"/>
                <a:gd name="T11" fmla="*/ 70 h 73"/>
                <a:gd name="T12" fmla="*/ 14 w 37"/>
                <a:gd name="T13" fmla="*/ 68 h 73"/>
                <a:gd name="T14" fmla="*/ 14 w 37"/>
                <a:gd name="T15" fmla="*/ 54 h 73"/>
                <a:gd name="T16" fmla="*/ 12 w 37"/>
                <a:gd name="T17" fmla="*/ 45 h 73"/>
                <a:gd name="T18" fmla="*/ 12 w 37"/>
                <a:gd name="T19" fmla="*/ 34 h 73"/>
                <a:gd name="T20" fmla="*/ 9 w 37"/>
                <a:gd name="T21" fmla="*/ 31 h 73"/>
                <a:gd name="T22" fmla="*/ 4 w 37"/>
                <a:gd name="T23" fmla="*/ 31 h 73"/>
                <a:gd name="T24" fmla="*/ 1 w 37"/>
                <a:gd name="T25" fmla="*/ 27 h 73"/>
                <a:gd name="T26" fmla="*/ 1 w 37"/>
                <a:gd name="T27" fmla="*/ 23 h 73"/>
                <a:gd name="T28" fmla="*/ 10 w 37"/>
                <a:gd name="T29" fmla="*/ 23 h 73"/>
                <a:gd name="T30" fmla="*/ 14 w 37"/>
                <a:gd name="T31" fmla="*/ 19 h 73"/>
                <a:gd name="T32" fmla="*/ 18 w 37"/>
                <a:gd name="T33" fmla="*/ 9 h 73"/>
                <a:gd name="T34" fmla="*/ 23 w 37"/>
                <a:gd name="T35" fmla="*/ 4 h 73"/>
                <a:gd name="T36" fmla="*/ 28 w 37"/>
                <a:gd name="T3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73">
                  <a:moveTo>
                    <a:pt x="28" y="0"/>
                  </a:moveTo>
                  <a:cubicBezTo>
                    <a:pt x="33" y="4"/>
                    <a:pt x="35" y="9"/>
                    <a:pt x="34" y="16"/>
                  </a:cubicBezTo>
                  <a:cubicBezTo>
                    <a:pt x="34" y="33"/>
                    <a:pt x="36" y="50"/>
                    <a:pt x="37" y="67"/>
                  </a:cubicBezTo>
                  <a:cubicBezTo>
                    <a:pt x="37" y="69"/>
                    <a:pt x="37" y="71"/>
                    <a:pt x="34" y="70"/>
                  </a:cubicBezTo>
                  <a:cubicBezTo>
                    <a:pt x="30" y="73"/>
                    <a:pt x="27" y="71"/>
                    <a:pt x="23" y="72"/>
                  </a:cubicBezTo>
                  <a:cubicBezTo>
                    <a:pt x="21" y="72"/>
                    <a:pt x="18" y="72"/>
                    <a:pt x="16" y="70"/>
                  </a:cubicBezTo>
                  <a:cubicBezTo>
                    <a:pt x="14" y="71"/>
                    <a:pt x="14" y="69"/>
                    <a:pt x="14" y="68"/>
                  </a:cubicBezTo>
                  <a:cubicBezTo>
                    <a:pt x="14" y="63"/>
                    <a:pt x="14" y="58"/>
                    <a:pt x="14" y="54"/>
                  </a:cubicBezTo>
                  <a:cubicBezTo>
                    <a:pt x="14" y="50"/>
                    <a:pt x="14" y="48"/>
                    <a:pt x="12" y="45"/>
                  </a:cubicBezTo>
                  <a:cubicBezTo>
                    <a:pt x="10" y="42"/>
                    <a:pt x="11" y="38"/>
                    <a:pt x="12" y="34"/>
                  </a:cubicBezTo>
                  <a:cubicBezTo>
                    <a:pt x="13" y="31"/>
                    <a:pt x="12" y="30"/>
                    <a:pt x="9" y="31"/>
                  </a:cubicBezTo>
                  <a:cubicBezTo>
                    <a:pt x="7" y="31"/>
                    <a:pt x="6" y="31"/>
                    <a:pt x="4" y="31"/>
                  </a:cubicBezTo>
                  <a:cubicBezTo>
                    <a:pt x="2" y="30"/>
                    <a:pt x="1" y="29"/>
                    <a:pt x="1" y="27"/>
                  </a:cubicBezTo>
                  <a:cubicBezTo>
                    <a:pt x="0" y="25"/>
                    <a:pt x="0" y="24"/>
                    <a:pt x="1" y="23"/>
                  </a:cubicBezTo>
                  <a:cubicBezTo>
                    <a:pt x="4" y="23"/>
                    <a:pt x="7" y="22"/>
                    <a:pt x="10" y="23"/>
                  </a:cubicBezTo>
                  <a:cubicBezTo>
                    <a:pt x="13" y="23"/>
                    <a:pt x="14" y="22"/>
                    <a:pt x="14" y="19"/>
                  </a:cubicBezTo>
                  <a:cubicBezTo>
                    <a:pt x="15" y="16"/>
                    <a:pt x="16" y="12"/>
                    <a:pt x="18" y="9"/>
                  </a:cubicBezTo>
                  <a:cubicBezTo>
                    <a:pt x="19" y="7"/>
                    <a:pt x="21" y="5"/>
                    <a:pt x="23" y="4"/>
                  </a:cubicBezTo>
                  <a:cubicBezTo>
                    <a:pt x="24" y="1"/>
                    <a:pt x="26" y="0"/>
                    <a:pt x="2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284506EE-C9E6-FAA5-2858-25254B10A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" y="1292"/>
              <a:ext cx="727" cy="727"/>
            </a:xfrm>
            <a:custGeom>
              <a:avLst/>
              <a:gdLst>
                <a:gd name="T0" fmla="*/ 55 w 56"/>
                <a:gd name="T1" fmla="*/ 37 h 56"/>
                <a:gd name="T2" fmla="*/ 55 w 56"/>
                <a:gd name="T3" fmla="*/ 52 h 56"/>
                <a:gd name="T4" fmla="*/ 52 w 56"/>
                <a:gd name="T5" fmla="*/ 55 h 56"/>
                <a:gd name="T6" fmla="*/ 31 w 56"/>
                <a:gd name="T7" fmla="*/ 55 h 56"/>
                <a:gd name="T8" fmla="*/ 9 w 56"/>
                <a:gd name="T9" fmla="*/ 55 h 56"/>
                <a:gd name="T10" fmla="*/ 2 w 56"/>
                <a:gd name="T11" fmla="*/ 55 h 56"/>
                <a:gd name="T12" fmla="*/ 0 w 56"/>
                <a:gd name="T13" fmla="*/ 52 h 56"/>
                <a:gd name="T14" fmla="*/ 0 w 56"/>
                <a:gd name="T15" fmla="*/ 34 h 56"/>
                <a:gd name="T16" fmla="*/ 0 w 56"/>
                <a:gd name="T17" fmla="*/ 4 h 56"/>
                <a:gd name="T18" fmla="*/ 3 w 56"/>
                <a:gd name="T19" fmla="*/ 0 h 56"/>
                <a:gd name="T20" fmla="*/ 51 w 56"/>
                <a:gd name="T21" fmla="*/ 0 h 56"/>
                <a:gd name="T22" fmla="*/ 55 w 56"/>
                <a:gd name="T23" fmla="*/ 4 h 56"/>
                <a:gd name="T24" fmla="*/ 55 w 56"/>
                <a:gd name="T25" fmla="*/ 27 h 56"/>
                <a:gd name="T26" fmla="*/ 53 w 56"/>
                <a:gd name="T27" fmla="*/ 33 h 56"/>
                <a:gd name="T28" fmla="*/ 52 w 56"/>
                <a:gd name="T29" fmla="*/ 34 h 56"/>
                <a:gd name="T30" fmla="*/ 50 w 56"/>
                <a:gd name="T31" fmla="*/ 32 h 56"/>
                <a:gd name="T32" fmla="*/ 50 w 56"/>
                <a:gd name="T33" fmla="*/ 30 h 56"/>
                <a:gd name="T34" fmla="*/ 50 w 56"/>
                <a:gd name="T35" fmla="*/ 9 h 56"/>
                <a:gd name="T36" fmla="*/ 46 w 56"/>
                <a:gd name="T37" fmla="*/ 5 h 56"/>
                <a:gd name="T38" fmla="*/ 8 w 56"/>
                <a:gd name="T39" fmla="*/ 4 h 56"/>
                <a:gd name="T40" fmla="*/ 4 w 56"/>
                <a:gd name="T41" fmla="*/ 8 h 56"/>
                <a:gd name="T42" fmla="*/ 4 w 56"/>
                <a:gd name="T43" fmla="*/ 47 h 56"/>
                <a:gd name="T44" fmla="*/ 8 w 56"/>
                <a:gd name="T45" fmla="*/ 50 h 56"/>
                <a:gd name="T46" fmla="*/ 47 w 56"/>
                <a:gd name="T47" fmla="*/ 50 h 56"/>
                <a:gd name="T48" fmla="*/ 50 w 56"/>
                <a:gd name="T49" fmla="*/ 47 h 56"/>
                <a:gd name="T50" fmla="*/ 51 w 56"/>
                <a:gd name="T51" fmla="*/ 35 h 56"/>
                <a:gd name="T52" fmla="*/ 55 w 56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6">
                  <a:moveTo>
                    <a:pt x="55" y="37"/>
                  </a:moveTo>
                  <a:cubicBezTo>
                    <a:pt x="56" y="42"/>
                    <a:pt x="55" y="47"/>
                    <a:pt x="55" y="52"/>
                  </a:cubicBezTo>
                  <a:cubicBezTo>
                    <a:pt x="55" y="54"/>
                    <a:pt x="54" y="55"/>
                    <a:pt x="52" y="55"/>
                  </a:cubicBezTo>
                  <a:cubicBezTo>
                    <a:pt x="45" y="55"/>
                    <a:pt x="38" y="55"/>
                    <a:pt x="31" y="55"/>
                  </a:cubicBezTo>
                  <a:cubicBezTo>
                    <a:pt x="24" y="54"/>
                    <a:pt x="16" y="54"/>
                    <a:pt x="9" y="55"/>
                  </a:cubicBezTo>
                  <a:cubicBezTo>
                    <a:pt x="7" y="56"/>
                    <a:pt x="4" y="55"/>
                    <a:pt x="2" y="55"/>
                  </a:cubicBezTo>
                  <a:cubicBezTo>
                    <a:pt x="0" y="56"/>
                    <a:pt x="0" y="54"/>
                    <a:pt x="0" y="52"/>
                  </a:cubicBezTo>
                  <a:cubicBezTo>
                    <a:pt x="0" y="46"/>
                    <a:pt x="0" y="40"/>
                    <a:pt x="0" y="34"/>
                  </a:cubicBezTo>
                  <a:cubicBezTo>
                    <a:pt x="0" y="24"/>
                    <a:pt x="0" y="1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" y="0"/>
                    <a:pt x="35" y="0"/>
                    <a:pt x="51" y="0"/>
                  </a:cubicBezTo>
                  <a:cubicBezTo>
                    <a:pt x="54" y="0"/>
                    <a:pt x="55" y="1"/>
                    <a:pt x="55" y="4"/>
                  </a:cubicBezTo>
                  <a:cubicBezTo>
                    <a:pt x="55" y="12"/>
                    <a:pt x="55" y="19"/>
                    <a:pt x="55" y="27"/>
                  </a:cubicBezTo>
                  <a:cubicBezTo>
                    <a:pt x="55" y="29"/>
                    <a:pt x="54" y="30"/>
                    <a:pt x="53" y="33"/>
                  </a:cubicBezTo>
                  <a:cubicBezTo>
                    <a:pt x="54" y="33"/>
                    <a:pt x="53" y="33"/>
                    <a:pt x="52" y="34"/>
                  </a:cubicBezTo>
                  <a:cubicBezTo>
                    <a:pt x="51" y="34"/>
                    <a:pt x="50" y="33"/>
                    <a:pt x="50" y="32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50" y="23"/>
                    <a:pt x="50" y="16"/>
                    <a:pt x="50" y="9"/>
                  </a:cubicBezTo>
                  <a:cubicBezTo>
                    <a:pt x="50" y="5"/>
                    <a:pt x="50" y="5"/>
                    <a:pt x="46" y="5"/>
                  </a:cubicBezTo>
                  <a:cubicBezTo>
                    <a:pt x="33" y="4"/>
                    <a:pt x="21" y="5"/>
                    <a:pt x="8" y="4"/>
                  </a:cubicBezTo>
                  <a:cubicBezTo>
                    <a:pt x="5" y="4"/>
                    <a:pt x="4" y="6"/>
                    <a:pt x="4" y="8"/>
                  </a:cubicBezTo>
                  <a:cubicBezTo>
                    <a:pt x="4" y="21"/>
                    <a:pt x="4" y="34"/>
                    <a:pt x="4" y="47"/>
                  </a:cubicBezTo>
                  <a:cubicBezTo>
                    <a:pt x="4" y="49"/>
                    <a:pt x="5" y="50"/>
                    <a:pt x="8" y="50"/>
                  </a:cubicBezTo>
                  <a:cubicBezTo>
                    <a:pt x="21" y="50"/>
                    <a:pt x="34" y="50"/>
                    <a:pt x="47" y="50"/>
                  </a:cubicBezTo>
                  <a:cubicBezTo>
                    <a:pt x="49" y="50"/>
                    <a:pt x="50" y="49"/>
                    <a:pt x="50" y="47"/>
                  </a:cubicBezTo>
                  <a:cubicBezTo>
                    <a:pt x="50" y="43"/>
                    <a:pt x="49" y="39"/>
                    <a:pt x="51" y="35"/>
                  </a:cubicBezTo>
                  <a:cubicBezTo>
                    <a:pt x="53" y="35"/>
                    <a:pt x="55" y="34"/>
                    <a:pt x="55" y="37"/>
                  </a:cubicBezTo>
                  <a:close/>
                </a:path>
              </a:pathLst>
            </a:custGeom>
            <a:solidFill>
              <a:srgbClr val="769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D75D5E60-746B-1D12-4FE6-43082BEA8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2344"/>
              <a:ext cx="234" cy="532"/>
            </a:xfrm>
            <a:custGeom>
              <a:avLst/>
              <a:gdLst>
                <a:gd name="T0" fmla="*/ 17 w 18"/>
                <a:gd name="T1" fmla="*/ 34 h 41"/>
                <a:gd name="T2" fmla="*/ 17 w 18"/>
                <a:gd name="T3" fmla="*/ 39 h 41"/>
                <a:gd name="T4" fmla="*/ 5 w 18"/>
                <a:gd name="T5" fmla="*/ 37 h 41"/>
                <a:gd name="T6" fmla="*/ 4 w 18"/>
                <a:gd name="T7" fmla="*/ 24 h 41"/>
                <a:gd name="T8" fmla="*/ 1 w 18"/>
                <a:gd name="T9" fmla="*/ 5 h 41"/>
                <a:gd name="T10" fmla="*/ 5 w 18"/>
                <a:gd name="T11" fmla="*/ 0 h 41"/>
                <a:gd name="T12" fmla="*/ 13 w 18"/>
                <a:gd name="T13" fmla="*/ 0 h 41"/>
                <a:gd name="T14" fmla="*/ 16 w 18"/>
                <a:gd name="T15" fmla="*/ 4 h 41"/>
                <a:gd name="T16" fmla="*/ 17 w 18"/>
                <a:gd name="T1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1">
                  <a:moveTo>
                    <a:pt x="17" y="34"/>
                  </a:moveTo>
                  <a:cubicBezTo>
                    <a:pt x="17" y="36"/>
                    <a:pt x="18" y="37"/>
                    <a:pt x="17" y="39"/>
                  </a:cubicBezTo>
                  <a:cubicBezTo>
                    <a:pt x="13" y="40"/>
                    <a:pt x="8" y="41"/>
                    <a:pt x="5" y="37"/>
                  </a:cubicBezTo>
                  <a:cubicBezTo>
                    <a:pt x="3" y="33"/>
                    <a:pt x="4" y="29"/>
                    <a:pt x="4" y="24"/>
                  </a:cubicBezTo>
                  <a:cubicBezTo>
                    <a:pt x="3" y="18"/>
                    <a:pt x="2" y="11"/>
                    <a:pt x="1" y="5"/>
                  </a:cubicBezTo>
                  <a:cubicBezTo>
                    <a:pt x="0" y="1"/>
                    <a:pt x="1" y="0"/>
                    <a:pt x="5" y="0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16" y="0"/>
                    <a:pt x="16" y="1"/>
                    <a:pt x="16" y="4"/>
                  </a:cubicBezTo>
                  <a:cubicBezTo>
                    <a:pt x="17" y="14"/>
                    <a:pt x="16" y="24"/>
                    <a:pt x="17" y="34"/>
                  </a:cubicBezTo>
                  <a:close/>
                </a:path>
              </a:pathLst>
            </a:custGeom>
            <a:solidFill>
              <a:srgbClr val="035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A5BAB0B7-0DBB-1F0D-5D48-BDB615574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" y="1876"/>
              <a:ext cx="182" cy="610"/>
            </a:xfrm>
            <a:custGeom>
              <a:avLst/>
              <a:gdLst>
                <a:gd name="T0" fmla="*/ 5 w 14"/>
                <a:gd name="T1" fmla="*/ 44 h 47"/>
                <a:gd name="T2" fmla="*/ 1 w 14"/>
                <a:gd name="T3" fmla="*/ 20 h 47"/>
                <a:gd name="T4" fmla="*/ 0 w 14"/>
                <a:gd name="T5" fmla="*/ 5 h 47"/>
                <a:gd name="T6" fmla="*/ 2 w 14"/>
                <a:gd name="T7" fmla="*/ 1 h 47"/>
                <a:gd name="T8" fmla="*/ 7 w 14"/>
                <a:gd name="T9" fmla="*/ 3 h 47"/>
                <a:gd name="T10" fmla="*/ 10 w 14"/>
                <a:gd name="T11" fmla="*/ 11 h 47"/>
                <a:gd name="T12" fmla="*/ 12 w 14"/>
                <a:gd name="T13" fmla="*/ 17 h 47"/>
                <a:gd name="T14" fmla="*/ 13 w 14"/>
                <a:gd name="T15" fmla="*/ 19 h 47"/>
                <a:gd name="T16" fmla="*/ 14 w 14"/>
                <a:gd name="T17" fmla="*/ 37 h 47"/>
                <a:gd name="T18" fmla="*/ 13 w 14"/>
                <a:gd name="T19" fmla="*/ 39 h 47"/>
                <a:gd name="T20" fmla="*/ 12 w 14"/>
                <a:gd name="T21" fmla="*/ 43 h 47"/>
                <a:gd name="T22" fmla="*/ 9 w 14"/>
                <a:gd name="T23" fmla="*/ 46 h 47"/>
                <a:gd name="T24" fmla="*/ 5 w 14"/>
                <a:gd name="T25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47">
                  <a:moveTo>
                    <a:pt x="5" y="44"/>
                  </a:moveTo>
                  <a:cubicBezTo>
                    <a:pt x="3" y="36"/>
                    <a:pt x="3" y="28"/>
                    <a:pt x="1" y="20"/>
                  </a:cubicBezTo>
                  <a:cubicBezTo>
                    <a:pt x="1" y="15"/>
                    <a:pt x="0" y="10"/>
                    <a:pt x="0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5" y="2"/>
                    <a:pt x="7" y="3"/>
                  </a:cubicBezTo>
                  <a:cubicBezTo>
                    <a:pt x="9" y="5"/>
                    <a:pt x="9" y="9"/>
                    <a:pt x="10" y="11"/>
                  </a:cubicBezTo>
                  <a:cubicBezTo>
                    <a:pt x="11" y="13"/>
                    <a:pt x="12" y="15"/>
                    <a:pt x="12" y="17"/>
                  </a:cubicBezTo>
                  <a:cubicBezTo>
                    <a:pt x="13" y="18"/>
                    <a:pt x="13" y="18"/>
                    <a:pt x="13" y="19"/>
                  </a:cubicBezTo>
                  <a:cubicBezTo>
                    <a:pt x="13" y="25"/>
                    <a:pt x="13" y="31"/>
                    <a:pt x="14" y="37"/>
                  </a:cubicBezTo>
                  <a:cubicBezTo>
                    <a:pt x="13" y="38"/>
                    <a:pt x="14" y="38"/>
                    <a:pt x="13" y="39"/>
                  </a:cubicBezTo>
                  <a:cubicBezTo>
                    <a:pt x="13" y="40"/>
                    <a:pt x="13" y="42"/>
                    <a:pt x="12" y="43"/>
                  </a:cubicBezTo>
                  <a:cubicBezTo>
                    <a:pt x="12" y="45"/>
                    <a:pt x="11" y="46"/>
                    <a:pt x="9" y="46"/>
                  </a:cubicBezTo>
                  <a:cubicBezTo>
                    <a:pt x="7" y="47"/>
                    <a:pt x="6" y="46"/>
                    <a:pt x="5" y="44"/>
                  </a:cubicBezTo>
                  <a:close/>
                </a:path>
              </a:pathLst>
            </a:custGeom>
            <a:solidFill>
              <a:srgbClr val="1F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06CA3B97-4B4B-E600-C01D-4B9F30336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" y="2032"/>
              <a:ext cx="273" cy="363"/>
            </a:xfrm>
            <a:custGeom>
              <a:avLst/>
              <a:gdLst>
                <a:gd name="T0" fmla="*/ 0 w 21"/>
                <a:gd name="T1" fmla="*/ 26 h 28"/>
                <a:gd name="T2" fmla="*/ 0 w 21"/>
                <a:gd name="T3" fmla="*/ 5 h 28"/>
                <a:gd name="T4" fmla="*/ 2 w 21"/>
                <a:gd name="T5" fmla="*/ 2 h 28"/>
                <a:gd name="T6" fmla="*/ 9 w 21"/>
                <a:gd name="T7" fmla="*/ 3 h 28"/>
                <a:gd name="T8" fmla="*/ 12 w 21"/>
                <a:gd name="T9" fmla="*/ 7 h 28"/>
                <a:gd name="T10" fmla="*/ 13 w 21"/>
                <a:gd name="T11" fmla="*/ 15 h 28"/>
                <a:gd name="T12" fmla="*/ 18 w 21"/>
                <a:gd name="T13" fmla="*/ 22 h 28"/>
                <a:gd name="T14" fmla="*/ 19 w 21"/>
                <a:gd name="T15" fmla="*/ 27 h 28"/>
                <a:gd name="T16" fmla="*/ 17 w 21"/>
                <a:gd name="T17" fmla="*/ 28 h 28"/>
                <a:gd name="T18" fmla="*/ 4 w 21"/>
                <a:gd name="T19" fmla="*/ 27 h 28"/>
                <a:gd name="T20" fmla="*/ 0 w 21"/>
                <a:gd name="T2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8">
                  <a:moveTo>
                    <a:pt x="0" y="26"/>
                  </a:moveTo>
                  <a:cubicBezTo>
                    <a:pt x="0" y="19"/>
                    <a:pt x="0" y="12"/>
                    <a:pt x="0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5" y="0"/>
                    <a:pt x="6" y="0"/>
                    <a:pt x="9" y="3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3" y="9"/>
                    <a:pt x="14" y="12"/>
                    <a:pt x="13" y="15"/>
                  </a:cubicBezTo>
                  <a:cubicBezTo>
                    <a:pt x="12" y="19"/>
                    <a:pt x="16" y="20"/>
                    <a:pt x="18" y="22"/>
                  </a:cubicBezTo>
                  <a:cubicBezTo>
                    <a:pt x="20" y="24"/>
                    <a:pt x="21" y="25"/>
                    <a:pt x="19" y="27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3" y="26"/>
                    <a:pt x="9" y="27"/>
                    <a:pt x="4" y="27"/>
                  </a:cubicBezTo>
                  <a:cubicBezTo>
                    <a:pt x="3" y="27"/>
                    <a:pt x="2" y="27"/>
                    <a:pt x="0" y="26"/>
                  </a:cubicBezTo>
                  <a:close/>
                </a:path>
              </a:pathLst>
            </a:custGeom>
            <a:solidFill>
              <a:srgbClr val="C5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11EEAA1E-4444-C97D-B931-23758331E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" y="2473"/>
              <a:ext cx="403" cy="468"/>
            </a:xfrm>
            <a:custGeom>
              <a:avLst/>
              <a:gdLst>
                <a:gd name="T0" fmla="*/ 28 w 31"/>
                <a:gd name="T1" fmla="*/ 1 h 36"/>
                <a:gd name="T2" fmla="*/ 29 w 31"/>
                <a:gd name="T3" fmla="*/ 1 h 36"/>
                <a:gd name="T4" fmla="*/ 28 w 31"/>
                <a:gd name="T5" fmla="*/ 12 h 36"/>
                <a:gd name="T6" fmla="*/ 27 w 31"/>
                <a:gd name="T7" fmla="*/ 6 h 36"/>
                <a:gd name="T8" fmla="*/ 26 w 31"/>
                <a:gd name="T9" fmla="*/ 15 h 36"/>
                <a:gd name="T10" fmla="*/ 26 w 31"/>
                <a:gd name="T11" fmla="*/ 19 h 36"/>
                <a:gd name="T12" fmla="*/ 26 w 31"/>
                <a:gd name="T13" fmla="*/ 20 h 36"/>
                <a:gd name="T14" fmla="*/ 29 w 31"/>
                <a:gd name="T15" fmla="*/ 36 h 36"/>
                <a:gd name="T16" fmla="*/ 23 w 31"/>
                <a:gd name="T17" fmla="*/ 12 h 36"/>
                <a:gd name="T18" fmla="*/ 13 w 31"/>
                <a:gd name="T19" fmla="*/ 6 h 36"/>
                <a:gd name="T20" fmla="*/ 12 w 31"/>
                <a:gd name="T21" fmla="*/ 9 h 36"/>
                <a:gd name="T22" fmla="*/ 7 w 31"/>
                <a:gd name="T23" fmla="*/ 30 h 36"/>
                <a:gd name="T24" fmla="*/ 9 w 31"/>
                <a:gd name="T25" fmla="*/ 13 h 36"/>
                <a:gd name="T26" fmla="*/ 9 w 31"/>
                <a:gd name="T27" fmla="*/ 9 h 36"/>
                <a:gd name="T28" fmla="*/ 8 w 31"/>
                <a:gd name="T29" fmla="*/ 6 h 36"/>
                <a:gd name="T30" fmla="*/ 5 w 31"/>
                <a:gd name="T31" fmla="*/ 9 h 36"/>
                <a:gd name="T32" fmla="*/ 2 w 31"/>
                <a:gd name="T33" fmla="*/ 18 h 36"/>
                <a:gd name="T34" fmla="*/ 0 w 31"/>
                <a:gd name="T35" fmla="*/ 20 h 36"/>
                <a:gd name="T36" fmla="*/ 0 w 31"/>
                <a:gd name="T37" fmla="*/ 15 h 36"/>
                <a:gd name="T38" fmla="*/ 1 w 31"/>
                <a:gd name="T39" fmla="*/ 7 h 36"/>
                <a:gd name="T40" fmla="*/ 9 w 31"/>
                <a:gd name="T41" fmla="*/ 0 h 36"/>
                <a:gd name="T42" fmla="*/ 11 w 31"/>
                <a:gd name="T43" fmla="*/ 0 h 36"/>
                <a:gd name="T44" fmla="*/ 28 w 31"/>
                <a:gd name="T4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6">
                  <a:moveTo>
                    <a:pt x="28" y="1"/>
                  </a:moveTo>
                  <a:cubicBezTo>
                    <a:pt x="28" y="1"/>
                    <a:pt x="29" y="1"/>
                    <a:pt x="29" y="1"/>
                  </a:cubicBezTo>
                  <a:cubicBezTo>
                    <a:pt x="31" y="5"/>
                    <a:pt x="30" y="10"/>
                    <a:pt x="28" y="12"/>
                  </a:cubicBezTo>
                  <a:cubicBezTo>
                    <a:pt x="27" y="10"/>
                    <a:pt x="27" y="8"/>
                    <a:pt x="27" y="6"/>
                  </a:cubicBezTo>
                  <a:cubicBezTo>
                    <a:pt x="25" y="9"/>
                    <a:pt x="26" y="12"/>
                    <a:pt x="26" y="15"/>
                  </a:cubicBezTo>
                  <a:cubicBezTo>
                    <a:pt x="27" y="16"/>
                    <a:pt x="27" y="18"/>
                    <a:pt x="26" y="19"/>
                  </a:cubicBezTo>
                  <a:cubicBezTo>
                    <a:pt x="26" y="19"/>
                    <a:pt x="25" y="20"/>
                    <a:pt x="26" y="20"/>
                  </a:cubicBezTo>
                  <a:cubicBezTo>
                    <a:pt x="30" y="25"/>
                    <a:pt x="28" y="31"/>
                    <a:pt x="29" y="36"/>
                  </a:cubicBezTo>
                  <a:cubicBezTo>
                    <a:pt x="26" y="28"/>
                    <a:pt x="24" y="20"/>
                    <a:pt x="23" y="12"/>
                  </a:cubicBezTo>
                  <a:cubicBezTo>
                    <a:pt x="22" y="6"/>
                    <a:pt x="18" y="4"/>
                    <a:pt x="13" y="6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0" y="16"/>
                    <a:pt x="10" y="23"/>
                    <a:pt x="7" y="30"/>
                  </a:cubicBezTo>
                  <a:cubicBezTo>
                    <a:pt x="7" y="24"/>
                    <a:pt x="8" y="19"/>
                    <a:pt x="9" y="13"/>
                  </a:cubicBezTo>
                  <a:cubicBezTo>
                    <a:pt x="9" y="12"/>
                    <a:pt x="9" y="10"/>
                    <a:pt x="9" y="9"/>
                  </a:cubicBezTo>
                  <a:cubicBezTo>
                    <a:pt x="9" y="8"/>
                    <a:pt x="11" y="6"/>
                    <a:pt x="8" y="6"/>
                  </a:cubicBezTo>
                  <a:cubicBezTo>
                    <a:pt x="7" y="6"/>
                    <a:pt x="5" y="6"/>
                    <a:pt x="5" y="9"/>
                  </a:cubicBezTo>
                  <a:cubicBezTo>
                    <a:pt x="4" y="12"/>
                    <a:pt x="3" y="15"/>
                    <a:pt x="2" y="18"/>
                  </a:cubicBezTo>
                  <a:cubicBezTo>
                    <a:pt x="2" y="19"/>
                    <a:pt x="1" y="20"/>
                    <a:pt x="0" y="20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1" y="13"/>
                    <a:pt x="1" y="10"/>
                    <a:pt x="1" y="7"/>
                  </a:cubicBezTo>
                  <a:cubicBezTo>
                    <a:pt x="2" y="1"/>
                    <a:pt x="2" y="0"/>
                    <a:pt x="9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7" y="1"/>
                    <a:pt x="22" y="0"/>
                    <a:pt x="28" y="1"/>
                  </a:cubicBezTo>
                  <a:close/>
                </a:path>
              </a:pathLst>
            </a:custGeom>
            <a:solidFill>
              <a:srgbClr val="1E2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441CC063-6C42-2863-DF07-A70DF4530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" y="2383"/>
              <a:ext cx="156" cy="363"/>
            </a:xfrm>
            <a:custGeom>
              <a:avLst/>
              <a:gdLst>
                <a:gd name="T0" fmla="*/ 0 w 12"/>
                <a:gd name="T1" fmla="*/ 19 h 28"/>
                <a:gd name="T2" fmla="*/ 1 w 12"/>
                <a:gd name="T3" fmla="*/ 8 h 28"/>
                <a:gd name="T4" fmla="*/ 4 w 12"/>
                <a:gd name="T5" fmla="*/ 2 h 28"/>
                <a:gd name="T6" fmla="*/ 8 w 12"/>
                <a:gd name="T7" fmla="*/ 1 h 28"/>
                <a:gd name="T8" fmla="*/ 11 w 12"/>
                <a:gd name="T9" fmla="*/ 6 h 28"/>
                <a:gd name="T10" fmla="*/ 6 w 12"/>
                <a:gd name="T11" fmla="*/ 25 h 28"/>
                <a:gd name="T12" fmla="*/ 2 w 12"/>
                <a:gd name="T13" fmla="*/ 28 h 28"/>
                <a:gd name="T14" fmla="*/ 0 w 12"/>
                <a:gd name="T15" fmla="*/ 24 h 28"/>
                <a:gd name="T16" fmla="*/ 0 w 12"/>
                <a:gd name="T1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8">
                  <a:moveTo>
                    <a:pt x="0" y="19"/>
                  </a:moveTo>
                  <a:cubicBezTo>
                    <a:pt x="1" y="16"/>
                    <a:pt x="1" y="12"/>
                    <a:pt x="1" y="8"/>
                  </a:cubicBezTo>
                  <a:cubicBezTo>
                    <a:pt x="2" y="6"/>
                    <a:pt x="2" y="4"/>
                    <a:pt x="4" y="2"/>
                  </a:cubicBezTo>
                  <a:cubicBezTo>
                    <a:pt x="6" y="1"/>
                    <a:pt x="7" y="0"/>
                    <a:pt x="8" y="1"/>
                  </a:cubicBezTo>
                  <a:cubicBezTo>
                    <a:pt x="10" y="2"/>
                    <a:pt x="12" y="4"/>
                    <a:pt x="11" y="6"/>
                  </a:cubicBezTo>
                  <a:cubicBezTo>
                    <a:pt x="9" y="12"/>
                    <a:pt x="7" y="19"/>
                    <a:pt x="6" y="25"/>
                  </a:cubicBezTo>
                  <a:cubicBezTo>
                    <a:pt x="5" y="27"/>
                    <a:pt x="4" y="28"/>
                    <a:pt x="2" y="28"/>
                  </a:cubicBezTo>
                  <a:cubicBezTo>
                    <a:pt x="0" y="27"/>
                    <a:pt x="0" y="25"/>
                    <a:pt x="0" y="24"/>
                  </a:cubicBezTo>
                  <a:cubicBezTo>
                    <a:pt x="1" y="22"/>
                    <a:pt x="0" y="21"/>
                    <a:pt x="0" y="19"/>
                  </a:cubicBezTo>
                  <a:close/>
                </a:path>
              </a:pathLst>
            </a:custGeom>
            <a:solidFill>
              <a:srgbClr val="F3A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54CC47BC-CA74-E29D-CFD9-31E48BD3C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" y="2344"/>
              <a:ext cx="286" cy="155"/>
            </a:xfrm>
            <a:custGeom>
              <a:avLst/>
              <a:gdLst>
                <a:gd name="T0" fmla="*/ 20 w 22"/>
                <a:gd name="T1" fmla="*/ 11 h 12"/>
                <a:gd name="T2" fmla="*/ 3 w 22"/>
                <a:gd name="T3" fmla="*/ 11 h 12"/>
                <a:gd name="T4" fmla="*/ 0 w 22"/>
                <a:gd name="T5" fmla="*/ 3 h 12"/>
                <a:gd name="T6" fmla="*/ 0 w 22"/>
                <a:gd name="T7" fmla="*/ 2 h 12"/>
                <a:gd name="T8" fmla="*/ 19 w 22"/>
                <a:gd name="T9" fmla="*/ 3 h 12"/>
                <a:gd name="T10" fmla="*/ 21 w 22"/>
                <a:gd name="T11" fmla="*/ 6 h 12"/>
                <a:gd name="T12" fmla="*/ 20 w 2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">
                  <a:moveTo>
                    <a:pt x="20" y="11"/>
                  </a:moveTo>
                  <a:cubicBezTo>
                    <a:pt x="14" y="12"/>
                    <a:pt x="9" y="12"/>
                    <a:pt x="3" y="11"/>
                  </a:cubicBezTo>
                  <a:cubicBezTo>
                    <a:pt x="0" y="10"/>
                    <a:pt x="0" y="10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7" y="2"/>
                    <a:pt x="13" y="0"/>
                    <a:pt x="19" y="3"/>
                  </a:cubicBezTo>
                  <a:cubicBezTo>
                    <a:pt x="20" y="4"/>
                    <a:pt x="22" y="4"/>
                    <a:pt x="21" y="6"/>
                  </a:cubicBezTo>
                  <a:cubicBezTo>
                    <a:pt x="21" y="8"/>
                    <a:pt x="20" y="10"/>
                    <a:pt x="20" y="11"/>
                  </a:cubicBezTo>
                  <a:close/>
                </a:path>
              </a:pathLst>
            </a:custGeom>
            <a:solidFill>
              <a:srgbClr val="97C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1FEC57ED-F820-8271-739A-E1ED9E5EC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" y="1162"/>
              <a:ext cx="234" cy="260"/>
            </a:xfrm>
            <a:custGeom>
              <a:avLst/>
              <a:gdLst>
                <a:gd name="T0" fmla="*/ 1 w 18"/>
                <a:gd name="T1" fmla="*/ 7 h 20"/>
                <a:gd name="T2" fmla="*/ 3 w 18"/>
                <a:gd name="T3" fmla="*/ 3 h 20"/>
                <a:gd name="T4" fmla="*/ 6 w 18"/>
                <a:gd name="T5" fmla="*/ 2 h 20"/>
                <a:gd name="T6" fmla="*/ 17 w 18"/>
                <a:gd name="T7" fmla="*/ 12 h 20"/>
                <a:gd name="T8" fmla="*/ 15 w 18"/>
                <a:gd name="T9" fmla="*/ 19 h 20"/>
                <a:gd name="T10" fmla="*/ 11 w 18"/>
                <a:gd name="T11" fmla="*/ 17 h 20"/>
                <a:gd name="T12" fmla="*/ 6 w 18"/>
                <a:gd name="T13" fmla="*/ 12 h 20"/>
                <a:gd name="T14" fmla="*/ 1 w 18"/>
                <a:gd name="T1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7"/>
                  </a:moveTo>
                  <a:cubicBezTo>
                    <a:pt x="0" y="3"/>
                    <a:pt x="0" y="3"/>
                    <a:pt x="3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13" y="0"/>
                    <a:pt x="18" y="5"/>
                    <a:pt x="17" y="12"/>
                  </a:cubicBezTo>
                  <a:cubicBezTo>
                    <a:pt x="17" y="14"/>
                    <a:pt x="16" y="17"/>
                    <a:pt x="15" y="19"/>
                  </a:cubicBezTo>
                  <a:cubicBezTo>
                    <a:pt x="13" y="20"/>
                    <a:pt x="12" y="19"/>
                    <a:pt x="11" y="17"/>
                  </a:cubicBezTo>
                  <a:cubicBezTo>
                    <a:pt x="10" y="15"/>
                    <a:pt x="9" y="13"/>
                    <a:pt x="6" y="12"/>
                  </a:cubicBezTo>
                  <a:cubicBezTo>
                    <a:pt x="4" y="11"/>
                    <a:pt x="2" y="10"/>
                    <a:pt x="1" y="7"/>
                  </a:cubicBezTo>
                  <a:close/>
                </a:path>
              </a:pathLst>
            </a:custGeom>
            <a:solidFill>
              <a:srgbClr val="5A3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2940B612-CB52-4734-D2BF-C08218767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" y="2331"/>
              <a:ext cx="247" cy="506"/>
            </a:xfrm>
            <a:custGeom>
              <a:avLst/>
              <a:gdLst>
                <a:gd name="T0" fmla="*/ 18 w 19"/>
                <a:gd name="T1" fmla="*/ 35 h 39"/>
                <a:gd name="T2" fmla="*/ 17 w 19"/>
                <a:gd name="T3" fmla="*/ 24 h 39"/>
                <a:gd name="T4" fmla="*/ 17 w 19"/>
                <a:gd name="T5" fmla="*/ 4 h 39"/>
                <a:gd name="T6" fmla="*/ 14 w 19"/>
                <a:gd name="T7" fmla="*/ 1 h 39"/>
                <a:gd name="T8" fmla="*/ 5 w 19"/>
                <a:gd name="T9" fmla="*/ 1 h 39"/>
                <a:gd name="T10" fmla="*/ 3 w 19"/>
                <a:gd name="T11" fmla="*/ 4 h 39"/>
                <a:gd name="T12" fmla="*/ 6 w 19"/>
                <a:gd name="T13" fmla="*/ 29 h 39"/>
                <a:gd name="T14" fmla="*/ 7 w 19"/>
                <a:gd name="T15" fmla="*/ 38 h 39"/>
                <a:gd name="T16" fmla="*/ 5 w 19"/>
                <a:gd name="T17" fmla="*/ 39 h 39"/>
                <a:gd name="T18" fmla="*/ 2 w 19"/>
                <a:gd name="T19" fmla="*/ 17 h 39"/>
                <a:gd name="T20" fmla="*/ 0 w 19"/>
                <a:gd name="T21" fmla="*/ 0 h 39"/>
                <a:gd name="T22" fmla="*/ 18 w 19"/>
                <a:gd name="T23" fmla="*/ 0 h 39"/>
                <a:gd name="T24" fmla="*/ 18 w 19"/>
                <a:gd name="T25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39">
                  <a:moveTo>
                    <a:pt x="18" y="35"/>
                  </a:moveTo>
                  <a:cubicBezTo>
                    <a:pt x="18" y="31"/>
                    <a:pt x="17" y="27"/>
                    <a:pt x="17" y="24"/>
                  </a:cubicBezTo>
                  <a:cubicBezTo>
                    <a:pt x="17" y="17"/>
                    <a:pt x="16" y="10"/>
                    <a:pt x="17" y="4"/>
                  </a:cubicBezTo>
                  <a:cubicBezTo>
                    <a:pt x="17" y="2"/>
                    <a:pt x="16" y="1"/>
                    <a:pt x="14" y="1"/>
                  </a:cubicBezTo>
                  <a:cubicBezTo>
                    <a:pt x="11" y="1"/>
                    <a:pt x="8" y="1"/>
                    <a:pt x="5" y="1"/>
                  </a:cubicBezTo>
                  <a:cubicBezTo>
                    <a:pt x="3" y="1"/>
                    <a:pt x="3" y="2"/>
                    <a:pt x="3" y="4"/>
                  </a:cubicBezTo>
                  <a:cubicBezTo>
                    <a:pt x="5" y="13"/>
                    <a:pt x="5" y="21"/>
                    <a:pt x="6" y="29"/>
                  </a:cubicBezTo>
                  <a:cubicBezTo>
                    <a:pt x="7" y="32"/>
                    <a:pt x="7" y="35"/>
                    <a:pt x="7" y="38"/>
                  </a:cubicBezTo>
                  <a:cubicBezTo>
                    <a:pt x="6" y="39"/>
                    <a:pt x="5" y="39"/>
                    <a:pt x="5" y="39"/>
                  </a:cubicBezTo>
                  <a:cubicBezTo>
                    <a:pt x="4" y="32"/>
                    <a:pt x="3" y="24"/>
                    <a:pt x="2" y="17"/>
                  </a:cubicBezTo>
                  <a:cubicBezTo>
                    <a:pt x="2" y="12"/>
                    <a:pt x="1" y="6"/>
                    <a:pt x="0" y="0"/>
                  </a:cubicBezTo>
                  <a:cubicBezTo>
                    <a:pt x="6" y="0"/>
                    <a:pt x="12" y="0"/>
                    <a:pt x="18" y="0"/>
                  </a:cubicBezTo>
                  <a:cubicBezTo>
                    <a:pt x="19" y="12"/>
                    <a:pt x="19" y="24"/>
                    <a:pt x="18" y="35"/>
                  </a:cubicBezTo>
                  <a:close/>
                </a:path>
              </a:pathLst>
            </a:custGeom>
            <a:solidFill>
              <a:srgbClr val="114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FB265C21-D842-B410-E498-CCA54279A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1253"/>
              <a:ext cx="208" cy="221"/>
            </a:xfrm>
            <a:custGeom>
              <a:avLst/>
              <a:gdLst>
                <a:gd name="T0" fmla="*/ 2 w 16"/>
                <a:gd name="T1" fmla="*/ 0 h 17"/>
                <a:gd name="T2" fmla="*/ 6 w 16"/>
                <a:gd name="T3" fmla="*/ 4 h 17"/>
                <a:gd name="T4" fmla="*/ 10 w 16"/>
                <a:gd name="T5" fmla="*/ 5 h 17"/>
                <a:gd name="T6" fmla="*/ 12 w 16"/>
                <a:gd name="T7" fmla="*/ 7 h 17"/>
                <a:gd name="T8" fmla="*/ 16 w 16"/>
                <a:gd name="T9" fmla="*/ 12 h 17"/>
                <a:gd name="T10" fmla="*/ 16 w 16"/>
                <a:gd name="T11" fmla="*/ 13 h 17"/>
                <a:gd name="T12" fmla="*/ 11 w 16"/>
                <a:gd name="T13" fmla="*/ 17 h 17"/>
                <a:gd name="T14" fmla="*/ 2 w 16"/>
                <a:gd name="T15" fmla="*/ 13 h 17"/>
                <a:gd name="T16" fmla="*/ 0 w 16"/>
                <a:gd name="T17" fmla="*/ 9 h 17"/>
                <a:gd name="T18" fmla="*/ 2 w 16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2" y="0"/>
                  </a:moveTo>
                  <a:cubicBezTo>
                    <a:pt x="4" y="1"/>
                    <a:pt x="5" y="2"/>
                    <a:pt x="6" y="4"/>
                  </a:cubicBezTo>
                  <a:cubicBezTo>
                    <a:pt x="7" y="4"/>
                    <a:pt x="8" y="6"/>
                    <a:pt x="10" y="5"/>
                  </a:cubicBezTo>
                  <a:cubicBezTo>
                    <a:pt x="11" y="4"/>
                    <a:pt x="12" y="5"/>
                    <a:pt x="12" y="7"/>
                  </a:cubicBezTo>
                  <a:cubicBezTo>
                    <a:pt x="12" y="10"/>
                    <a:pt x="14" y="11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5" y="14"/>
                    <a:pt x="13" y="16"/>
                    <a:pt x="11" y="17"/>
                  </a:cubicBezTo>
                  <a:cubicBezTo>
                    <a:pt x="7" y="16"/>
                    <a:pt x="5" y="13"/>
                    <a:pt x="2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1" y="6"/>
                    <a:pt x="1" y="3"/>
                    <a:pt x="2" y="0"/>
                  </a:cubicBezTo>
                  <a:close/>
                </a:path>
              </a:pathLst>
            </a:custGeom>
            <a:solidFill>
              <a:srgbClr val="F2B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C656958B-3982-1A22-6363-08AFE4167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2824"/>
              <a:ext cx="286" cy="117"/>
            </a:xfrm>
            <a:custGeom>
              <a:avLst/>
              <a:gdLst>
                <a:gd name="T0" fmla="*/ 9 w 22"/>
                <a:gd name="T1" fmla="*/ 1 h 9"/>
                <a:gd name="T2" fmla="*/ 11 w 22"/>
                <a:gd name="T3" fmla="*/ 0 h 9"/>
                <a:gd name="T4" fmla="*/ 14 w 22"/>
                <a:gd name="T5" fmla="*/ 1 h 9"/>
                <a:gd name="T6" fmla="*/ 22 w 22"/>
                <a:gd name="T7" fmla="*/ 2 h 9"/>
                <a:gd name="T8" fmla="*/ 22 w 22"/>
                <a:gd name="T9" fmla="*/ 3 h 9"/>
                <a:gd name="T10" fmla="*/ 17 w 22"/>
                <a:gd name="T11" fmla="*/ 9 h 9"/>
                <a:gd name="T12" fmla="*/ 6 w 22"/>
                <a:gd name="T13" fmla="*/ 9 h 9"/>
                <a:gd name="T14" fmla="*/ 1 w 22"/>
                <a:gd name="T15" fmla="*/ 7 h 9"/>
                <a:gd name="T16" fmla="*/ 0 w 22"/>
                <a:gd name="T17" fmla="*/ 4 h 9"/>
                <a:gd name="T18" fmla="*/ 2 w 22"/>
                <a:gd name="T19" fmla="*/ 2 h 9"/>
                <a:gd name="T20" fmla="*/ 9 w 22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9">
                  <a:moveTo>
                    <a:pt x="9" y="1"/>
                  </a:moveTo>
                  <a:cubicBezTo>
                    <a:pt x="9" y="1"/>
                    <a:pt x="10" y="0"/>
                    <a:pt x="11" y="0"/>
                  </a:cubicBezTo>
                  <a:cubicBezTo>
                    <a:pt x="11" y="2"/>
                    <a:pt x="13" y="1"/>
                    <a:pt x="14" y="1"/>
                  </a:cubicBezTo>
                  <a:cubicBezTo>
                    <a:pt x="17" y="2"/>
                    <a:pt x="20" y="1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2" y="8"/>
                    <a:pt x="22" y="8"/>
                    <a:pt x="17" y="9"/>
                  </a:cubicBezTo>
                  <a:cubicBezTo>
                    <a:pt x="13" y="9"/>
                    <a:pt x="10" y="8"/>
                    <a:pt x="6" y="9"/>
                  </a:cubicBezTo>
                  <a:cubicBezTo>
                    <a:pt x="4" y="9"/>
                    <a:pt x="2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5" y="2"/>
                    <a:pt x="7" y="3"/>
                    <a:pt x="9" y="1"/>
                  </a:cubicBezTo>
                  <a:close/>
                </a:path>
              </a:pathLst>
            </a:custGeom>
            <a:solidFill>
              <a:srgbClr val="1D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51087999-014E-0468-924F-9D7501D9B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" y="1837"/>
              <a:ext cx="182" cy="195"/>
            </a:xfrm>
            <a:custGeom>
              <a:avLst/>
              <a:gdLst>
                <a:gd name="T0" fmla="*/ 6 w 14"/>
                <a:gd name="T1" fmla="*/ 15 h 15"/>
                <a:gd name="T2" fmla="*/ 2 w 14"/>
                <a:gd name="T3" fmla="*/ 10 h 15"/>
                <a:gd name="T4" fmla="*/ 3 w 14"/>
                <a:gd name="T5" fmla="*/ 2 h 15"/>
                <a:gd name="T6" fmla="*/ 12 w 14"/>
                <a:gd name="T7" fmla="*/ 1 h 15"/>
                <a:gd name="T8" fmla="*/ 13 w 14"/>
                <a:gd name="T9" fmla="*/ 4 h 15"/>
                <a:gd name="T10" fmla="*/ 7 w 14"/>
                <a:gd name="T11" fmla="*/ 14 h 15"/>
                <a:gd name="T12" fmla="*/ 6 w 1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6" y="15"/>
                  </a:moveTo>
                  <a:cubicBezTo>
                    <a:pt x="4" y="13"/>
                    <a:pt x="3" y="12"/>
                    <a:pt x="2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0"/>
                    <a:pt x="10" y="0"/>
                    <a:pt x="12" y="1"/>
                  </a:cubicBezTo>
                  <a:cubicBezTo>
                    <a:pt x="13" y="2"/>
                    <a:pt x="14" y="2"/>
                    <a:pt x="13" y="4"/>
                  </a:cubicBezTo>
                  <a:cubicBezTo>
                    <a:pt x="12" y="8"/>
                    <a:pt x="8" y="10"/>
                    <a:pt x="7" y="14"/>
                  </a:cubicBezTo>
                  <a:cubicBezTo>
                    <a:pt x="7" y="15"/>
                    <a:pt x="6" y="15"/>
                    <a:pt x="6" y="15"/>
                  </a:cubicBezTo>
                  <a:close/>
                </a:path>
              </a:pathLst>
            </a:custGeom>
            <a:solidFill>
              <a:srgbClr val="271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C0120FD7-A0E7-BC65-D962-69BB053DD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" y="1889"/>
              <a:ext cx="156" cy="182"/>
            </a:xfrm>
            <a:custGeom>
              <a:avLst/>
              <a:gdLst>
                <a:gd name="T0" fmla="*/ 1 w 12"/>
                <a:gd name="T1" fmla="*/ 11 h 14"/>
                <a:gd name="T2" fmla="*/ 2 w 12"/>
                <a:gd name="T3" fmla="*/ 8 h 14"/>
                <a:gd name="T4" fmla="*/ 4 w 12"/>
                <a:gd name="T5" fmla="*/ 5 h 14"/>
                <a:gd name="T6" fmla="*/ 5 w 12"/>
                <a:gd name="T7" fmla="*/ 3 h 14"/>
                <a:gd name="T8" fmla="*/ 8 w 12"/>
                <a:gd name="T9" fmla="*/ 0 h 14"/>
                <a:gd name="T10" fmla="*/ 12 w 12"/>
                <a:gd name="T11" fmla="*/ 4 h 14"/>
                <a:gd name="T12" fmla="*/ 12 w 12"/>
                <a:gd name="T13" fmla="*/ 4 h 14"/>
                <a:gd name="T14" fmla="*/ 12 w 12"/>
                <a:gd name="T15" fmla="*/ 7 h 14"/>
                <a:gd name="T16" fmla="*/ 10 w 12"/>
                <a:gd name="T17" fmla="*/ 10 h 14"/>
                <a:gd name="T18" fmla="*/ 7 w 12"/>
                <a:gd name="T19" fmla="*/ 14 h 14"/>
                <a:gd name="T20" fmla="*/ 0 w 12"/>
                <a:gd name="T21" fmla="*/ 13 h 14"/>
                <a:gd name="T22" fmla="*/ 1 w 12"/>
                <a:gd name="T2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4">
                  <a:moveTo>
                    <a:pt x="1" y="11"/>
                  </a:moveTo>
                  <a:cubicBezTo>
                    <a:pt x="2" y="10"/>
                    <a:pt x="2" y="9"/>
                    <a:pt x="2" y="8"/>
                  </a:cubicBezTo>
                  <a:cubicBezTo>
                    <a:pt x="2" y="7"/>
                    <a:pt x="1" y="4"/>
                    <a:pt x="4" y="5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5" y="2"/>
                    <a:pt x="6" y="0"/>
                    <a:pt x="8" y="0"/>
                  </a:cubicBezTo>
                  <a:cubicBezTo>
                    <a:pt x="10" y="1"/>
                    <a:pt x="10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1" y="8"/>
                    <a:pt x="11" y="10"/>
                    <a:pt x="10" y="10"/>
                  </a:cubicBezTo>
                  <a:cubicBezTo>
                    <a:pt x="7" y="10"/>
                    <a:pt x="7" y="12"/>
                    <a:pt x="7" y="14"/>
                  </a:cubicBezTo>
                  <a:cubicBezTo>
                    <a:pt x="5" y="14"/>
                    <a:pt x="3" y="11"/>
                    <a:pt x="0" y="13"/>
                  </a:cubicBezTo>
                  <a:cubicBezTo>
                    <a:pt x="0" y="12"/>
                    <a:pt x="0" y="12"/>
                    <a:pt x="1" y="11"/>
                  </a:cubicBezTo>
                  <a:close/>
                </a:path>
              </a:pathLst>
            </a:custGeom>
            <a:solidFill>
              <a:srgbClr val="F2B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A57549C0-8B76-552B-BEF6-3D7C114CB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" y="2045"/>
              <a:ext cx="117" cy="221"/>
            </a:xfrm>
            <a:custGeom>
              <a:avLst/>
              <a:gdLst>
                <a:gd name="T0" fmla="*/ 1 w 9"/>
                <a:gd name="T1" fmla="*/ 14 h 17"/>
                <a:gd name="T2" fmla="*/ 0 w 9"/>
                <a:gd name="T3" fmla="*/ 6 h 17"/>
                <a:gd name="T4" fmla="*/ 3 w 9"/>
                <a:gd name="T5" fmla="*/ 9 h 17"/>
                <a:gd name="T6" fmla="*/ 4 w 9"/>
                <a:gd name="T7" fmla="*/ 3 h 17"/>
                <a:gd name="T8" fmla="*/ 7 w 9"/>
                <a:gd name="T9" fmla="*/ 3 h 17"/>
                <a:gd name="T10" fmla="*/ 8 w 9"/>
                <a:gd name="T11" fmla="*/ 14 h 17"/>
                <a:gd name="T12" fmla="*/ 5 w 9"/>
                <a:gd name="T13" fmla="*/ 16 h 17"/>
                <a:gd name="T14" fmla="*/ 1 w 9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1" y="14"/>
                  </a:moveTo>
                  <a:cubicBezTo>
                    <a:pt x="0" y="11"/>
                    <a:pt x="0" y="9"/>
                    <a:pt x="0" y="6"/>
                  </a:cubicBezTo>
                  <a:cubicBezTo>
                    <a:pt x="1" y="7"/>
                    <a:pt x="2" y="8"/>
                    <a:pt x="3" y="9"/>
                  </a:cubicBezTo>
                  <a:cubicBezTo>
                    <a:pt x="4" y="7"/>
                    <a:pt x="4" y="5"/>
                    <a:pt x="4" y="3"/>
                  </a:cubicBezTo>
                  <a:cubicBezTo>
                    <a:pt x="5" y="1"/>
                    <a:pt x="6" y="0"/>
                    <a:pt x="7" y="3"/>
                  </a:cubicBezTo>
                  <a:cubicBezTo>
                    <a:pt x="8" y="6"/>
                    <a:pt x="8" y="10"/>
                    <a:pt x="8" y="14"/>
                  </a:cubicBezTo>
                  <a:cubicBezTo>
                    <a:pt x="9" y="17"/>
                    <a:pt x="7" y="17"/>
                    <a:pt x="5" y="16"/>
                  </a:cubicBezTo>
                  <a:cubicBezTo>
                    <a:pt x="4" y="15"/>
                    <a:pt x="2" y="14"/>
                    <a:pt x="1" y="14"/>
                  </a:cubicBezTo>
                  <a:close/>
                </a:path>
              </a:pathLst>
            </a:custGeom>
            <a:solidFill>
              <a:srgbClr val="A21F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F9CAF38B-E874-EAF0-0FD4-11F67C810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0" y="1682"/>
              <a:ext cx="130" cy="90"/>
            </a:xfrm>
            <a:custGeom>
              <a:avLst/>
              <a:gdLst>
                <a:gd name="T0" fmla="*/ 4 w 10"/>
                <a:gd name="T1" fmla="*/ 7 h 7"/>
                <a:gd name="T2" fmla="*/ 1 w 10"/>
                <a:gd name="T3" fmla="*/ 6 h 7"/>
                <a:gd name="T4" fmla="*/ 1 w 10"/>
                <a:gd name="T5" fmla="*/ 3 h 7"/>
                <a:gd name="T6" fmla="*/ 2 w 10"/>
                <a:gd name="T7" fmla="*/ 3 h 7"/>
                <a:gd name="T8" fmla="*/ 10 w 10"/>
                <a:gd name="T9" fmla="*/ 3 h 7"/>
                <a:gd name="T10" fmla="*/ 10 w 10"/>
                <a:gd name="T11" fmla="*/ 7 h 7"/>
                <a:gd name="T12" fmla="*/ 4 w 10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4" y="7"/>
                  </a:moveTo>
                  <a:cubicBezTo>
                    <a:pt x="3" y="5"/>
                    <a:pt x="2" y="5"/>
                    <a:pt x="1" y="6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2"/>
                    <a:pt x="7" y="0"/>
                    <a:pt x="10" y="3"/>
                  </a:cubicBezTo>
                  <a:cubicBezTo>
                    <a:pt x="10" y="4"/>
                    <a:pt x="10" y="6"/>
                    <a:pt x="10" y="7"/>
                  </a:cubicBezTo>
                  <a:cubicBezTo>
                    <a:pt x="8" y="7"/>
                    <a:pt x="6" y="7"/>
                    <a:pt x="4" y="7"/>
                  </a:cubicBezTo>
                  <a:close/>
                </a:path>
              </a:pathLst>
            </a:custGeom>
            <a:solidFill>
              <a:srgbClr val="EAB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8819C0CE-A657-5158-FF2E-C6FA39D5A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" y="2383"/>
              <a:ext cx="130" cy="181"/>
            </a:xfrm>
            <a:custGeom>
              <a:avLst/>
              <a:gdLst>
                <a:gd name="T0" fmla="*/ 7 w 10"/>
                <a:gd name="T1" fmla="*/ 0 h 14"/>
                <a:gd name="T2" fmla="*/ 10 w 10"/>
                <a:gd name="T3" fmla="*/ 8 h 14"/>
                <a:gd name="T4" fmla="*/ 8 w 10"/>
                <a:gd name="T5" fmla="*/ 8 h 14"/>
                <a:gd name="T6" fmla="*/ 0 w 10"/>
                <a:gd name="T7" fmla="*/ 14 h 14"/>
                <a:gd name="T8" fmla="*/ 0 w 10"/>
                <a:gd name="T9" fmla="*/ 5 h 14"/>
                <a:gd name="T10" fmla="*/ 7 w 10"/>
                <a:gd name="T11" fmla="*/ 2 h 14"/>
                <a:gd name="T12" fmla="*/ 7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7" y="0"/>
                  </a:moveTo>
                  <a:cubicBezTo>
                    <a:pt x="8" y="3"/>
                    <a:pt x="7" y="7"/>
                    <a:pt x="10" y="8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2" y="8"/>
                    <a:pt x="2" y="9"/>
                    <a:pt x="0" y="14"/>
                  </a:cubicBezTo>
                  <a:cubicBezTo>
                    <a:pt x="0" y="11"/>
                    <a:pt x="0" y="8"/>
                    <a:pt x="0" y="5"/>
                  </a:cubicBezTo>
                  <a:cubicBezTo>
                    <a:pt x="4" y="7"/>
                    <a:pt x="6" y="6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525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0D3C18C4-8E51-7CC4-8E3B-0A6F2F0B8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" y="2668"/>
              <a:ext cx="65" cy="299"/>
            </a:xfrm>
            <a:custGeom>
              <a:avLst/>
              <a:gdLst>
                <a:gd name="T0" fmla="*/ 3 w 5"/>
                <a:gd name="T1" fmla="*/ 0 h 23"/>
                <a:gd name="T2" fmla="*/ 3 w 5"/>
                <a:gd name="T3" fmla="*/ 2 h 23"/>
                <a:gd name="T4" fmla="*/ 5 w 5"/>
                <a:gd name="T5" fmla="*/ 3 h 23"/>
                <a:gd name="T6" fmla="*/ 1 w 5"/>
                <a:gd name="T7" fmla="*/ 23 h 23"/>
                <a:gd name="T8" fmla="*/ 0 w 5"/>
                <a:gd name="T9" fmla="*/ 23 h 23"/>
                <a:gd name="T10" fmla="*/ 3 w 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3">
                  <a:moveTo>
                    <a:pt x="3" y="0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5"/>
                    <a:pt x="5" y="3"/>
                    <a:pt x="5" y="3"/>
                  </a:cubicBezTo>
                  <a:cubicBezTo>
                    <a:pt x="4" y="10"/>
                    <a:pt x="3" y="16"/>
                    <a:pt x="1" y="23"/>
                  </a:cubicBezTo>
                  <a:cubicBezTo>
                    <a:pt x="1" y="23"/>
                    <a:pt x="1" y="23"/>
                    <a:pt x="0" y="23"/>
                  </a:cubicBezTo>
                  <a:cubicBezTo>
                    <a:pt x="1" y="15"/>
                    <a:pt x="2" y="8"/>
                    <a:pt x="3" y="0"/>
                  </a:cubicBezTo>
                  <a:close/>
                </a:path>
              </a:pathLst>
            </a:custGeom>
            <a:solidFill>
              <a:srgbClr val="4D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2EAA0E63-5D6C-FB38-B81B-3986D9677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" y="1993"/>
              <a:ext cx="65" cy="91"/>
            </a:xfrm>
            <a:custGeom>
              <a:avLst/>
              <a:gdLst>
                <a:gd name="T0" fmla="*/ 4 w 5"/>
                <a:gd name="T1" fmla="*/ 7 h 7"/>
                <a:gd name="T2" fmla="*/ 1 w 5"/>
                <a:gd name="T3" fmla="*/ 7 h 7"/>
                <a:gd name="T4" fmla="*/ 2 w 5"/>
                <a:gd name="T5" fmla="*/ 0 h 7"/>
                <a:gd name="T6" fmla="*/ 4 w 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3" y="6"/>
                    <a:pt x="2" y="7"/>
                    <a:pt x="1" y="7"/>
                  </a:cubicBezTo>
                  <a:cubicBezTo>
                    <a:pt x="0" y="4"/>
                    <a:pt x="0" y="2"/>
                    <a:pt x="2" y="0"/>
                  </a:cubicBezTo>
                  <a:cubicBezTo>
                    <a:pt x="5" y="1"/>
                    <a:pt x="5" y="4"/>
                    <a:pt x="4" y="7"/>
                  </a:cubicBezTo>
                  <a:close/>
                </a:path>
              </a:pathLst>
            </a:custGeom>
            <a:solidFill>
              <a:srgbClr val="E6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1142D591-F9EF-11AD-5278-2204B6359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2785"/>
              <a:ext cx="26" cy="130"/>
            </a:xfrm>
            <a:custGeom>
              <a:avLst/>
              <a:gdLst>
                <a:gd name="T0" fmla="*/ 0 w 2"/>
                <a:gd name="T1" fmla="*/ 0 h 10"/>
                <a:gd name="T2" fmla="*/ 2 w 2"/>
                <a:gd name="T3" fmla="*/ 10 h 10"/>
                <a:gd name="T4" fmla="*/ 0 w 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cubicBezTo>
                    <a:pt x="2" y="3"/>
                    <a:pt x="1" y="6"/>
                    <a:pt x="2" y="10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363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C70F55A7-D03C-B90F-32F3-B63EF64AA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" y="1902"/>
              <a:ext cx="39" cy="65"/>
            </a:xfrm>
            <a:custGeom>
              <a:avLst/>
              <a:gdLst>
                <a:gd name="T0" fmla="*/ 0 w 3"/>
                <a:gd name="T1" fmla="*/ 3 h 5"/>
                <a:gd name="T2" fmla="*/ 1 w 3"/>
                <a:gd name="T3" fmla="*/ 0 h 5"/>
                <a:gd name="T4" fmla="*/ 2 w 3"/>
                <a:gd name="T5" fmla="*/ 2 h 5"/>
                <a:gd name="T6" fmla="*/ 2 w 3"/>
                <a:gd name="T7" fmla="*/ 4 h 5"/>
                <a:gd name="T8" fmla="*/ 0 w 3"/>
                <a:gd name="T9" fmla="*/ 3 h 5"/>
                <a:gd name="T10" fmla="*/ 0 w 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5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474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5C145EDD-0BC5-9AA2-86EB-BBCD654CE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" y="1331"/>
              <a:ext cx="636" cy="636"/>
            </a:xfrm>
            <a:custGeom>
              <a:avLst/>
              <a:gdLst>
                <a:gd name="T0" fmla="*/ 49 w 49"/>
                <a:gd name="T1" fmla="*/ 30 h 49"/>
                <a:gd name="T2" fmla="*/ 49 w 49"/>
                <a:gd name="T3" fmla="*/ 33 h 49"/>
                <a:gd name="T4" fmla="*/ 49 w 49"/>
                <a:gd name="T5" fmla="*/ 46 h 49"/>
                <a:gd name="T6" fmla="*/ 46 w 49"/>
                <a:gd name="T7" fmla="*/ 49 h 49"/>
                <a:gd name="T8" fmla="*/ 3 w 49"/>
                <a:gd name="T9" fmla="*/ 49 h 49"/>
                <a:gd name="T10" fmla="*/ 0 w 49"/>
                <a:gd name="T11" fmla="*/ 46 h 49"/>
                <a:gd name="T12" fmla="*/ 0 w 49"/>
                <a:gd name="T13" fmla="*/ 3 h 49"/>
                <a:gd name="T14" fmla="*/ 3 w 49"/>
                <a:gd name="T15" fmla="*/ 0 h 49"/>
                <a:gd name="T16" fmla="*/ 46 w 49"/>
                <a:gd name="T17" fmla="*/ 0 h 49"/>
                <a:gd name="T18" fmla="*/ 49 w 49"/>
                <a:gd name="T19" fmla="*/ 2 h 49"/>
                <a:gd name="T20" fmla="*/ 48 w 49"/>
                <a:gd name="T21" fmla="*/ 28 h 49"/>
                <a:gd name="T22" fmla="*/ 43 w 49"/>
                <a:gd name="T23" fmla="*/ 27 h 49"/>
                <a:gd name="T24" fmla="*/ 42 w 49"/>
                <a:gd name="T25" fmla="*/ 24 h 49"/>
                <a:gd name="T26" fmla="*/ 41 w 49"/>
                <a:gd name="T27" fmla="*/ 19 h 49"/>
                <a:gd name="T28" fmla="*/ 43 w 49"/>
                <a:gd name="T29" fmla="*/ 22 h 49"/>
                <a:gd name="T30" fmla="*/ 38 w 49"/>
                <a:gd name="T31" fmla="*/ 25 h 49"/>
                <a:gd name="T32" fmla="*/ 47 w 49"/>
                <a:gd name="T33" fmla="*/ 29 h 49"/>
                <a:gd name="T34" fmla="*/ 49 w 49"/>
                <a:gd name="T3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49">
                  <a:moveTo>
                    <a:pt x="49" y="30"/>
                  </a:moveTo>
                  <a:cubicBezTo>
                    <a:pt x="48" y="31"/>
                    <a:pt x="48" y="32"/>
                    <a:pt x="49" y="33"/>
                  </a:cubicBezTo>
                  <a:cubicBezTo>
                    <a:pt x="49" y="37"/>
                    <a:pt x="49" y="41"/>
                    <a:pt x="49" y="46"/>
                  </a:cubicBezTo>
                  <a:cubicBezTo>
                    <a:pt x="49" y="48"/>
                    <a:pt x="48" y="49"/>
                    <a:pt x="46" y="49"/>
                  </a:cubicBezTo>
                  <a:cubicBezTo>
                    <a:pt x="32" y="49"/>
                    <a:pt x="17" y="49"/>
                    <a:pt x="3" y="49"/>
                  </a:cubicBezTo>
                  <a:cubicBezTo>
                    <a:pt x="0" y="49"/>
                    <a:pt x="0" y="48"/>
                    <a:pt x="0" y="46"/>
                  </a:cubicBezTo>
                  <a:cubicBezTo>
                    <a:pt x="0" y="32"/>
                    <a:pt x="0" y="17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32" y="0"/>
                    <a:pt x="46" y="0"/>
                  </a:cubicBezTo>
                  <a:cubicBezTo>
                    <a:pt x="47" y="0"/>
                    <a:pt x="49" y="0"/>
                    <a:pt x="49" y="2"/>
                  </a:cubicBezTo>
                  <a:cubicBezTo>
                    <a:pt x="48" y="11"/>
                    <a:pt x="49" y="19"/>
                    <a:pt x="48" y="28"/>
                  </a:cubicBezTo>
                  <a:cubicBezTo>
                    <a:pt x="46" y="29"/>
                    <a:pt x="45" y="28"/>
                    <a:pt x="43" y="27"/>
                  </a:cubicBezTo>
                  <a:cubicBezTo>
                    <a:pt x="41" y="27"/>
                    <a:pt x="39" y="26"/>
                    <a:pt x="42" y="24"/>
                  </a:cubicBezTo>
                  <a:cubicBezTo>
                    <a:pt x="45" y="22"/>
                    <a:pt x="43" y="20"/>
                    <a:pt x="41" y="19"/>
                  </a:cubicBezTo>
                  <a:cubicBezTo>
                    <a:pt x="42" y="19"/>
                    <a:pt x="44" y="21"/>
                    <a:pt x="43" y="22"/>
                  </a:cubicBezTo>
                  <a:cubicBezTo>
                    <a:pt x="42" y="25"/>
                    <a:pt x="40" y="25"/>
                    <a:pt x="38" y="25"/>
                  </a:cubicBezTo>
                  <a:cubicBezTo>
                    <a:pt x="41" y="27"/>
                    <a:pt x="44" y="27"/>
                    <a:pt x="47" y="29"/>
                  </a:cubicBezTo>
                  <a:cubicBezTo>
                    <a:pt x="48" y="30"/>
                    <a:pt x="49" y="30"/>
                    <a:pt x="49" y="30"/>
                  </a:cubicBezTo>
                  <a:close/>
                </a:path>
              </a:pathLst>
            </a:custGeom>
            <a:solidFill>
              <a:srgbClr val="F6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67B4F321-0A10-7818-4516-A6324096A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" y="1552"/>
              <a:ext cx="169" cy="156"/>
            </a:xfrm>
            <a:custGeom>
              <a:avLst/>
              <a:gdLst>
                <a:gd name="T0" fmla="*/ 12 w 13"/>
                <a:gd name="T1" fmla="*/ 12 h 12"/>
                <a:gd name="T2" fmla="*/ 0 w 13"/>
                <a:gd name="T3" fmla="*/ 8 h 12"/>
                <a:gd name="T4" fmla="*/ 4 w 13"/>
                <a:gd name="T5" fmla="*/ 7 h 12"/>
                <a:gd name="T6" fmla="*/ 7 w 13"/>
                <a:gd name="T7" fmla="*/ 6 h 12"/>
                <a:gd name="T8" fmla="*/ 7 w 13"/>
                <a:gd name="T9" fmla="*/ 3 h 12"/>
                <a:gd name="T10" fmla="*/ 3 w 13"/>
                <a:gd name="T11" fmla="*/ 3 h 12"/>
                <a:gd name="T12" fmla="*/ 3 w 13"/>
                <a:gd name="T13" fmla="*/ 2 h 12"/>
                <a:gd name="T14" fmla="*/ 8 w 13"/>
                <a:gd name="T15" fmla="*/ 2 h 12"/>
                <a:gd name="T16" fmla="*/ 6 w 13"/>
                <a:gd name="T17" fmla="*/ 9 h 12"/>
                <a:gd name="T18" fmla="*/ 13 w 13"/>
                <a:gd name="T19" fmla="*/ 11 h 12"/>
                <a:gd name="T20" fmla="*/ 12 w 1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2">
                  <a:moveTo>
                    <a:pt x="12" y="12"/>
                  </a:moveTo>
                  <a:cubicBezTo>
                    <a:pt x="8" y="11"/>
                    <a:pt x="4" y="10"/>
                    <a:pt x="0" y="8"/>
                  </a:cubicBezTo>
                  <a:cubicBezTo>
                    <a:pt x="1" y="8"/>
                    <a:pt x="2" y="6"/>
                    <a:pt x="4" y="7"/>
                  </a:cubicBezTo>
                  <a:cubicBezTo>
                    <a:pt x="5" y="8"/>
                    <a:pt x="7" y="7"/>
                    <a:pt x="7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5" y="2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5" y="1"/>
                    <a:pt x="7" y="0"/>
                    <a:pt x="8" y="2"/>
                  </a:cubicBezTo>
                  <a:cubicBezTo>
                    <a:pt x="10" y="5"/>
                    <a:pt x="9" y="7"/>
                    <a:pt x="6" y="9"/>
                  </a:cubicBezTo>
                  <a:cubicBezTo>
                    <a:pt x="8" y="10"/>
                    <a:pt x="11" y="10"/>
                    <a:pt x="13" y="11"/>
                  </a:cubicBezTo>
                  <a:cubicBezTo>
                    <a:pt x="13" y="12"/>
                    <a:pt x="13" y="12"/>
                    <a:pt x="12" y="12"/>
                  </a:cubicBezTo>
                  <a:close/>
                </a:path>
              </a:pathLst>
            </a:custGeom>
            <a:solidFill>
              <a:srgbClr val="3B4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AD4F4035-B03A-DDC2-A624-6174CA42B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4" y="1383"/>
              <a:ext cx="129" cy="156"/>
            </a:xfrm>
            <a:custGeom>
              <a:avLst/>
              <a:gdLst>
                <a:gd name="T0" fmla="*/ 6 w 10"/>
                <a:gd name="T1" fmla="*/ 12 h 12"/>
                <a:gd name="T2" fmla="*/ 1 w 10"/>
                <a:gd name="T3" fmla="*/ 8 h 12"/>
                <a:gd name="T4" fmla="*/ 2 w 10"/>
                <a:gd name="T5" fmla="*/ 2 h 12"/>
                <a:gd name="T6" fmla="*/ 8 w 10"/>
                <a:gd name="T7" fmla="*/ 1 h 12"/>
                <a:gd name="T8" fmla="*/ 10 w 10"/>
                <a:gd name="T9" fmla="*/ 3 h 12"/>
                <a:gd name="T10" fmla="*/ 7 w 10"/>
                <a:gd name="T11" fmla="*/ 3 h 12"/>
                <a:gd name="T12" fmla="*/ 3 w 10"/>
                <a:gd name="T13" fmla="*/ 4 h 12"/>
                <a:gd name="T14" fmla="*/ 3 w 10"/>
                <a:gd name="T15" fmla="*/ 8 h 12"/>
                <a:gd name="T16" fmla="*/ 6 w 10"/>
                <a:gd name="T17" fmla="*/ 10 h 12"/>
                <a:gd name="T18" fmla="*/ 9 w 10"/>
                <a:gd name="T19" fmla="*/ 9 h 12"/>
                <a:gd name="T20" fmla="*/ 6 w 10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2">
                  <a:moveTo>
                    <a:pt x="6" y="12"/>
                  </a:moveTo>
                  <a:cubicBezTo>
                    <a:pt x="4" y="11"/>
                    <a:pt x="2" y="10"/>
                    <a:pt x="1" y="8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9" y="5"/>
                    <a:pt x="8" y="4"/>
                    <a:pt x="7" y="3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2" y="6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9"/>
                    <a:pt x="9" y="8"/>
                    <a:pt x="9" y="9"/>
                  </a:cubicBezTo>
                  <a:cubicBezTo>
                    <a:pt x="10" y="12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324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id="{6A850F20-F8BE-3B67-358C-2DB0A8DDB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5" y="1396"/>
              <a:ext cx="143" cy="130"/>
            </a:xfrm>
            <a:custGeom>
              <a:avLst/>
              <a:gdLst>
                <a:gd name="T0" fmla="*/ 6 w 11"/>
                <a:gd name="T1" fmla="*/ 10 h 10"/>
                <a:gd name="T2" fmla="*/ 1 w 11"/>
                <a:gd name="T3" fmla="*/ 7 h 10"/>
                <a:gd name="T4" fmla="*/ 1 w 11"/>
                <a:gd name="T5" fmla="*/ 2 h 10"/>
                <a:gd name="T6" fmla="*/ 3 w 11"/>
                <a:gd name="T7" fmla="*/ 1 h 10"/>
                <a:gd name="T8" fmla="*/ 3 w 11"/>
                <a:gd name="T9" fmla="*/ 2 h 10"/>
                <a:gd name="T10" fmla="*/ 4 w 11"/>
                <a:gd name="T11" fmla="*/ 7 h 10"/>
                <a:gd name="T12" fmla="*/ 8 w 11"/>
                <a:gd name="T13" fmla="*/ 7 h 10"/>
                <a:gd name="T14" fmla="*/ 9 w 11"/>
                <a:gd name="T15" fmla="*/ 3 h 10"/>
                <a:gd name="T16" fmla="*/ 9 w 11"/>
                <a:gd name="T17" fmla="*/ 1 h 10"/>
                <a:gd name="T18" fmla="*/ 10 w 11"/>
                <a:gd name="T19" fmla="*/ 2 h 10"/>
                <a:gd name="T20" fmla="*/ 10 w 11"/>
                <a:gd name="T21" fmla="*/ 7 h 10"/>
                <a:gd name="T22" fmla="*/ 6 w 11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2" y="0"/>
                    <a:pt x="3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4"/>
                    <a:pt x="2" y="6"/>
                    <a:pt x="4" y="7"/>
                  </a:cubicBezTo>
                  <a:cubicBezTo>
                    <a:pt x="5" y="8"/>
                    <a:pt x="7" y="8"/>
                    <a:pt x="8" y="7"/>
                  </a:cubicBezTo>
                  <a:cubicBezTo>
                    <a:pt x="10" y="6"/>
                    <a:pt x="10" y="4"/>
                    <a:pt x="9" y="3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9" y="1"/>
                    <a:pt x="10" y="1"/>
                    <a:pt x="10" y="2"/>
                  </a:cubicBezTo>
                  <a:cubicBezTo>
                    <a:pt x="11" y="3"/>
                    <a:pt x="11" y="5"/>
                    <a:pt x="10" y="7"/>
                  </a:cubicBezTo>
                  <a:cubicBezTo>
                    <a:pt x="9" y="9"/>
                    <a:pt x="8" y="10"/>
                    <a:pt x="6" y="10"/>
                  </a:cubicBezTo>
                  <a:close/>
                </a:path>
              </a:pathLst>
            </a:custGeom>
            <a:solidFill>
              <a:srgbClr val="334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8633E59B-5C1C-B497-9D67-F911183BD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" y="1383"/>
              <a:ext cx="117" cy="169"/>
            </a:xfrm>
            <a:custGeom>
              <a:avLst/>
              <a:gdLst>
                <a:gd name="T0" fmla="*/ 9 w 9"/>
                <a:gd name="T1" fmla="*/ 7 h 13"/>
                <a:gd name="T2" fmla="*/ 1 w 9"/>
                <a:gd name="T3" fmla="*/ 11 h 13"/>
                <a:gd name="T4" fmla="*/ 0 w 9"/>
                <a:gd name="T5" fmla="*/ 9 h 13"/>
                <a:gd name="T6" fmla="*/ 2 w 9"/>
                <a:gd name="T7" fmla="*/ 9 h 13"/>
                <a:gd name="T8" fmla="*/ 7 w 9"/>
                <a:gd name="T9" fmla="*/ 8 h 13"/>
                <a:gd name="T10" fmla="*/ 7 w 9"/>
                <a:gd name="T11" fmla="*/ 5 h 13"/>
                <a:gd name="T12" fmla="*/ 2 w 9"/>
                <a:gd name="T13" fmla="*/ 3 h 13"/>
                <a:gd name="T14" fmla="*/ 0 w 9"/>
                <a:gd name="T15" fmla="*/ 3 h 13"/>
                <a:gd name="T16" fmla="*/ 1 w 9"/>
                <a:gd name="T17" fmla="*/ 1 h 13"/>
                <a:gd name="T18" fmla="*/ 7 w 9"/>
                <a:gd name="T19" fmla="*/ 2 h 13"/>
                <a:gd name="T20" fmla="*/ 9 w 9"/>
                <a:gd name="T2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3">
                  <a:moveTo>
                    <a:pt x="9" y="7"/>
                  </a:moveTo>
                  <a:cubicBezTo>
                    <a:pt x="9" y="10"/>
                    <a:pt x="5" y="13"/>
                    <a:pt x="1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10"/>
                    <a:pt x="5" y="10"/>
                    <a:pt x="7" y="8"/>
                  </a:cubicBezTo>
                  <a:cubicBezTo>
                    <a:pt x="7" y="7"/>
                    <a:pt x="8" y="6"/>
                    <a:pt x="7" y="5"/>
                  </a:cubicBezTo>
                  <a:cubicBezTo>
                    <a:pt x="5" y="3"/>
                    <a:pt x="4" y="2"/>
                    <a:pt x="2" y="3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8" y="3"/>
                    <a:pt x="9" y="5"/>
                    <a:pt x="9" y="7"/>
                  </a:cubicBezTo>
                  <a:close/>
                </a:path>
              </a:pathLst>
            </a:custGeom>
            <a:solidFill>
              <a:srgbClr val="2E4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id="{EF289EA7-1253-60E0-2714-6C6FD56DA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" y="1811"/>
              <a:ext cx="506" cy="26"/>
            </a:xfrm>
            <a:custGeom>
              <a:avLst/>
              <a:gdLst>
                <a:gd name="T0" fmla="*/ 0 w 39"/>
                <a:gd name="T1" fmla="*/ 1 h 2"/>
                <a:gd name="T2" fmla="*/ 3 w 39"/>
                <a:gd name="T3" fmla="*/ 0 h 2"/>
                <a:gd name="T4" fmla="*/ 30 w 39"/>
                <a:gd name="T5" fmla="*/ 0 h 2"/>
                <a:gd name="T6" fmla="*/ 39 w 39"/>
                <a:gd name="T7" fmla="*/ 1 h 2"/>
                <a:gd name="T8" fmla="*/ 35 w 39"/>
                <a:gd name="T9" fmla="*/ 1 h 2"/>
                <a:gd name="T10" fmla="*/ 14 w 39"/>
                <a:gd name="T11" fmla="*/ 1 h 2"/>
                <a:gd name="T12" fmla="*/ 0 w 39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">
                  <a:moveTo>
                    <a:pt x="0" y="1"/>
                  </a:moveTo>
                  <a:cubicBezTo>
                    <a:pt x="1" y="0"/>
                    <a:pt x="1" y="0"/>
                    <a:pt x="3" y="0"/>
                  </a:cubicBezTo>
                  <a:cubicBezTo>
                    <a:pt x="12" y="0"/>
                    <a:pt x="21" y="0"/>
                    <a:pt x="30" y="0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38" y="2"/>
                    <a:pt x="37" y="2"/>
                    <a:pt x="35" y="1"/>
                  </a:cubicBezTo>
                  <a:cubicBezTo>
                    <a:pt x="28" y="1"/>
                    <a:pt x="21" y="1"/>
                    <a:pt x="14" y="1"/>
                  </a:cubicBezTo>
                  <a:cubicBezTo>
                    <a:pt x="9" y="1"/>
                    <a:pt x="5" y="1"/>
                    <a:pt x="0" y="1"/>
                  </a:cubicBezTo>
                  <a:close/>
                </a:path>
              </a:pathLst>
            </a:custGeom>
            <a:solidFill>
              <a:srgbClr val="9CB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id="{4426A8D5-290D-EE8D-7DFE-4E09A76E0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" y="1811"/>
              <a:ext cx="454" cy="13"/>
            </a:xfrm>
            <a:custGeom>
              <a:avLst/>
              <a:gdLst>
                <a:gd name="T0" fmla="*/ 0 w 35"/>
                <a:gd name="T1" fmla="*/ 1 h 1"/>
                <a:gd name="T2" fmla="*/ 2 w 35"/>
                <a:gd name="T3" fmla="*/ 1 h 1"/>
                <a:gd name="T4" fmla="*/ 34 w 35"/>
                <a:gd name="T5" fmla="*/ 1 h 1"/>
                <a:gd name="T6" fmla="*/ 35 w 35"/>
                <a:gd name="T7" fmla="*/ 1 h 1"/>
                <a:gd name="T8" fmla="*/ 0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3" y="1"/>
                    <a:pt x="23" y="1"/>
                    <a:pt x="34" y="1"/>
                  </a:cubicBezTo>
                  <a:cubicBezTo>
                    <a:pt x="34" y="1"/>
                    <a:pt x="35" y="0"/>
                    <a:pt x="35" y="1"/>
                  </a:cubicBezTo>
                  <a:cubicBezTo>
                    <a:pt x="24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1B2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id="{066FE5E7-D4F5-FE6C-7722-972793F85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1565"/>
              <a:ext cx="104" cy="91"/>
            </a:xfrm>
            <a:custGeom>
              <a:avLst/>
              <a:gdLst>
                <a:gd name="T0" fmla="*/ 2 w 8"/>
                <a:gd name="T1" fmla="*/ 0 h 7"/>
                <a:gd name="T2" fmla="*/ 3 w 8"/>
                <a:gd name="T3" fmla="*/ 5 h 7"/>
                <a:gd name="T4" fmla="*/ 6 w 8"/>
                <a:gd name="T5" fmla="*/ 5 h 7"/>
                <a:gd name="T6" fmla="*/ 6 w 8"/>
                <a:gd name="T7" fmla="*/ 0 h 7"/>
                <a:gd name="T8" fmla="*/ 8 w 8"/>
                <a:gd name="T9" fmla="*/ 4 h 7"/>
                <a:gd name="T10" fmla="*/ 4 w 8"/>
                <a:gd name="T11" fmla="*/ 7 h 7"/>
                <a:gd name="T12" fmla="*/ 0 w 8"/>
                <a:gd name="T13" fmla="*/ 4 h 7"/>
                <a:gd name="T14" fmla="*/ 2 w 8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2" y="2"/>
                    <a:pt x="1" y="4"/>
                    <a:pt x="3" y="5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7" y="4"/>
                    <a:pt x="6" y="2"/>
                    <a:pt x="6" y="0"/>
                  </a:cubicBezTo>
                  <a:cubicBezTo>
                    <a:pt x="8" y="1"/>
                    <a:pt x="8" y="3"/>
                    <a:pt x="8" y="4"/>
                  </a:cubicBezTo>
                  <a:cubicBezTo>
                    <a:pt x="8" y="6"/>
                    <a:pt x="6" y="7"/>
                    <a:pt x="4" y="7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0" y="3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3B4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id="{88559C09-B1D0-5119-FE7B-C53D59FDE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" y="1552"/>
              <a:ext cx="103" cy="117"/>
            </a:xfrm>
            <a:custGeom>
              <a:avLst/>
              <a:gdLst>
                <a:gd name="T0" fmla="*/ 8 w 8"/>
                <a:gd name="T1" fmla="*/ 3 h 9"/>
                <a:gd name="T2" fmla="*/ 2 w 8"/>
                <a:gd name="T3" fmla="*/ 3 h 9"/>
                <a:gd name="T4" fmla="*/ 2 w 8"/>
                <a:gd name="T5" fmla="*/ 6 h 9"/>
                <a:gd name="T6" fmla="*/ 7 w 8"/>
                <a:gd name="T7" fmla="*/ 7 h 9"/>
                <a:gd name="T8" fmla="*/ 2 w 8"/>
                <a:gd name="T9" fmla="*/ 8 h 9"/>
                <a:gd name="T10" fmla="*/ 1 w 8"/>
                <a:gd name="T11" fmla="*/ 3 h 9"/>
                <a:gd name="T12" fmla="*/ 8 w 8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5" y="3"/>
                    <a:pt x="4" y="1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3" y="8"/>
                    <a:pt x="5" y="7"/>
                    <a:pt x="7" y="7"/>
                  </a:cubicBezTo>
                  <a:cubicBezTo>
                    <a:pt x="5" y="9"/>
                    <a:pt x="4" y="9"/>
                    <a:pt x="2" y="8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3" y="0"/>
                    <a:pt x="5" y="0"/>
                    <a:pt x="8" y="3"/>
                  </a:cubicBezTo>
                  <a:close/>
                </a:path>
              </a:pathLst>
            </a:custGeom>
            <a:solidFill>
              <a:srgbClr val="40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id="{E184F1E7-2B0C-B524-3009-1C1822120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" y="1552"/>
              <a:ext cx="104" cy="117"/>
            </a:xfrm>
            <a:custGeom>
              <a:avLst/>
              <a:gdLst>
                <a:gd name="T0" fmla="*/ 8 w 8"/>
                <a:gd name="T1" fmla="*/ 3 h 9"/>
                <a:gd name="T2" fmla="*/ 3 w 8"/>
                <a:gd name="T3" fmla="*/ 3 h 9"/>
                <a:gd name="T4" fmla="*/ 3 w 8"/>
                <a:gd name="T5" fmla="*/ 6 h 9"/>
                <a:gd name="T6" fmla="*/ 8 w 8"/>
                <a:gd name="T7" fmla="*/ 7 h 9"/>
                <a:gd name="T8" fmla="*/ 2 w 8"/>
                <a:gd name="T9" fmla="*/ 7 h 9"/>
                <a:gd name="T10" fmla="*/ 2 w 8"/>
                <a:gd name="T11" fmla="*/ 2 h 9"/>
                <a:gd name="T12" fmla="*/ 8 w 8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6" y="3"/>
                    <a:pt x="5" y="2"/>
                    <a:pt x="3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8"/>
                    <a:pt x="6" y="7"/>
                    <a:pt x="8" y="7"/>
                  </a:cubicBezTo>
                  <a:cubicBezTo>
                    <a:pt x="6" y="9"/>
                    <a:pt x="4" y="9"/>
                    <a:pt x="2" y="7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3"/>
                  </a:cubicBezTo>
                  <a:close/>
                </a:path>
              </a:pathLst>
            </a:custGeom>
            <a:solidFill>
              <a:srgbClr val="3B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id="{1DF8DE39-E5D5-9F72-B9DC-79DD46812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" y="1708"/>
              <a:ext cx="65" cy="90"/>
            </a:xfrm>
            <a:custGeom>
              <a:avLst/>
              <a:gdLst>
                <a:gd name="T0" fmla="*/ 5 w 5"/>
                <a:gd name="T1" fmla="*/ 2 h 7"/>
                <a:gd name="T2" fmla="*/ 1 w 5"/>
                <a:gd name="T3" fmla="*/ 3 h 7"/>
                <a:gd name="T4" fmla="*/ 5 w 5"/>
                <a:gd name="T5" fmla="*/ 5 h 7"/>
                <a:gd name="T6" fmla="*/ 1 w 5"/>
                <a:gd name="T7" fmla="*/ 5 h 7"/>
                <a:gd name="T8" fmla="*/ 1 w 5"/>
                <a:gd name="T9" fmla="*/ 1 h 7"/>
                <a:gd name="T10" fmla="*/ 5 w 5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4" y="1"/>
                    <a:pt x="2" y="1"/>
                    <a:pt x="1" y="3"/>
                  </a:cubicBezTo>
                  <a:cubicBezTo>
                    <a:pt x="1" y="6"/>
                    <a:pt x="4" y="5"/>
                    <a:pt x="5" y="5"/>
                  </a:cubicBezTo>
                  <a:cubicBezTo>
                    <a:pt x="4" y="7"/>
                    <a:pt x="2" y="6"/>
                    <a:pt x="1" y="5"/>
                  </a:cubicBezTo>
                  <a:cubicBezTo>
                    <a:pt x="0" y="4"/>
                    <a:pt x="0" y="3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536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id="{0C376831-6209-18F9-1344-6B712925A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" y="1708"/>
              <a:ext cx="65" cy="90"/>
            </a:xfrm>
            <a:custGeom>
              <a:avLst/>
              <a:gdLst>
                <a:gd name="T0" fmla="*/ 0 w 5"/>
                <a:gd name="T1" fmla="*/ 5 h 7"/>
                <a:gd name="T2" fmla="*/ 2 w 5"/>
                <a:gd name="T3" fmla="*/ 5 h 7"/>
                <a:gd name="T4" fmla="*/ 4 w 5"/>
                <a:gd name="T5" fmla="*/ 3 h 7"/>
                <a:gd name="T6" fmla="*/ 2 w 5"/>
                <a:gd name="T7" fmla="*/ 2 h 7"/>
                <a:gd name="T8" fmla="*/ 0 w 5"/>
                <a:gd name="T9" fmla="*/ 1 h 7"/>
                <a:gd name="T10" fmla="*/ 1 w 5"/>
                <a:gd name="T11" fmla="*/ 0 h 7"/>
                <a:gd name="T12" fmla="*/ 5 w 5"/>
                <a:gd name="T13" fmla="*/ 2 h 7"/>
                <a:gd name="T14" fmla="*/ 4 w 5"/>
                <a:gd name="T15" fmla="*/ 5 h 7"/>
                <a:gd name="T16" fmla="*/ 0 w 5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4" y="1"/>
                    <a:pt x="5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4A5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id="{896C9BB7-89C3-D3CC-C707-3045FD94A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" y="1721"/>
              <a:ext cx="104" cy="64"/>
            </a:xfrm>
            <a:custGeom>
              <a:avLst/>
              <a:gdLst>
                <a:gd name="T0" fmla="*/ 2 w 8"/>
                <a:gd name="T1" fmla="*/ 0 h 5"/>
                <a:gd name="T2" fmla="*/ 4 w 8"/>
                <a:gd name="T3" fmla="*/ 4 h 5"/>
                <a:gd name="T4" fmla="*/ 6 w 8"/>
                <a:gd name="T5" fmla="*/ 0 h 5"/>
                <a:gd name="T6" fmla="*/ 6 w 8"/>
                <a:gd name="T7" fmla="*/ 4 h 5"/>
                <a:gd name="T8" fmla="*/ 2 w 8"/>
                <a:gd name="T9" fmla="*/ 4 h 5"/>
                <a:gd name="T10" fmla="*/ 2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2" y="1"/>
                    <a:pt x="2" y="4"/>
                    <a:pt x="4" y="4"/>
                  </a:cubicBezTo>
                  <a:cubicBezTo>
                    <a:pt x="7" y="4"/>
                    <a:pt x="5" y="1"/>
                    <a:pt x="6" y="0"/>
                  </a:cubicBezTo>
                  <a:cubicBezTo>
                    <a:pt x="7" y="1"/>
                    <a:pt x="8" y="2"/>
                    <a:pt x="6" y="4"/>
                  </a:cubicBezTo>
                  <a:cubicBezTo>
                    <a:pt x="5" y="5"/>
                    <a:pt x="3" y="5"/>
                    <a:pt x="2" y="4"/>
                  </a:cubicBezTo>
                  <a:cubicBezTo>
                    <a:pt x="0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86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39">
              <a:extLst>
                <a:ext uri="{FF2B5EF4-FFF2-40B4-BE49-F238E27FC236}">
                  <a16:creationId xmlns:a16="http://schemas.microsoft.com/office/drawing/2014/main" id="{16931CCB-1E38-03C8-A101-AB350B017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" y="1708"/>
              <a:ext cx="91" cy="77"/>
            </a:xfrm>
            <a:custGeom>
              <a:avLst/>
              <a:gdLst>
                <a:gd name="T0" fmla="*/ 2 w 7"/>
                <a:gd name="T1" fmla="*/ 6 h 6"/>
                <a:gd name="T2" fmla="*/ 1 w 7"/>
                <a:gd name="T3" fmla="*/ 1 h 6"/>
                <a:gd name="T4" fmla="*/ 5 w 7"/>
                <a:gd name="T5" fmla="*/ 1 h 6"/>
                <a:gd name="T6" fmla="*/ 5 w 7"/>
                <a:gd name="T7" fmla="*/ 6 h 6"/>
                <a:gd name="T8" fmla="*/ 3 w 7"/>
                <a:gd name="T9" fmla="*/ 2 h 6"/>
                <a:gd name="T10" fmla="*/ 2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0" y="4"/>
                    <a:pt x="0" y="3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7" y="4"/>
                    <a:pt x="5" y="6"/>
                  </a:cubicBezTo>
                  <a:cubicBezTo>
                    <a:pt x="5" y="4"/>
                    <a:pt x="6" y="2"/>
                    <a:pt x="3" y="2"/>
                  </a:cubicBezTo>
                  <a:cubicBezTo>
                    <a:pt x="1" y="2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4A5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id="{1EE0C37A-C858-C4E6-B34B-F2F318C0B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" y="1708"/>
              <a:ext cx="77" cy="90"/>
            </a:xfrm>
            <a:custGeom>
              <a:avLst/>
              <a:gdLst>
                <a:gd name="T0" fmla="*/ 0 w 6"/>
                <a:gd name="T1" fmla="*/ 5 h 7"/>
                <a:gd name="T2" fmla="*/ 3 w 6"/>
                <a:gd name="T3" fmla="*/ 0 h 7"/>
                <a:gd name="T4" fmla="*/ 5 w 6"/>
                <a:gd name="T5" fmla="*/ 5 h 7"/>
                <a:gd name="T6" fmla="*/ 0 w 6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5"/>
                  </a:moveTo>
                  <a:cubicBezTo>
                    <a:pt x="3" y="5"/>
                    <a:pt x="5" y="4"/>
                    <a:pt x="3" y="0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3" y="7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5C6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1">
              <a:extLst>
                <a:ext uri="{FF2B5EF4-FFF2-40B4-BE49-F238E27FC236}">
                  <a16:creationId xmlns:a16="http://schemas.microsoft.com/office/drawing/2014/main" id="{9E4E9026-D329-B4BA-B3FF-98B60C1EB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7" y="1850"/>
              <a:ext cx="52" cy="65"/>
            </a:xfrm>
            <a:custGeom>
              <a:avLst/>
              <a:gdLst>
                <a:gd name="T0" fmla="*/ 0 w 4"/>
                <a:gd name="T1" fmla="*/ 1 h 5"/>
                <a:gd name="T2" fmla="*/ 3 w 4"/>
                <a:gd name="T3" fmla="*/ 2 h 5"/>
                <a:gd name="T4" fmla="*/ 0 w 4"/>
                <a:gd name="T5" fmla="*/ 4 h 5"/>
                <a:gd name="T6" fmla="*/ 0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2" y="0"/>
                    <a:pt x="3" y="0"/>
                    <a:pt x="3" y="2"/>
                  </a:cubicBezTo>
                  <a:cubicBezTo>
                    <a:pt x="4" y="4"/>
                    <a:pt x="3" y="5"/>
                    <a:pt x="0" y="4"/>
                  </a:cubicBezTo>
                  <a:cubicBezTo>
                    <a:pt x="3" y="3"/>
                    <a:pt x="4" y="1"/>
                    <a:pt x="0" y="1"/>
                  </a:cubicBezTo>
                  <a:close/>
                </a:path>
              </a:pathLst>
            </a:custGeom>
            <a:solidFill>
              <a:srgbClr val="697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F370C768-1780-7467-4383-D4C656361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" y="1850"/>
              <a:ext cx="52" cy="52"/>
            </a:xfrm>
            <a:custGeom>
              <a:avLst/>
              <a:gdLst>
                <a:gd name="T0" fmla="*/ 1 w 4"/>
                <a:gd name="T1" fmla="*/ 4 h 4"/>
                <a:gd name="T2" fmla="*/ 0 w 4"/>
                <a:gd name="T3" fmla="*/ 1 h 4"/>
                <a:gd name="T4" fmla="*/ 4 w 4"/>
                <a:gd name="T5" fmla="*/ 2 h 4"/>
                <a:gd name="T6" fmla="*/ 1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4" y="2"/>
                    <a:pt x="0" y="1"/>
                  </a:cubicBezTo>
                  <a:cubicBezTo>
                    <a:pt x="2" y="0"/>
                    <a:pt x="3" y="0"/>
                    <a:pt x="4" y="2"/>
                  </a:cubicBezTo>
                  <a:cubicBezTo>
                    <a:pt x="4" y="3"/>
                    <a:pt x="3" y="4"/>
                    <a:pt x="1" y="4"/>
                  </a:cubicBezTo>
                  <a:close/>
                </a:path>
              </a:pathLst>
            </a:custGeom>
            <a:solidFill>
              <a:srgbClr val="768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3">
              <a:extLst>
                <a:ext uri="{FF2B5EF4-FFF2-40B4-BE49-F238E27FC236}">
                  <a16:creationId xmlns:a16="http://schemas.microsoft.com/office/drawing/2014/main" id="{72F69346-3B34-1364-AB55-273241508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" y="1850"/>
              <a:ext cx="52" cy="52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1 h 4"/>
                <a:gd name="T4" fmla="*/ 4 w 4"/>
                <a:gd name="T5" fmla="*/ 1 h 4"/>
                <a:gd name="T6" fmla="*/ 3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3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84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id="{8DC73A6E-5A5C-19EF-0F7A-64E877EAB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1863"/>
              <a:ext cx="39" cy="52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1 h 4"/>
                <a:gd name="T4" fmla="*/ 1 w 3"/>
                <a:gd name="T5" fmla="*/ 1 h 4"/>
                <a:gd name="T6" fmla="*/ 3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1" y="4"/>
                    <a:pt x="0" y="3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2"/>
                    <a:pt x="3" y="2"/>
                    <a:pt x="3" y="3"/>
                  </a:cubicBezTo>
                  <a:close/>
                </a:path>
              </a:pathLst>
            </a:custGeom>
            <a:solidFill>
              <a:srgbClr val="808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32">
            <a:extLst>
              <a:ext uri="{FF2B5EF4-FFF2-40B4-BE49-F238E27FC236}">
                <a16:creationId xmlns:a16="http://schemas.microsoft.com/office/drawing/2014/main" id="{C0804289-0AC5-4182-AA6F-81399E3FE5C5}"/>
              </a:ext>
            </a:extLst>
          </p:cNvPr>
          <p:cNvSpPr/>
          <p:nvPr/>
        </p:nvSpPr>
        <p:spPr>
          <a:xfrm>
            <a:off x="4430706" y="2879345"/>
            <a:ext cx="4074886" cy="46166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اینجا: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 امیدوارم و معتقدم که این الگو وقت شما را خواهد گرفت.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" name="직사각형 33">
            <a:extLst>
              <a:ext uri="{FF2B5EF4-FFF2-40B4-BE49-F238E27FC236}">
                <a16:creationId xmlns:a16="http://schemas.microsoft.com/office/drawing/2014/main" id="{A83586E2-17B2-441B-8D3D-FD319CB7CA05}"/>
              </a:ext>
            </a:extLst>
          </p:cNvPr>
          <p:cNvSpPr/>
          <p:nvPr/>
        </p:nvSpPr>
        <p:spPr>
          <a:xfrm>
            <a:off x="4430706" y="3591763"/>
            <a:ext cx="4074886" cy="46166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اینجا: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 امیدوارم و معتقدم که این الگو وقت شما را خواهد گرفت.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4" name="Group 55">
            <a:extLst>
              <a:ext uri="{FF2B5EF4-FFF2-40B4-BE49-F238E27FC236}">
                <a16:creationId xmlns:a16="http://schemas.microsoft.com/office/drawing/2014/main" id="{7EFC91D5-6311-4D8D-8E77-B337EB60A95B}"/>
              </a:ext>
            </a:extLst>
          </p:cNvPr>
          <p:cNvGrpSpPr/>
          <p:nvPr/>
        </p:nvGrpSpPr>
        <p:grpSpPr>
          <a:xfrm>
            <a:off x="3879433" y="1164901"/>
            <a:ext cx="4794647" cy="1197598"/>
            <a:chOff x="3879433" y="1164901"/>
            <a:chExt cx="4794647" cy="1197598"/>
          </a:xfrm>
        </p:grpSpPr>
        <p:sp>
          <p:nvSpPr>
            <p:cNvPr id="5" name="TextBox 56">
              <a:extLst>
                <a:ext uri="{FF2B5EF4-FFF2-40B4-BE49-F238E27FC236}">
                  <a16:creationId xmlns:a16="http://schemas.microsoft.com/office/drawing/2014/main" id="{0573E3B4-5FF1-4F7F-9940-847CD7768D45}"/>
                </a:ext>
              </a:extLst>
            </p:cNvPr>
            <p:cNvSpPr txBox="1"/>
            <p:nvPr/>
          </p:nvSpPr>
          <p:spPr>
            <a:xfrm>
              <a:off x="3879433" y="1462253"/>
              <a:ext cx="4794647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TextBox 57">
              <a:extLst>
                <a:ext uri="{FF2B5EF4-FFF2-40B4-BE49-F238E27FC236}">
                  <a16:creationId xmlns:a16="http://schemas.microsoft.com/office/drawing/2014/main" id="{DCC6FBC7-4562-4CE4-BE32-240658558B73}"/>
                </a:ext>
              </a:extLst>
            </p:cNvPr>
            <p:cNvSpPr txBox="1"/>
            <p:nvPr/>
          </p:nvSpPr>
          <p:spPr>
            <a:xfrm>
              <a:off x="3879433" y="1164901"/>
              <a:ext cx="4794647" cy="33855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6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6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7" name="Teardrop 9">
            <a:extLst>
              <a:ext uri="{FF2B5EF4-FFF2-40B4-BE49-F238E27FC236}">
                <a16:creationId xmlns:a16="http://schemas.microsoft.com/office/drawing/2014/main" id="{DD3BBE08-60B4-4327-A95D-B335D666766F}"/>
              </a:ext>
            </a:extLst>
          </p:cNvPr>
          <p:cNvSpPr/>
          <p:nvPr/>
        </p:nvSpPr>
        <p:spPr>
          <a:xfrm rot="18900010">
            <a:off x="3876580" y="2838261"/>
            <a:ext cx="432620" cy="369234"/>
          </a:xfrm>
          <a:custGeom>
            <a:avLst/>
            <a:gdLst>
              <a:gd name="f0" fmla="val w"/>
              <a:gd name="f1" fmla="val h"/>
              <a:gd name="f2" fmla="val 0"/>
              <a:gd name="f3" fmla="val 3552042"/>
              <a:gd name="f4" fmla="val 3031575"/>
              <a:gd name="f5" fmla="val 1499560"/>
              <a:gd name="f6" fmla="val 1284945"/>
              <a:gd name="f7" fmla="val 1272419"/>
              <a:gd name="f8" fmla="val 1057805"/>
              <a:gd name="f9" fmla="val 1054631"/>
              <a:gd name="f10" fmla="val 1275593"/>
              <a:gd name="f11" fmla="val 836843"/>
              <a:gd name="f12" fmla="val 609703"/>
              <a:gd name="f13" fmla="val 827491"/>
              <a:gd name="f14" fmla="val 1502733"/>
              <a:gd name="f15" fmla="val 1720522"/>
              <a:gd name="f16" fmla="val 1947662"/>
              <a:gd name="f17" fmla="val 1729874"/>
              <a:gd name="f18" fmla="val 1281771"/>
              <a:gd name="f19" fmla="val 1021270"/>
              <a:gd name="f20" fmla="val 3346428"/>
              <a:gd name="f21" fmla="val 1488389"/>
              <a:gd name="f22" fmla="val 3240687"/>
              <a:gd name="f23" fmla="val 1885112"/>
              <a:gd name="f24" fmla="val 3146822"/>
              <a:gd name="f25" fmla="val 2229032"/>
              <a:gd name="f26" fmla="val 3047091"/>
              <a:gd name="f27" fmla="val 2666397"/>
              <a:gd name="f28" fmla="val 2787512"/>
              <a:gd name="f29" fmla="val 2344279"/>
              <a:gd name="f30" fmla="val 1991740"/>
              <a:gd name="f31" fmla="val 1692293"/>
              <a:gd name="f32" fmla="val 2804263"/>
              <a:gd name="f33" fmla="val 1587926"/>
              <a:gd name="f34" fmla="val 2487045"/>
              <a:gd name="f35" fmla="val 1859795"/>
              <a:gd name="f36" fmla="val 2308350"/>
              <a:gd name="f37" fmla="val 2033031"/>
              <a:gd name="f38" fmla="val 1980125"/>
              <a:gd name="f39" fmla="val 2117061"/>
              <a:gd name="f40" fmla="val 1611614"/>
              <a:gd name="f41" fmla="val 2127904"/>
              <a:gd name="f42" fmla="val 1571883"/>
              <a:gd name="f43" fmla="val 2138872"/>
              <a:gd name="f44" fmla="val 1531598"/>
              <a:gd name="f45" fmla="val 2150086"/>
              <a:gd name="f46" fmla="val 1490753"/>
              <a:gd name="f47" fmla="val 2212338"/>
              <a:gd name="f48" fmla="val 1465032"/>
              <a:gd name="f49" fmla="val 2277652"/>
              <a:gd name="f50" fmla="val 1444164"/>
              <a:gd name="f51" fmla="val 1426490"/>
              <a:gd name="f52" fmla="val 2764465"/>
              <a:gd name="f53" fmla="val 1315024"/>
              <a:gd name="f54" fmla="val 3073190"/>
              <a:gd name="f55" fmla="val 1226884"/>
              <a:gd name="f56" fmla="val 2557365"/>
              <a:gd name="f57" fmla="val 2295797"/>
              <a:gd name="f58" fmla="val 594236"/>
              <a:gd name="f59" fmla="val 2161281"/>
              <a:gd name="f60" fmla="val 1098917"/>
              <a:gd name="f61" fmla="val 2041873"/>
              <a:gd name="f62" fmla="val 1536428"/>
              <a:gd name="f63" fmla="val 1915003"/>
              <a:gd name="f64" fmla="val 2092812"/>
              <a:gd name="f65" fmla="val 1584785"/>
              <a:gd name="f66" fmla="val 2557364"/>
              <a:gd name="f67" fmla="val 1020937"/>
              <a:gd name="f68" fmla="val 457089"/>
              <a:gd name="f69" fmla="val 2100276"/>
              <a:gd name="f70" fmla="val 972580"/>
              <a:gd name="f71" fmla="val 475939"/>
              <a:gd name="f72" fmla="val 660066"/>
              <a:gd name="f73" fmla="val 515492"/>
              <a:gd name="f74" fmla="val 1555467"/>
              <a:gd name="f75" fmla="val 373694"/>
              <a:gd name="f76" fmla="val 1948204"/>
              <a:gd name="f77" fmla="val 261568"/>
              <a:gd name="f78" fmla="*/ f0 1 3552042"/>
              <a:gd name="f79" fmla="*/ f1 1 3031575"/>
              <a:gd name="f80" fmla="val f2"/>
              <a:gd name="f81" fmla="val f3"/>
              <a:gd name="f82" fmla="val f4"/>
              <a:gd name="f83" fmla="+- f82 0 f80"/>
              <a:gd name="f84" fmla="+- f81 0 f80"/>
              <a:gd name="f85" fmla="*/ f84 1 3552042"/>
              <a:gd name="f86" fmla="*/ f83 1 3031575"/>
              <a:gd name="f87" fmla="*/ f80 1 f85"/>
              <a:gd name="f88" fmla="*/ f81 1 f85"/>
              <a:gd name="f89" fmla="*/ f80 1 f86"/>
              <a:gd name="f90" fmla="*/ f82 1 f86"/>
              <a:gd name="f91" fmla="*/ f87 f78 1"/>
              <a:gd name="f92" fmla="*/ f88 f78 1"/>
              <a:gd name="f93" fmla="*/ f90 f79 1"/>
              <a:gd name="f94" fmla="*/ f89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1" t="f94" r="f92" b="f93"/>
            <a:pathLst>
              <a:path w="3552042" h="3031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8"/>
                </a:lnTo>
                <a:lnTo>
                  <a:pt x="f12" y="f6"/>
                </a:lnTo>
                <a:lnTo>
                  <a:pt x="f13" y="f14"/>
                </a:lnTo>
                <a:lnTo>
                  <a:pt x="f12" y="f15"/>
                </a:lnTo>
                <a:lnTo>
                  <a:pt x="f11" y="f16"/>
                </a:lnTo>
                <a:lnTo>
                  <a:pt x="f9" y="f17"/>
                </a:lnTo>
                <a:lnTo>
                  <a:pt x="f7" y="f16"/>
                </a:lnTo>
                <a:lnTo>
                  <a:pt x="f5" y="f15"/>
                </a:lnTo>
                <a:lnTo>
                  <a:pt x="f18" y="f14"/>
                </a:lnTo>
                <a:close/>
                <a:moveTo>
                  <a:pt x="f3" y="f19"/>
                </a:move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4"/>
                  <a:pt x="f29" y="f4"/>
                </a:cubicBezTo>
                <a:cubicBezTo>
                  <a:pt x="f30" y="f4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29" y="f51"/>
                </a:cubicBezTo>
                <a:cubicBezTo>
                  <a:pt x="f52" y="f53"/>
                  <a:pt x="f54" y="f55"/>
                  <a:pt x="f3" y="f19"/>
                </a:cubicBezTo>
                <a:close/>
                <a:moveTo>
                  <a:pt x="f56" y="f2"/>
                </a:move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6"/>
                </a:cubicBezTo>
                <a:cubicBezTo>
                  <a:pt x="f68" y="f66"/>
                  <a:pt x="f2" y="f69"/>
                  <a:pt x="f2" y="f62"/>
                </a:cubicBezTo>
                <a:cubicBezTo>
                  <a:pt x="f2" y="f70"/>
                  <a:pt x="f71" y="f72"/>
                  <a:pt x="f67" y="f73"/>
                </a:cubicBezTo>
                <a:cubicBezTo>
                  <a:pt x="f74" y="f75"/>
                  <a:pt x="f76" y="f77"/>
                  <a:pt x="f56" y="f2"/>
                </a:cubicBezTo>
                <a:close/>
              </a:path>
            </a:pathLst>
          </a:custGeom>
          <a:solidFill>
            <a:srgbClr val="7A8C8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8" name="Heart 17">
            <a:extLst>
              <a:ext uri="{FF2B5EF4-FFF2-40B4-BE49-F238E27FC236}">
                <a16:creationId xmlns:a16="http://schemas.microsoft.com/office/drawing/2014/main" id="{C51977D9-026A-49B8-9F99-AD4A666F2E09}"/>
              </a:ext>
            </a:extLst>
          </p:cNvPr>
          <p:cNvSpPr/>
          <p:nvPr/>
        </p:nvSpPr>
        <p:spPr>
          <a:xfrm>
            <a:off x="3846396" y="3536405"/>
            <a:ext cx="422855" cy="414598"/>
          </a:xfrm>
          <a:custGeom>
            <a:avLst/>
            <a:gdLst>
              <a:gd name="f0" fmla="val w"/>
              <a:gd name="f1" fmla="val h"/>
              <a:gd name="f2" fmla="val 0"/>
              <a:gd name="f3" fmla="val 3263621"/>
              <a:gd name="f4" fmla="val 3199863"/>
              <a:gd name="f5" fmla="val 1896188"/>
              <a:gd name="f6" fmla="val 786599"/>
              <a:gd name="f7" fmla="val 1878938"/>
              <a:gd name="f8" fmla="val 786251"/>
              <a:gd name="f9" fmla="val 1861335"/>
              <a:gd name="f10" fmla="val 789280"/>
              <a:gd name="f11" fmla="val 1844305"/>
              <a:gd name="f12" fmla="val 796082"/>
              <a:gd name="f13" fmla="val 1792333"/>
              <a:gd name="f14" fmla="val 816839"/>
              <a:gd name="f15" fmla="val 1760707"/>
              <a:gd name="f16" fmla="val 866742"/>
              <a:gd name="f17" fmla="val 1761231"/>
              <a:gd name="f18" fmla="val 919486"/>
              <a:gd name="f19" fmla="val 1573886"/>
              <a:gd name="f20" fmla="val 1618665"/>
              <a:gd name="f21" fmla="val 1438574"/>
              <a:gd name="f22" fmla="val 1113672"/>
              <a:gd name="f23" fmla="val 1424335"/>
              <a:gd name="f24" fmla="val 1060531"/>
              <a:gd name="f25" fmla="val 1379808"/>
              <a:gd name="f26" fmla="val 1023594"/>
              <a:gd name="f27" fmla="val 1328543"/>
              <a:gd name="f28" fmla="val 1016456"/>
              <a:gd name="f29" fmla="val 1320071"/>
              <a:gd name="f30" fmla="val 1015276"/>
              <a:gd name="f31" fmla="val 1311415"/>
              <a:gd name="f32" fmla="val 1014911"/>
              <a:gd name="f33" fmla="val 1302836"/>
              <a:gd name="f34" fmla="val 1018067"/>
              <a:gd name="f35" fmla="val 1300556"/>
              <a:gd name="f36" fmla="val 1017667"/>
              <a:gd name="f37" fmla="val 1298914"/>
              <a:gd name="f38" fmla="val 1017711"/>
              <a:gd name="f39" fmla="val 1297275"/>
              <a:gd name="f40" fmla="val 1017786"/>
              <a:gd name="f41" fmla="val 1295680"/>
              <a:gd name="f42" fmla="val 1018515"/>
              <a:gd name="f43" fmla="val 1275904"/>
              <a:gd name="f44" fmla="val 1019755"/>
              <a:gd name="f45" fmla="val 1273459"/>
              <a:gd name="f46" fmla="val 1020410"/>
              <a:gd name="f47" fmla="val 1271049"/>
              <a:gd name="f48" fmla="val 1021129"/>
              <a:gd name="f49" fmla="val 1269080"/>
              <a:gd name="f50" fmla="val 1023145"/>
              <a:gd name="f51" fmla="val 1229892"/>
              <a:gd name="f52" fmla="val 1033156"/>
              <a:gd name="f53" fmla="val 1196286"/>
              <a:gd name="f54" fmla="val 1061513"/>
              <a:gd name="f55" fmla="val 1180414"/>
              <a:gd name="f56" fmla="val 1102068"/>
              <a:gd name="f57" fmla="val 902406"/>
              <a:gd name="f58" fmla="val 1812437"/>
              <a:gd name="f59" fmla="val 612897"/>
              <a:gd name="f60" fmla="val 539543"/>
              <a:gd name="f61" fmla="val 480078"/>
              <a:gd name="f62" fmla="val 1871902"/>
              <a:gd name="f63" fmla="val 1945256"/>
              <a:gd name="f64" fmla="val 2018610"/>
              <a:gd name="f65" fmla="val 2078075"/>
              <a:gd name="f66" fmla="val 966673"/>
              <a:gd name="f67" fmla="val 1008666"/>
              <a:gd name="f68" fmla="val 2088839"/>
              <a:gd name="f69" fmla="val 1051924"/>
              <a:gd name="f70" fmla="val 2075535"/>
              <a:gd name="f71" fmla="val 1081835"/>
              <a:gd name="f72" fmla="val 2045978"/>
              <a:gd name="f73" fmla="val 1105846"/>
              <a:gd name="f74" fmla="val 2028294"/>
              <a:gd name="f75" fmla="val 1122213"/>
              <a:gd name="f76" fmla="val 2001701"/>
              <a:gd name="f77" fmla="val 1125659"/>
              <a:gd name="f78" fmla="val 1970866"/>
              <a:gd name="f79" fmla="val 1284498"/>
              <a:gd name="f80" fmla="val 1565001"/>
              <a:gd name="f81" fmla="val 1443089"/>
              <a:gd name="f82" fmla="val 2156868"/>
              <a:gd name="f83" fmla="val 1455914"/>
              <a:gd name="f84" fmla="val 2204733"/>
              <a:gd name="f85" fmla="val 1493311"/>
              <a:gd name="f86" fmla="val 2239452"/>
              <a:gd name="f87" fmla="val 1538593"/>
              <a:gd name="f88" fmla="val 2249086"/>
              <a:gd name="f89" fmla="val 1542015"/>
              <a:gd name="f90" fmla="val 2250785"/>
              <a:gd name="f91" fmla="val 1542604"/>
              <a:gd name="f92" fmla="val 2250943"/>
              <a:gd name="f93" fmla="val 1543193"/>
              <a:gd name="f94" fmla="val 2251097"/>
              <a:gd name="f95" fmla="val 1543870"/>
              <a:gd name="f96" fmla="val 2250902"/>
              <a:gd name="f97" fmla="val 1553422"/>
              <a:gd name="f98" fmla="val 2254514"/>
              <a:gd name="f99" fmla="val 1563610"/>
              <a:gd name="f100" fmla="val 2255524"/>
              <a:gd name="f101" fmla="val 2252783"/>
              <a:gd name="f102" fmla="val 1584162"/>
              <a:gd name="f103" fmla="val 1594351"/>
              <a:gd name="f104" fmla="val 2254515"/>
              <a:gd name="f105" fmla="val 1603903"/>
              <a:gd name="f106" fmla="val 2250901"/>
              <a:gd name="f107" fmla="val 1605758"/>
              <a:gd name="f108" fmla="val 1606974"/>
              <a:gd name="f109" fmla="val 2250459"/>
              <a:gd name="f110" fmla="val 1608181"/>
              <a:gd name="f111" fmla="val 2250118"/>
              <a:gd name="f112" fmla="val 1609178"/>
              <a:gd name="f113" fmla="val 1654461"/>
              <a:gd name="f114" fmla="val 2239453"/>
              <a:gd name="f115" fmla="val 1691859"/>
              <a:gd name="f116" fmla="val 2204734"/>
              <a:gd name="f117" fmla="val 1704684"/>
              <a:gd name="f118" fmla="val 1921541"/>
              <a:gd name="f119" fmla="val 1347547"/>
              <a:gd name="f120" fmla="val 2181705"/>
              <a:gd name="f121" fmla="val 1998928"/>
              <a:gd name="f122" fmla="val 2205326"/>
              <a:gd name="f123" fmla="val 2058070"/>
              <a:gd name="f124" fmla="val 2266689"/>
              <a:gd name="f125" fmla="val 2090865"/>
              <a:gd name="f126" fmla="val 2326593"/>
              <a:gd name="f127" fmla="val 2671200"/>
              <a:gd name="f128" fmla="val 2744554"/>
              <a:gd name="f129" fmla="val 2804019"/>
              <a:gd name="f130" fmla="val 2393261"/>
              <a:gd name="f131" fmla="val 2016914"/>
              <a:gd name="f132" fmla="val 870162"/>
              <a:gd name="f133" fmla="val 1996508"/>
              <a:gd name="f134" fmla="val 819071"/>
              <a:gd name="f135" fmla="val 1947937"/>
              <a:gd name="f136" fmla="val 787642"/>
              <a:gd name="f137" fmla="val 773454"/>
              <a:gd name="f138" fmla="val 106"/>
              <a:gd name="f139" fmla="val 1097282"/>
              <a:gd name="f140" fmla="val 5742"/>
              <a:gd name="f141" fmla="val 1441967"/>
              <a:gd name="f142" fmla="val 238301"/>
              <a:gd name="f143" fmla="val 1631811"/>
              <a:gd name="f144" fmla="val 769863"/>
              <a:gd name="f145" fmla="val 2306811"/>
              <a:gd name="f146" fmla="val -1120137"/>
              <a:gd name="f147" fmla="val 4939311"/>
              <a:gd name="f148" fmla="val -745455"/>
              <a:gd name="f149" fmla="val 1453301"/>
              <a:gd name="f150" fmla="val -54107"/>
              <a:gd name="f151" fmla="val -14297"/>
              <a:gd name="f152" fmla="*/ f0 1 3263621"/>
              <a:gd name="f153" fmla="*/ f1 1 3199863"/>
              <a:gd name="f154" fmla="val f2"/>
              <a:gd name="f155" fmla="val f3"/>
              <a:gd name="f156" fmla="val f4"/>
              <a:gd name="f157" fmla="+- f156 0 f154"/>
              <a:gd name="f158" fmla="+- f155 0 f154"/>
              <a:gd name="f159" fmla="*/ f158 1 3263621"/>
              <a:gd name="f160" fmla="*/ f157 1 3199863"/>
              <a:gd name="f161" fmla="*/ f154 1 f159"/>
              <a:gd name="f162" fmla="*/ f155 1 f159"/>
              <a:gd name="f163" fmla="*/ f154 1 f160"/>
              <a:gd name="f164" fmla="*/ f156 1 f160"/>
              <a:gd name="f165" fmla="*/ f161 f152 1"/>
              <a:gd name="f166" fmla="*/ f162 f152 1"/>
              <a:gd name="f167" fmla="*/ f164 f153 1"/>
              <a:gd name="f168" fmla="*/ f163 f15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5" t="f168" r="f166" b="f167"/>
            <a:pathLst>
              <a:path w="3263621" h="319986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lnTo>
                  <a:pt x="f43" y="f44"/>
                </a:ln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58"/>
                </a:lnTo>
                <a:cubicBezTo>
                  <a:pt x="f60" y="f58"/>
                  <a:pt x="f61" y="f62"/>
                  <a:pt x="f61" y="f63"/>
                </a:cubicBezTo>
                <a:cubicBezTo>
                  <a:pt x="f61" y="f64"/>
                  <a:pt x="f60" y="f65"/>
                  <a:pt x="f59" y="f65"/>
                </a:cubicBez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9" y="f101"/>
                </a:cubicBezTo>
                <a:cubicBezTo>
                  <a:pt x="f102" y="f100"/>
                  <a:pt x="f103" y="f104"/>
                  <a:pt x="f105" y="f106"/>
                </a:cubicBezTo>
                <a:lnTo>
                  <a:pt x="f107" y="f90"/>
                </a:lnTo>
                <a:cubicBezTo>
                  <a:pt x="f108" y="f109"/>
                  <a:pt x="f110" y="f111"/>
                  <a:pt x="f112" y="f88"/>
                </a:cubicBezTo>
                <a:cubicBezTo>
                  <a:pt x="f113" y="f114"/>
                  <a:pt x="f115" y="f116"/>
                  <a:pt x="f117" y="f82"/>
                </a:cubicBezTo>
                <a:lnTo>
                  <a:pt x="f118" y="f119"/>
                </a:lnTo>
                <a:lnTo>
                  <a:pt x="f120" y="f121"/>
                </a:lnTo>
                <a:cubicBezTo>
                  <a:pt x="f122" y="f123"/>
                  <a:pt x="f124" y="f125"/>
                  <a:pt x="f126" y="f65"/>
                </a:cubicBezTo>
                <a:lnTo>
                  <a:pt x="f127" y="f65"/>
                </a:lnTo>
                <a:cubicBezTo>
                  <a:pt x="f128" y="f65"/>
                  <a:pt x="f129" y="f64"/>
                  <a:pt x="f129" y="f63"/>
                </a:cubicBezTo>
                <a:cubicBezTo>
                  <a:pt x="f129" y="f62"/>
                  <a:pt x="f128" y="f58"/>
                  <a:pt x="f127" y="f58"/>
                </a:cubicBezTo>
                <a:lnTo>
                  <a:pt x="f130" y="f58"/>
                </a:lnTo>
                <a:lnTo>
                  <a:pt x="f131" y="f132"/>
                </a:lnTo>
                <a:cubicBezTo>
                  <a:pt x="f133" y="f134"/>
                  <a:pt x="f135" y="f136"/>
                  <a:pt x="f5" y="f6"/>
                </a:cubicBezTo>
                <a:close/>
                <a:moveTo>
                  <a:pt x="f137" y="f138"/>
                </a:move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4"/>
                  <a:pt x="f143" y="f4"/>
                </a:cubicBezTo>
                <a:cubicBezTo>
                  <a:pt x="f148" y="f149"/>
                  <a:pt x="f150" y="f151"/>
                  <a:pt x="f137" y="f138"/>
                </a:cubicBezTo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2E45D431-AE02-4B36-A261-1569F9CA501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11" name="Group 4">
            <a:extLst>
              <a:ext uri="{FF2B5EF4-FFF2-40B4-BE49-F238E27FC236}">
                <a16:creationId xmlns:a16="http://schemas.microsoft.com/office/drawing/2014/main" id="{120628C4-185C-086E-2E19-0B59CCADE3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7900" y="1552575"/>
            <a:ext cx="2638425" cy="3103563"/>
            <a:chOff x="616" y="978"/>
            <a:chExt cx="1662" cy="195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6006937B-790E-6FCE-DDA5-8B2D30380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" y="2053"/>
              <a:ext cx="1662" cy="880"/>
            </a:xfrm>
            <a:custGeom>
              <a:avLst/>
              <a:gdLst>
                <a:gd name="T0" fmla="*/ 948 w 1003"/>
                <a:gd name="T1" fmla="*/ 0 h 531"/>
                <a:gd name="T2" fmla="*/ 948 w 1003"/>
                <a:gd name="T3" fmla="*/ 447 h 531"/>
                <a:gd name="T4" fmla="*/ 968 w 1003"/>
                <a:gd name="T5" fmla="*/ 473 h 531"/>
                <a:gd name="T6" fmla="*/ 984 w 1003"/>
                <a:gd name="T7" fmla="*/ 477 h 531"/>
                <a:gd name="T8" fmla="*/ 1002 w 1003"/>
                <a:gd name="T9" fmla="*/ 489 h 531"/>
                <a:gd name="T10" fmla="*/ 982 w 1003"/>
                <a:gd name="T11" fmla="*/ 501 h 531"/>
                <a:gd name="T12" fmla="*/ 886 w 1003"/>
                <a:gd name="T13" fmla="*/ 515 h 531"/>
                <a:gd name="T14" fmla="*/ 628 w 1003"/>
                <a:gd name="T15" fmla="*/ 529 h 531"/>
                <a:gd name="T16" fmla="*/ 402 w 1003"/>
                <a:gd name="T17" fmla="*/ 531 h 531"/>
                <a:gd name="T18" fmla="*/ 207 w 1003"/>
                <a:gd name="T19" fmla="*/ 523 h 531"/>
                <a:gd name="T20" fmla="*/ 30 w 1003"/>
                <a:gd name="T21" fmla="*/ 503 h 531"/>
                <a:gd name="T22" fmla="*/ 0 w 1003"/>
                <a:gd name="T23" fmla="*/ 488 h 531"/>
                <a:gd name="T24" fmla="*/ 28 w 1003"/>
                <a:gd name="T25" fmla="*/ 475 h 531"/>
                <a:gd name="T26" fmla="*/ 69 w 1003"/>
                <a:gd name="T27" fmla="*/ 468 h 531"/>
                <a:gd name="T28" fmla="*/ 101 w 1003"/>
                <a:gd name="T29" fmla="*/ 476 h 531"/>
                <a:gd name="T30" fmla="*/ 120 w 1003"/>
                <a:gd name="T31" fmla="*/ 455 h 531"/>
                <a:gd name="T32" fmla="*/ 169 w 1003"/>
                <a:gd name="T33" fmla="*/ 449 h 531"/>
                <a:gd name="T34" fmla="*/ 189 w 1003"/>
                <a:gd name="T35" fmla="*/ 426 h 531"/>
                <a:gd name="T36" fmla="*/ 189 w 1003"/>
                <a:gd name="T37" fmla="*/ 381 h 531"/>
                <a:gd name="T38" fmla="*/ 195 w 1003"/>
                <a:gd name="T39" fmla="*/ 356 h 531"/>
                <a:gd name="T40" fmla="*/ 208 w 1003"/>
                <a:gd name="T41" fmla="*/ 377 h 531"/>
                <a:gd name="T42" fmla="*/ 208 w 1003"/>
                <a:gd name="T43" fmla="*/ 457 h 531"/>
                <a:gd name="T44" fmla="*/ 229 w 1003"/>
                <a:gd name="T45" fmla="*/ 473 h 531"/>
                <a:gd name="T46" fmla="*/ 241 w 1003"/>
                <a:gd name="T47" fmla="*/ 470 h 531"/>
                <a:gd name="T48" fmla="*/ 276 w 1003"/>
                <a:gd name="T49" fmla="*/ 469 h 531"/>
                <a:gd name="T50" fmla="*/ 312 w 1003"/>
                <a:gd name="T51" fmla="*/ 467 h 531"/>
                <a:gd name="T52" fmla="*/ 313 w 1003"/>
                <a:gd name="T53" fmla="*/ 459 h 531"/>
                <a:gd name="T54" fmla="*/ 317 w 1003"/>
                <a:gd name="T55" fmla="*/ 443 h 531"/>
                <a:gd name="T56" fmla="*/ 343 w 1003"/>
                <a:gd name="T57" fmla="*/ 439 h 531"/>
                <a:gd name="T58" fmla="*/ 674 w 1003"/>
                <a:gd name="T59" fmla="*/ 439 h 531"/>
                <a:gd name="T60" fmla="*/ 702 w 1003"/>
                <a:gd name="T61" fmla="*/ 445 h 531"/>
                <a:gd name="T62" fmla="*/ 694 w 1003"/>
                <a:gd name="T63" fmla="*/ 457 h 531"/>
                <a:gd name="T64" fmla="*/ 661 w 1003"/>
                <a:gd name="T65" fmla="*/ 467 h 531"/>
                <a:gd name="T66" fmla="*/ 738 w 1003"/>
                <a:gd name="T67" fmla="*/ 463 h 531"/>
                <a:gd name="T68" fmla="*/ 748 w 1003"/>
                <a:gd name="T69" fmla="*/ 444 h 531"/>
                <a:gd name="T70" fmla="*/ 781 w 1003"/>
                <a:gd name="T71" fmla="*/ 454 h 531"/>
                <a:gd name="T72" fmla="*/ 794 w 1003"/>
                <a:gd name="T73" fmla="*/ 469 h 531"/>
                <a:gd name="T74" fmla="*/ 841 w 1003"/>
                <a:gd name="T75" fmla="*/ 469 h 531"/>
                <a:gd name="T76" fmla="*/ 898 w 1003"/>
                <a:gd name="T77" fmla="*/ 459 h 531"/>
                <a:gd name="T78" fmla="*/ 931 w 1003"/>
                <a:gd name="T79" fmla="*/ 467 h 531"/>
                <a:gd name="T80" fmla="*/ 933 w 1003"/>
                <a:gd name="T81" fmla="*/ 470 h 531"/>
                <a:gd name="T82" fmla="*/ 936 w 1003"/>
                <a:gd name="T83" fmla="*/ 470 h 531"/>
                <a:gd name="T84" fmla="*/ 936 w 1003"/>
                <a:gd name="T85" fmla="*/ 454 h 531"/>
                <a:gd name="T86" fmla="*/ 937 w 1003"/>
                <a:gd name="T87" fmla="*/ 32 h 531"/>
                <a:gd name="T88" fmla="*/ 948 w 1003"/>
                <a:gd name="T8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3" h="531">
                  <a:moveTo>
                    <a:pt x="948" y="0"/>
                  </a:moveTo>
                  <a:cubicBezTo>
                    <a:pt x="948" y="149"/>
                    <a:pt x="948" y="298"/>
                    <a:pt x="948" y="447"/>
                  </a:cubicBezTo>
                  <a:cubicBezTo>
                    <a:pt x="948" y="463"/>
                    <a:pt x="950" y="473"/>
                    <a:pt x="968" y="473"/>
                  </a:cubicBezTo>
                  <a:cubicBezTo>
                    <a:pt x="973" y="472"/>
                    <a:pt x="979" y="475"/>
                    <a:pt x="984" y="477"/>
                  </a:cubicBezTo>
                  <a:cubicBezTo>
                    <a:pt x="990" y="480"/>
                    <a:pt x="1003" y="479"/>
                    <a:pt x="1002" y="489"/>
                  </a:cubicBezTo>
                  <a:cubicBezTo>
                    <a:pt x="1001" y="497"/>
                    <a:pt x="990" y="498"/>
                    <a:pt x="982" y="501"/>
                  </a:cubicBezTo>
                  <a:cubicBezTo>
                    <a:pt x="951" y="510"/>
                    <a:pt x="918" y="512"/>
                    <a:pt x="886" y="515"/>
                  </a:cubicBezTo>
                  <a:cubicBezTo>
                    <a:pt x="800" y="523"/>
                    <a:pt x="714" y="526"/>
                    <a:pt x="628" y="529"/>
                  </a:cubicBezTo>
                  <a:cubicBezTo>
                    <a:pt x="553" y="531"/>
                    <a:pt x="477" y="531"/>
                    <a:pt x="402" y="531"/>
                  </a:cubicBezTo>
                  <a:cubicBezTo>
                    <a:pt x="337" y="530"/>
                    <a:pt x="272" y="527"/>
                    <a:pt x="207" y="523"/>
                  </a:cubicBezTo>
                  <a:cubicBezTo>
                    <a:pt x="148" y="519"/>
                    <a:pt x="88" y="516"/>
                    <a:pt x="30" y="503"/>
                  </a:cubicBezTo>
                  <a:cubicBezTo>
                    <a:pt x="18" y="501"/>
                    <a:pt x="1" y="501"/>
                    <a:pt x="0" y="488"/>
                  </a:cubicBezTo>
                  <a:cubicBezTo>
                    <a:pt x="0" y="477"/>
                    <a:pt x="18" y="478"/>
                    <a:pt x="28" y="475"/>
                  </a:cubicBezTo>
                  <a:cubicBezTo>
                    <a:pt x="41" y="471"/>
                    <a:pt x="55" y="468"/>
                    <a:pt x="69" y="468"/>
                  </a:cubicBezTo>
                  <a:cubicBezTo>
                    <a:pt x="78" y="478"/>
                    <a:pt x="89" y="476"/>
                    <a:pt x="101" y="476"/>
                  </a:cubicBezTo>
                  <a:cubicBezTo>
                    <a:pt x="116" y="477"/>
                    <a:pt x="110" y="459"/>
                    <a:pt x="120" y="455"/>
                  </a:cubicBezTo>
                  <a:cubicBezTo>
                    <a:pt x="136" y="449"/>
                    <a:pt x="153" y="452"/>
                    <a:pt x="169" y="449"/>
                  </a:cubicBezTo>
                  <a:cubicBezTo>
                    <a:pt x="184" y="447"/>
                    <a:pt x="190" y="441"/>
                    <a:pt x="189" y="426"/>
                  </a:cubicBezTo>
                  <a:cubicBezTo>
                    <a:pt x="188" y="411"/>
                    <a:pt x="189" y="396"/>
                    <a:pt x="189" y="381"/>
                  </a:cubicBezTo>
                  <a:cubicBezTo>
                    <a:pt x="189" y="372"/>
                    <a:pt x="189" y="363"/>
                    <a:pt x="195" y="356"/>
                  </a:cubicBezTo>
                  <a:cubicBezTo>
                    <a:pt x="211" y="355"/>
                    <a:pt x="207" y="369"/>
                    <a:pt x="208" y="377"/>
                  </a:cubicBezTo>
                  <a:cubicBezTo>
                    <a:pt x="209" y="403"/>
                    <a:pt x="208" y="430"/>
                    <a:pt x="208" y="457"/>
                  </a:cubicBezTo>
                  <a:cubicBezTo>
                    <a:pt x="208" y="479"/>
                    <a:pt x="208" y="479"/>
                    <a:pt x="229" y="473"/>
                  </a:cubicBezTo>
                  <a:cubicBezTo>
                    <a:pt x="233" y="472"/>
                    <a:pt x="237" y="470"/>
                    <a:pt x="241" y="470"/>
                  </a:cubicBezTo>
                  <a:cubicBezTo>
                    <a:pt x="253" y="467"/>
                    <a:pt x="264" y="467"/>
                    <a:pt x="276" y="469"/>
                  </a:cubicBezTo>
                  <a:cubicBezTo>
                    <a:pt x="288" y="474"/>
                    <a:pt x="300" y="470"/>
                    <a:pt x="312" y="467"/>
                  </a:cubicBezTo>
                  <a:cubicBezTo>
                    <a:pt x="315" y="465"/>
                    <a:pt x="315" y="462"/>
                    <a:pt x="313" y="459"/>
                  </a:cubicBezTo>
                  <a:cubicBezTo>
                    <a:pt x="309" y="452"/>
                    <a:pt x="310" y="446"/>
                    <a:pt x="317" y="443"/>
                  </a:cubicBezTo>
                  <a:cubicBezTo>
                    <a:pt x="325" y="439"/>
                    <a:pt x="334" y="439"/>
                    <a:pt x="343" y="439"/>
                  </a:cubicBezTo>
                  <a:cubicBezTo>
                    <a:pt x="453" y="439"/>
                    <a:pt x="563" y="439"/>
                    <a:pt x="674" y="439"/>
                  </a:cubicBezTo>
                  <a:cubicBezTo>
                    <a:pt x="683" y="439"/>
                    <a:pt x="694" y="438"/>
                    <a:pt x="702" y="445"/>
                  </a:cubicBezTo>
                  <a:cubicBezTo>
                    <a:pt x="709" y="455"/>
                    <a:pt x="700" y="456"/>
                    <a:pt x="694" y="457"/>
                  </a:cubicBezTo>
                  <a:cubicBezTo>
                    <a:pt x="684" y="460"/>
                    <a:pt x="673" y="459"/>
                    <a:pt x="661" y="467"/>
                  </a:cubicBezTo>
                  <a:cubicBezTo>
                    <a:pt x="689" y="470"/>
                    <a:pt x="713" y="468"/>
                    <a:pt x="738" y="463"/>
                  </a:cubicBezTo>
                  <a:cubicBezTo>
                    <a:pt x="749" y="461"/>
                    <a:pt x="740" y="448"/>
                    <a:pt x="748" y="444"/>
                  </a:cubicBezTo>
                  <a:cubicBezTo>
                    <a:pt x="761" y="441"/>
                    <a:pt x="772" y="444"/>
                    <a:pt x="781" y="454"/>
                  </a:cubicBezTo>
                  <a:cubicBezTo>
                    <a:pt x="781" y="463"/>
                    <a:pt x="781" y="470"/>
                    <a:pt x="794" y="469"/>
                  </a:cubicBezTo>
                  <a:cubicBezTo>
                    <a:pt x="810" y="468"/>
                    <a:pt x="826" y="468"/>
                    <a:pt x="841" y="469"/>
                  </a:cubicBezTo>
                  <a:cubicBezTo>
                    <a:pt x="861" y="468"/>
                    <a:pt x="881" y="476"/>
                    <a:pt x="898" y="459"/>
                  </a:cubicBezTo>
                  <a:cubicBezTo>
                    <a:pt x="911" y="455"/>
                    <a:pt x="922" y="457"/>
                    <a:pt x="931" y="467"/>
                  </a:cubicBezTo>
                  <a:cubicBezTo>
                    <a:pt x="932" y="468"/>
                    <a:pt x="932" y="469"/>
                    <a:pt x="933" y="470"/>
                  </a:cubicBezTo>
                  <a:cubicBezTo>
                    <a:pt x="934" y="471"/>
                    <a:pt x="936" y="475"/>
                    <a:pt x="936" y="470"/>
                  </a:cubicBezTo>
                  <a:cubicBezTo>
                    <a:pt x="937" y="465"/>
                    <a:pt x="936" y="460"/>
                    <a:pt x="936" y="454"/>
                  </a:cubicBezTo>
                  <a:cubicBezTo>
                    <a:pt x="936" y="313"/>
                    <a:pt x="936" y="173"/>
                    <a:pt x="937" y="32"/>
                  </a:cubicBezTo>
                  <a:cubicBezTo>
                    <a:pt x="937" y="20"/>
                    <a:pt x="932" y="6"/>
                    <a:pt x="948" y="0"/>
                  </a:cubicBezTo>
                  <a:close/>
                </a:path>
              </a:pathLst>
            </a:custGeom>
            <a:solidFill>
              <a:srgbClr val="6AAD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429DECD9-AC50-B700-6295-C8A2DA893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1984"/>
              <a:ext cx="1383" cy="891"/>
            </a:xfrm>
            <a:custGeom>
              <a:avLst/>
              <a:gdLst>
                <a:gd name="T0" fmla="*/ 83 w 835"/>
                <a:gd name="T1" fmla="*/ 519 h 538"/>
                <a:gd name="T2" fmla="*/ 57 w 835"/>
                <a:gd name="T3" fmla="*/ 532 h 538"/>
                <a:gd name="T4" fmla="*/ 49 w 835"/>
                <a:gd name="T5" fmla="*/ 536 h 538"/>
                <a:gd name="T6" fmla="*/ 44 w 835"/>
                <a:gd name="T7" fmla="*/ 524 h 538"/>
                <a:gd name="T8" fmla="*/ 43 w 835"/>
                <a:gd name="T9" fmla="*/ 430 h 538"/>
                <a:gd name="T10" fmla="*/ 40 w 835"/>
                <a:gd name="T11" fmla="*/ 397 h 538"/>
                <a:gd name="T12" fmla="*/ 31 w 835"/>
                <a:gd name="T13" fmla="*/ 374 h 538"/>
                <a:gd name="T14" fmla="*/ 33 w 835"/>
                <a:gd name="T15" fmla="*/ 297 h 538"/>
                <a:gd name="T16" fmla="*/ 33 w 835"/>
                <a:gd name="T17" fmla="*/ 164 h 538"/>
                <a:gd name="T18" fmla="*/ 32 w 835"/>
                <a:gd name="T19" fmla="*/ 71 h 538"/>
                <a:gd name="T20" fmla="*/ 19 w 835"/>
                <a:gd name="T21" fmla="*/ 48 h 538"/>
                <a:gd name="T22" fmla="*/ 0 w 835"/>
                <a:gd name="T23" fmla="*/ 24 h 538"/>
                <a:gd name="T24" fmla="*/ 20 w 835"/>
                <a:gd name="T25" fmla="*/ 4 h 538"/>
                <a:gd name="T26" fmla="*/ 35 w 835"/>
                <a:gd name="T27" fmla="*/ 3 h 538"/>
                <a:gd name="T28" fmla="*/ 113 w 835"/>
                <a:gd name="T29" fmla="*/ 1 h 538"/>
                <a:gd name="T30" fmla="*/ 384 w 835"/>
                <a:gd name="T31" fmla="*/ 4 h 538"/>
                <a:gd name="T32" fmla="*/ 746 w 835"/>
                <a:gd name="T33" fmla="*/ 1 h 538"/>
                <a:gd name="T34" fmla="*/ 815 w 835"/>
                <a:gd name="T35" fmla="*/ 9 h 538"/>
                <a:gd name="T36" fmla="*/ 834 w 835"/>
                <a:gd name="T37" fmla="*/ 27 h 538"/>
                <a:gd name="T38" fmla="*/ 815 w 835"/>
                <a:gd name="T39" fmla="*/ 38 h 538"/>
                <a:gd name="T40" fmla="*/ 791 w 835"/>
                <a:gd name="T41" fmla="*/ 42 h 538"/>
                <a:gd name="T42" fmla="*/ 788 w 835"/>
                <a:gd name="T43" fmla="*/ 67 h 538"/>
                <a:gd name="T44" fmla="*/ 787 w 835"/>
                <a:gd name="T45" fmla="*/ 512 h 538"/>
                <a:gd name="T46" fmla="*/ 779 w 835"/>
                <a:gd name="T47" fmla="*/ 538 h 538"/>
                <a:gd name="T48" fmla="*/ 771 w 835"/>
                <a:gd name="T49" fmla="*/ 513 h 538"/>
                <a:gd name="T50" fmla="*/ 771 w 835"/>
                <a:gd name="T51" fmla="*/ 509 h 538"/>
                <a:gd name="T52" fmla="*/ 763 w 835"/>
                <a:gd name="T53" fmla="*/ 477 h 538"/>
                <a:gd name="T54" fmla="*/ 763 w 835"/>
                <a:gd name="T55" fmla="*/ 108 h 538"/>
                <a:gd name="T56" fmla="*/ 762 w 835"/>
                <a:gd name="T57" fmla="*/ 70 h 538"/>
                <a:gd name="T58" fmla="*/ 737 w 835"/>
                <a:gd name="T59" fmla="*/ 50 h 538"/>
                <a:gd name="T60" fmla="*/ 354 w 835"/>
                <a:gd name="T61" fmla="*/ 50 h 538"/>
                <a:gd name="T62" fmla="*/ 94 w 835"/>
                <a:gd name="T63" fmla="*/ 50 h 538"/>
                <a:gd name="T64" fmla="*/ 67 w 835"/>
                <a:gd name="T65" fmla="*/ 63 h 538"/>
                <a:gd name="T66" fmla="*/ 66 w 835"/>
                <a:gd name="T67" fmla="*/ 70 h 538"/>
                <a:gd name="T68" fmla="*/ 71 w 835"/>
                <a:gd name="T69" fmla="*/ 159 h 538"/>
                <a:gd name="T70" fmla="*/ 68 w 835"/>
                <a:gd name="T71" fmla="*/ 201 h 538"/>
                <a:gd name="T72" fmla="*/ 68 w 835"/>
                <a:gd name="T73" fmla="*/ 450 h 538"/>
                <a:gd name="T74" fmla="*/ 68 w 835"/>
                <a:gd name="T75" fmla="*/ 478 h 538"/>
                <a:gd name="T76" fmla="*/ 83 w 835"/>
                <a:gd name="T77" fmla="*/ 51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5" h="538">
                  <a:moveTo>
                    <a:pt x="83" y="519"/>
                  </a:moveTo>
                  <a:cubicBezTo>
                    <a:pt x="74" y="523"/>
                    <a:pt x="61" y="517"/>
                    <a:pt x="57" y="532"/>
                  </a:cubicBezTo>
                  <a:cubicBezTo>
                    <a:pt x="56" y="536"/>
                    <a:pt x="52" y="537"/>
                    <a:pt x="49" y="536"/>
                  </a:cubicBezTo>
                  <a:cubicBezTo>
                    <a:pt x="43" y="534"/>
                    <a:pt x="44" y="529"/>
                    <a:pt x="44" y="524"/>
                  </a:cubicBezTo>
                  <a:cubicBezTo>
                    <a:pt x="43" y="493"/>
                    <a:pt x="44" y="462"/>
                    <a:pt x="43" y="430"/>
                  </a:cubicBezTo>
                  <a:cubicBezTo>
                    <a:pt x="43" y="419"/>
                    <a:pt x="47" y="408"/>
                    <a:pt x="40" y="397"/>
                  </a:cubicBezTo>
                  <a:cubicBezTo>
                    <a:pt x="31" y="392"/>
                    <a:pt x="30" y="384"/>
                    <a:pt x="31" y="374"/>
                  </a:cubicBezTo>
                  <a:cubicBezTo>
                    <a:pt x="36" y="349"/>
                    <a:pt x="34" y="323"/>
                    <a:pt x="33" y="297"/>
                  </a:cubicBezTo>
                  <a:cubicBezTo>
                    <a:pt x="31" y="253"/>
                    <a:pt x="31" y="208"/>
                    <a:pt x="33" y="164"/>
                  </a:cubicBezTo>
                  <a:cubicBezTo>
                    <a:pt x="31" y="133"/>
                    <a:pt x="32" y="102"/>
                    <a:pt x="32" y="71"/>
                  </a:cubicBezTo>
                  <a:cubicBezTo>
                    <a:pt x="32" y="61"/>
                    <a:pt x="32" y="51"/>
                    <a:pt x="19" y="48"/>
                  </a:cubicBezTo>
                  <a:cubicBezTo>
                    <a:pt x="7" y="45"/>
                    <a:pt x="0" y="37"/>
                    <a:pt x="0" y="24"/>
                  </a:cubicBezTo>
                  <a:cubicBezTo>
                    <a:pt x="0" y="12"/>
                    <a:pt x="8" y="6"/>
                    <a:pt x="20" y="4"/>
                  </a:cubicBezTo>
                  <a:cubicBezTo>
                    <a:pt x="25" y="3"/>
                    <a:pt x="30" y="2"/>
                    <a:pt x="35" y="3"/>
                  </a:cubicBezTo>
                  <a:cubicBezTo>
                    <a:pt x="61" y="7"/>
                    <a:pt x="87" y="1"/>
                    <a:pt x="113" y="1"/>
                  </a:cubicBezTo>
                  <a:cubicBezTo>
                    <a:pt x="203" y="1"/>
                    <a:pt x="294" y="6"/>
                    <a:pt x="384" y="4"/>
                  </a:cubicBezTo>
                  <a:cubicBezTo>
                    <a:pt x="505" y="0"/>
                    <a:pt x="625" y="2"/>
                    <a:pt x="746" y="1"/>
                  </a:cubicBezTo>
                  <a:cubicBezTo>
                    <a:pt x="769" y="1"/>
                    <a:pt x="792" y="4"/>
                    <a:pt x="815" y="9"/>
                  </a:cubicBezTo>
                  <a:cubicBezTo>
                    <a:pt x="826" y="10"/>
                    <a:pt x="835" y="14"/>
                    <a:pt x="834" y="27"/>
                  </a:cubicBezTo>
                  <a:cubicBezTo>
                    <a:pt x="834" y="39"/>
                    <a:pt x="824" y="38"/>
                    <a:pt x="815" y="38"/>
                  </a:cubicBezTo>
                  <a:cubicBezTo>
                    <a:pt x="807" y="39"/>
                    <a:pt x="799" y="41"/>
                    <a:pt x="791" y="42"/>
                  </a:cubicBezTo>
                  <a:cubicBezTo>
                    <a:pt x="785" y="50"/>
                    <a:pt x="788" y="59"/>
                    <a:pt x="788" y="67"/>
                  </a:cubicBezTo>
                  <a:cubicBezTo>
                    <a:pt x="787" y="215"/>
                    <a:pt x="788" y="364"/>
                    <a:pt x="787" y="512"/>
                  </a:cubicBezTo>
                  <a:cubicBezTo>
                    <a:pt x="787" y="521"/>
                    <a:pt x="793" y="538"/>
                    <a:pt x="779" y="538"/>
                  </a:cubicBezTo>
                  <a:cubicBezTo>
                    <a:pt x="766" y="538"/>
                    <a:pt x="774" y="522"/>
                    <a:pt x="771" y="513"/>
                  </a:cubicBezTo>
                  <a:cubicBezTo>
                    <a:pt x="771" y="512"/>
                    <a:pt x="771" y="510"/>
                    <a:pt x="771" y="509"/>
                  </a:cubicBezTo>
                  <a:cubicBezTo>
                    <a:pt x="762" y="500"/>
                    <a:pt x="763" y="488"/>
                    <a:pt x="763" y="477"/>
                  </a:cubicBezTo>
                  <a:cubicBezTo>
                    <a:pt x="763" y="354"/>
                    <a:pt x="763" y="231"/>
                    <a:pt x="763" y="108"/>
                  </a:cubicBezTo>
                  <a:cubicBezTo>
                    <a:pt x="763" y="96"/>
                    <a:pt x="764" y="83"/>
                    <a:pt x="762" y="70"/>
                  </a:cubicBezTo>
                  <a:cubicBezTo>
                    <a:pt x="764" y="50"/>
                    <a:pt x="751" y="50"/>
                    <a:pt x="737" y="50"/>
                  </a:cubicBezTo>
                  <a:cubicBezTo>
                    <a:pt x="609" y="50"/>
                    <a:pt x="481" y="50"/>
                    <a:pt x="354" y="50"/>
                  </a:cubicBezTo>
                  <a:cubicBezTo>
                    <a:pt x="267" y="50"/>
                    <a:pt x="181" y="50"/>
                    <a:pt x="94" y="50"/>
                  </a:cubicBezTo>
                  <a:cubicBezTo>
                    <a:pt x="83" y="50"/>
                    <a:pt x="71" y="48"/>
                    <a:pt x="67" y="63"/>
                  </a:cubicBezTo>
                  <a:cubicBezTo>
                    <a:pt x="66" y="65"/>
                    <a:pt x="66" y="68"/>
                    <a:pt x="66" y="70"/>
                  </a:cubicBezTo>
                  <a:cubicBezTo>
                    <a:pt x="70" y="100"/>
                    <a:pt x="64" y="130"/>
                    <a:pt x="71" y="159"/>
                  </a:cubicBezTo>
                  <a:cubicBezTo>
                    <a:pt x="68" y="173"/>
                    <a:pt x="68" y="187"/>
                    <a:pt x="68" y="201"/>
                  </a:cubicBezTo>
                  <a:cubicBezTo>
                    <a:pt x="68" y="284"/>
                    <a:pt x="68" y="367"/>
                    <a:pt x="68" y="450"/>
                  </a:cubicBezTo>
                  <a:cubicBezTo>
                    <a:pt x="68" y="460"/>
                    <a:pt x="68" y="469"/>
                    <a:pt x="68" y="478"/>
                  </a:cubicBezTo>
                  <a:cubicBezTo>
                    <a:pt x="69" y="494"/>
                    <a:pt x="70" y="508"/>
                    <a:pt x="83" y="519"/>
                  </a:cubicBezTo>
                  <a:close/>
                </a:path>
              </a:pathLst>
            </a:custGeom>
            <a:solidFill>
              <a:srgbClr val="A9A8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6D0D0D23-F044-0324-FDA6-7347C3D71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" y="1092"/>
              <a:ext cx="492" cy="549"/>
            </a:xfrm>
            <a:custGeom>
              <a:avLst/>
              <a:gdLst>
                <a:gd name="T0" fmla="*/ 18 w 297"/>
                <a:gd name="T1" fmla="*/ 280 h 331"/>
                <a:gd name="T2" fmla="*/ 23 w 297"/>
                <a:gd name="T3" fmla="*/ 224 h 331"/>
                <a:gd name="T4" fmla="*/ 24 w 297"/>
                <a:gd name="T5" fmla="*/ 199 h 331"/>
                <a:gd name="T6" fmla="*/ 36 w 297"/>
                <a:gd name="T7" fmla="*/ 118 h 331"/>
                <a:gd name="T8" fmla="*/ 42 w 297"/>
                <a:gd name="T9" fmla="*/ 101 h 331"/>
                <a:gd name="T10" fmla="*/ 195 w 297"/>
                <a:gd name="T11" fmla="*/ 37 h 331"/>
                <a:gd name="T12" fmla="*/ 222 w 297"/>
                <a:gd name="T13" fmla="*/ 94 h 331"/>
                <a:gd name="T14" fmla="*/ 252 w 297"/>
                <a:gd name="T15" fmla="*/ 139 h 331"/>
                <a:gd name="T16" fmla="*/ 273 w 297"/>
                <a:gd name="T17" fmla="*/ 231 h 331"/>
                <a:gd name="T18" fmla="*/ 267 w 297"/>
                <a:gd name="T19" fmla="*/ 262 h 331"/>
                <a:gd name="T20" fmla="*/ 235 w 297"/>
                <a:gd name="T21" fmla="*/ 331 h 331"/>
                <a:gd name="T22" fmla="*/ 221 w 297"/>
                <a:gd name="T23" fmla="*/ 315 h 331"/>
                <a:gd name="T24" fmla="*/ 186 w 297"/>
                <a:gd name="T25" fmla="*/ 270 h 331"/>
                <a:gd name="T26" fmla="*/ 174 w 297"/>
                <a:gd name="T27" fmla="*/ 264 h 331"/>
                <a:gd name="T28" fmla="*/ 156 w 297"/>
                <a:gd name="T29" fmla="*/ 256 h 331"/>
                <a:gd name="T30" fmla="*/ 151 w 297"/>
                <a:gd name="T31" fmla="*/ 215 h 331"/>
                <a:gd name="T32" fmla="*/ 201 w 297"/>
                <a:gd name="T33" fmla="*/ 174 h 331"/>
                <a:gd name="T34" fmla="*/ 208 w 297"/>
                <a:gd name="T35" fmla="*/ 162 h 331"/>
                <a:gd name="T36" fmla="*/ 196 w 297"/>
                <a:gd name="T37" fmla="*/ 160 h 331"/>
                <a:gd name="T38" fmla="*/ 181 w 297"/>
                <a:gd name="T39" fmla="*/ 154 h 331"/>
                <a:gd name="T40" fmla="*/ 151 w 297"/>
                <a:gd name="T41" fmla="*/ 137 h 331"/>
                <a:gd name="T42" fmla="*/ 86 w 297"/>
                <a:gd name="T43" fmla="*/ 114 h 331"/>
                <a:gd name="T44" fmla="*/ 69 w 297"/>
                <a:gd name="T45" fmla="*/ 119 h 331"/>
                <a:gd name="T46" fmla="*/ 83 w 297"/>
                <a:gd name="T47" fmla="*/ 204 h 331"/>
                <a:gd name="T48" fmla="*/ 100 w 297"/>
                <a:gd name="T49" fmla="*/ 217 h 331"/>
                <a:gd name="T50" fmla="*/ 110 w 297"/>
                <a:gd name="T51" fmla="*/ 237 h 331"/>
                <a:gd name="T52" fmla="*/ 92 w 297"/>
                <a:gd name="T53" fmla="*/ 251 h 331"/>
                <a:gd name="T54" fmla="*/ 72 w 297"/>
                <a:gd name="T55" fmla="*/ 254 h 331"/>
                <a:gd name="T56" fmla="*/ 62 w 297"/>
                <a:gd name="T57" fmla="*/ 257 h 331"/>
                <a:gd name="T58" fmla="*/ 31 w 297"/>
                <a:gd name="T59" fmla="*/ 274 h 331"/>
                <a:gd name="T60" fmla="*/ 18 w 297"/>
                <a:gd name="T61" fmla="*/ 28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7" h="331">
                  <a:moveTo>
                    <a:pt x="18" y="280"/>
                  </a:moveTo>
                  <a:cubicBezTo>
                    <a:pt x="8" y="260"/>
                    <a:pt x="9" y="241"/>
                    <a:pt x="23" y="224"/>
                  </a:cubicBezTo>
                  <a:cubicBezTo>
                    <a:pt x="30" y="215"/>
                    <a:pt x="30" y="208"/>
                    <a:pt x="24" y="199"/>
                  </a:cubicBezTo>
                  <a:cubicBezTo>
                    <a:pt x="0" y="156"/>
                    <a:pt x="1" y="153"/>
                    <a:pt x="36" y="118"/>
                  </a:cubicBezTo>
                  <a:cubicBezTo>
                    <a:pt x="41" y="113"/>
                    <a:pt x="41" y="107"/>
                    <a:pt x="42" y="101"/>
                  </a:cubicBezTo>
                  <a:cubicBezTo>
                    <a:pt x="57" y="32"/>
                    <a:pt x="134" y="0"/>
                    <a:pt x="195" y="37"/>
                  </a:cubicBezTo>
                  <a:cubicBezTo>
                    <a:pt x="217" y="50"/>
                    <a:pt x="221" y="72"/>
                    <a:pt x="222" y="94"/>
                  </a:cubicBezTo>
                  <a:cubicBezTo>
                    <a:pt x="224" y="116"/>
                    <a:pt x="233" y="128"/>
                    <a:pt x="252" y="139"/>
                  </a:cubicBezTo>
                  <a:cubicBezTo>
                    <a:pt x="290" y="159"/>
                    <a:pt x="297" y="195"/>
                    <a:pt x="273" y="231"/>
                  </a:cubicBezTo>
                  <a:cubicBezTo>
                    <a:pt x="266" y="240"/>
                    <a:pt x="261" y="250"/>
                    <a:pt x="267" y="262"/>
                  </a:cubicBezTo>
                  <a:cubicBezTo>
                    <a:pt x="285" y="303"/>
                    <a:pt x="278" y="319"/>
                    <a:pt x="235" y="331"/>
                  </a:cubicBezTo>
                  <a:cubicBezTo>
                    <a:pt x="225" y="330"/>
                    <a:pt x="223" y="322"/>
                    <a:pt x="221" y="315"/>
                  </a:cubicBezTo>
                  <a:cubicBezTo>
                    <a:pt x="214" y="296"/>
                    <a:pt x="202" y="282"/>
                    <a:pt x="186" y="270"/>
                  </a:cubicBezTo>
                  <a:cubicBezTo>
                    <a:pt x="183" y="267"/>
                    <a:pt x="178" y="266"/>
                    <a:pt x="174" y="264"/>
                  </a:cubicBezTo>
                  <a:cubicBezTo>
                    <a:pt x="168" y="261"/>
                    <a:pt x="162" y="259"/>
                    <a:pt x="156" y="256"/>
                  </a:cubicBezTo>
                  <a:cubicBezTo>
                    <a:pt x="136" y="247"/>
                    <a:pt x="133" y="228"/>
                    <a:pt x="151" y="215"/>
                  </a:cubicBezTo>
                  <a:cubicBezTo>
                    <a:pt x="169" y="203"/>
                    <a:pt x="180" y="183"/>
                    <a:pt x="201" y="174"/>
                  </a:cubicBezTo>
                  <a:cubicBezTo>
                    <a:pt x="205" y="172"/>
                    <a:pt x="209" y="168"/>
                    <a:pt x="208" y="162"/>
                  </a:cubicBezTo>
                  <a:cubicBezTo>
                    <a:pt x="206" y="155"/>
                    <a:pt x="200" y="159"/>
                    <a:pt x="196" y="160"/>
                  </a:cubicBezTo>
                  <a:cubicBezTo>
                    <a:pt x="190" y="162"/>
                    <a:pt x="184" y="159"/>
                    <a:pt x="181" y="154"/>
                  </a:cubicBezTo>
                  <a:cubicBezTo>
                    <a:pt x="174" y="143"/>
                    <a:pt x="163" y="140"/>
                    <a:pt x="151" y="137"/>
                  </a:cubicBezTo>
                  <a:cubicBezTo>
                    <a:pt x="128" y="132"/>
                    <a:pt x="106" y="126"/>
                    <a:pt x="86" y="114"/>
                  </a:cubicBezTo>
                  <a:cubicBezTo>
                    <a:pt x="78" y="109"/>
                    <a:pt x="74" y="112"/>
                    <a:pt x="69" y="119"/>
                  </a:cubicBezTo>
                  <a:cubicBezTo>
                    <a:pt x="51" y="144"/>
                    <a:pt x="56" y="182"/>
                    <a:pt x="83" y="204"/>
                  </a:cubicBezTo>
                  <a:cubicBezTo>
                    <a:pt x="88" y="209"/>
                    <a:pt x="95" y="212"/>
                    <a:pt x="100" y="217"/>
                  </a:cubicBezTo>
                  <a:cubicBezTo>
                    <a:pt x="107" y="222"/>
                    <a:pt x="111" y="228"/>
                    <a:pt x="110" y="237"/>
                  </a:cubicBezTo>
                  <a:cubicBezTo>
                    <a:pt x="108" y="247"/>
                    <a:pt x="100" y="249"/>
                    <a:pt x="92" y="251"/>
                  </a:cubicBezTo>
                  <a:cubicBezTo>
                    <a:pt x="86" y="252"/>
                    <a:pt x="79" y="253"/>
                    <a:pt x="72" y="254"/>
                  </a:cubicBezTo>
                  <a:cubicBezTo>
                    <a:pt x="69" y="254"/>
                    <a:pt x="65" y="256"/>
                    <a:pt x="62" y="257"/>
                  </a:cubicBezTo>
                  <a:cubicBezTo>
                    <a:pt x="50" y="260"/>
                    <a:pt x="40" y="265"/>
                    <a:pt x="31" y="274"/>
                  </a:cubicBezTo>
                  <a:cubicBezTo>
                    <a:pt x="28" y="278"/>
                    <a:pt x="24" y="282"/>
                    <a:pt x="18" y="280"/>
                  </a:cubicBezTo>
                  <a:close/>
                </a:path>
              </a:pathLst>
            </a:custGeom>
            <a:solidFill>
              <a:srgbClr val="594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6501156F-5EB4-8D86-DD21-63E545714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" y="1507"/>
              <a:ext cx="394" cy="395"/>
            </a:xfrm>
            <a:custGeom>
              <a:avLst/>
              <a:gdLst>
                <a:gd name="T0" fmla="*/ 185 w 238"/>
                <a:gd name="T1" fmla="*/ 15 h 239"/>
                <a:gd name="T2" fmla="*/ 231 w 238"/>
                <a:gd name="T3" fmla="*/ 81 h 239"/>
                <a:gd name="T4" fmla="*/ 237 w 238"/>
                <a:gd name="T5" fmla="*/ 106 h 239"/>
                <a:gd name="T6" fmla="*/ 197 w 238"/>
                <a:gd name="T7" fmla="*/ 135 h 239"/>
                <a:gd name="T8" fmla="*/ 179 w 238"/>
                <a:gd name="T9" fmla="*/ 145 h 239"/>
                <a:gd name="T10" fmla="*/ 166 w 238"/>
                <a:gd name="T11" fmla="*/ 185 h 239"/>
                <a:gd name="T12" fmla="*/ 147 w 238"/>
                <a:gd name="T13" fmla="*/ 201 h 239"/>
                <a:gd name="T14" fmla="*/ 59 w 238"/>
                <a:gd name="T15" fmla="*/ 231 h 239"/>
                <a:gd name="T16" fmla="*/ 32 w 238"/>
                <a:gd name="T17" fmla="*/ 227 h 239"/>
                <a:gd name="T18" fmla="*/ 41 w 238"/>
                <a:gd name="T19" fmla="*/ 170 h 239"/>
                <a:gd name="T20" fmla="*/ 32 w 238"/>
                <a:gd name="T21" fmla="*/ 125 h 239"/>
                <a:gd name="T22" fmla="*/ 21 w 238"/>
                <a:gd name="T23" fmla="*/ 93 h 239"/>
                <a:gd name="T24" fmla="*/ 4 w 238"/>
                <a:gd name="T25" fmla="*/ 63 h 239"/>
                <a:gd name="T26" fmla="*/ 14 w 238"/>
                <a:gd name="T27" fmla="*/ 30 h 239"/>
                <a:gd name="T28" fmla="*/ 57 w 238"/>
                <a:gd name="T29" fmla="*/ 0 h 239"/>
                <a:gd name="T30" fmla="*/ 66 w 238"/>
                <a:gd name="T31" fmla="*/ 13 h 239"/>
                <a:gd name="T32" fmla="*/ 163 w 238"/>
                <a:gd name="T33" fmla="*/ 34 h 239"/>
                <a:gd name="T34" fmla="*/ 185 w 238"/>
                <a:gd name="T35" fmla="*/ 1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9">
                  <a:moveTo>
                    <a:pt x="185" y="15"/>
                  </a:moveTo>
                  <a:cubicBezTo>
                    <a:pt x="213" y="28"/>
                    <a:pt x="219" y="57"/>
                    <a:pt x="231" y="81"/>
                  </a:cubicBezTo>
                  <a:cubicBezTo>
                    <a:pt x="232" y="90"/>
                    <a:pt x="238" y="97"/>
                    <a:pt x="237" y="106"/>
                  </a:cubicBezTo>
                  <a:cubicBezTo>
                    <a:pt x="231" y="126"/>
                    <a:pt x="213" y="129"/>
                    <a:pt x="197" y="135"/>
                  </a:cubicBezTo>
                  <a:cubicBezTo>
                    <a:pt x="190" y="138"/>
                    <a:pt x="183" y="138"/>
                    <a:pt x="179" y="145"/>
                  </a:cubicBezTo>
                  <a:cubicBezTo>
                    <a:pt x="167" y="156"/>
                    <a:pt x="165" y="170"/>
                    <a:pt x="166" y="185"/>
                  </a:cubicBezTo>
                  <a:cubicBezTo>
                    <a:pt x="163" y="195"/>
                    <a:pt x="155" y="198"/>
                    <a:pt x="147" y="201"/>
                  </a:cubicBezTo>
                  <a:cubicBezTo>
                    <a:pt x="117" y="212"/>
                    <a:pt x="88" y="221"/>
                    <a:pt x="59" y="231"/>
                  </a:cubicBezTo>
                  <a:cubicBezTo>
                    <a:pt x="50" y="234"/>
                    <a:pt x="39" y="239"/>
                    <a:pt x="32" y="227"/>
                  </a:cubicBezTo>
                  <a:cubicBezTo>
                    <a:pt x="35" y="208"/>
                    <a:pt x="36" y="189"/>
                    <a:pt x="41" y="170"/>
                  </a:cubicBezTo>
                  <a:cubicBezTo>
                    <a:pt x="46" y="153"/>
                    <a:pt x="44" y="138"/>
                    <a:pt x="32" y="125"/>
                  </a:cubicBezTo>
                  <a:cubicBezTo>
                    <a:pt x="19" y="117"/>
                    <a:pt x="22" y="105"/>
                    <a:pt x="21" y="93"/>
                  </a:cubicBezTo>
                  <a:cubicBezTo>
                    <a:pt x="18" y="82"/>
                    <a:pt x="0" y="79"/>
                    <a:pt x="4" y="63"/>
                  </a:cubicBezTo>
                  <a:cubicBezTo>
                    <a:pt x="3" y="51"/>
                    <a:pt x="12" y="41"/>
                    <a:pt x="14" y="30"/>
                  </a:cubicBezTo>
                  <a:cubicBezTo>
                    <a:pt x="26" y="17"/>
                    <a:pt x="38" y="2"/>
                    <a:pt x="57" y="0"/>
                  </a:cubicBezTo>
                  <a:cubicBezTo>
                    <a:pt x="63" y="3"/>
                    <a:pt x="65" y="8"/>
                    <a:pt x="66" y="13"/>
                  </a:cubicBezTo>
                  <a:cubicBezTo>
                    <a:pt x="81" y="56"/>
                    <a:pt x="131" y="66"/>
                    <a:pt x="163" y="34"/>
                  </a:cubicBezTo>
                  <a:cubicBezTo>
                    <a:pt x="170" y="27"/>
                    <a:pt x="173" y="16"/>
                    <a:pt x="185" y="15"/>
                  </a:cubicBezTo>
                  <a:close/>
                </a:path>
              </a:pathLst>
            </a:custGeom>
            <a:solidFill>
              <a:srgbClr val="EC62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B818D91B-7097-4AF2-2DB8-C4B4F182A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" y="1743"/>
              <a:ext cx="216" cy="530"/>
            </a:xfrm>
            <a:custGeom>
              <a:avLst/>
              <a:gdLst>
                <a:gd name="T0" fmla="*/ 118 w 130"/>
                <a:gd name="T1" fmla="*/ 154 h 320"/>
                <a:gd name="T2" fmla="*/ 103 w 130"/>
                <a:gd name="T3" fmla="*/ 169 h 320"/>
                <a:gd name="T4" fmla="*/ 118 w 130"/>
                <a:gd name="T5" fmla="*/ 186 h 320"/>
                <a:gd name="T6" fmla="*/ 116 w 130"/>
                <a:gd name="T7" fmla="*/ 243 h 320"/>
                <a:gd name="T8" fmla="*/ 112 w 130"/>
                <a:gd name="T9" fmla="*/ 288 h 320"/>
                <a:gd name="T10" fmla="*/ 92 w 130"/>
                <a:gd name="T11" fmla="*/ 312 h 320"/>
                <a:gd name="T12" fmla="*/ 45 w 130"/>
                <a:gd name="T13" fmla="*/ 306 h 320"/>
                <a:gd name="T14" fmla="*/ 37 w 130"/>
                <a:gd name="T15" fmla="*/ 303 h 320"/>
                <a:gd name="T16" fmla="*/ 2 w 130"/>
                <a:gd name="T17" fmla="*/ 263 h 320"/>
                <a:gd name="T18" fmla="*/ 10 w 130"/>
                <a:gd name="T19" fmla="*/ 98 h 320"/>
                <a:gd name="T20" fmla="*/ 25 w 130"/>
                <a:gd name="T21" fmla="*/ 46 h 320"/>
                <a:gd name="T22" fmla="*/ 29 w 130"/>
                <a:gd name="T23" fmla="*/ 19 h 320"/>
                <a:gd name="T24" fmla="*/ 31 w 130"/>
                <a:gd name="T25" fmla="*/ 3 h 320"/>
                <a:gd name="T26" fmla="*/ 43 w 130"/>
                <a:gd name="T27" fmla="*/ 13 h 320"/>
                <a:gd name="T28" fmla="*/ 107 w 130"/>
                <a:gd name="T29" fmla="*/ 61 h 320"/>
                <a:gd name="T30" fmla="*/ 127 w 130"/>
                <a:gd name="T31" fmla="*/ 77 h 320"/>
                <a:gd name="T32" fmla="*/ 118 w 130"/>
                <a:gd name="T33" fmla="*/ 15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320">
                  <a:moveTo>
                    <a:pt x="118" y="154"/>
                  </a:moveTo>
                  <a:cubicBezTo>
                    <a:pt x="109" y="156"/>
                    <a:pt x="103" y="160"/>
                    <a:pt x="103" y="169"/>
                  </a:cubicBezTo>
                  <a:cubicBezTo>
                    <a:pt x="103" y="178"/>
                    <a:pt x="108" y="185"/>
                    <a:pt x="118" y="186"/>
                  </a:cubicBezTo>
                  <a:cubicBezTo>
                    <a:pt x="127" y="206"/>
                    <a:pt x="120" y="224"/>
                    <a:pt x="116" y="243"/>
                  </a:cubicBezTo>
                  <a:cubicBezTo>
                    <a:pt x="117" y="258"/>
                    <a:pt x="113" y="273"/>
                    <a:pt x="112" y="288"/>
                  </a:cubicBezTo>
                  <a:cubicBezTo>
                    <a:pt x="111" y="300"/>
                    <a:pt x="106" y="310"/>
                    <a:pt x="92" y="312"/>
                  </a:cubicBezTo>
                  <a:cubicBezTo>
                    <a:pt x="76" y="314"/>
                    <a:pt x="59" y="320"/>
                    <a:pt x="45" y="306"/>
                  </a:cubicBezTo>
                  <a:cubicBezTo>
                    <a:pt x="42" y="305"/>
                    <a:pt x="40" y="304"/>
                    <a:pt x="37" y="303"/>
                  </a:cubicBezTo>
                  <a:cubicBezTo>
                    <a:pt x="1" y="300"/>
                    <a:pt x="0" y="300"/>
                    <a:pt x="2" y="263"/>
                  </a:cubicBezTo>
                  <a:cubicBezTo>
                    <a:pt x="4" y="208"/>
                    <a:pt x="6" y="153"/>
                    <a:pt x="10" y="98"/>
                  </a:cubicBezTo>
                  <a:cubicBezTo>
                    <a:pt x="12" y="80"/>
                    <a:pt x="19" y="63"/>
                    <a:pt x="25" y="46"/>
                  </a:cubicBezTo>
                  <a:cubicBezTo>
                    <a:pt x="28" y="37"/>
                    <a:pt x="30" y="28"/>
                    <a:pt x="29" y="19"/>
                  </a:cubicBezTo>
                  <a:cubicBezTo>
                    <a:pt x="27" y="13"/>
                    <a:pt x="25" y="6"/>
                    <a:pt x="31" y="3"/>
                  </a:cubicBezTo>
                  <a:cubicBezTo>
                    <a:pt x="38" y="0"/>
                    <a:pt x="41" y="7"/>
                    <a:pt x="43" y="13"/>
                  </a:cubicBezTo>
                  <a:cubicBezTo>
                    <a:pt x="53" y="44"/>
                    <a:pt x="74" y="61"/>
                    <a:pt x="107" y="61"/>
                  </a:cubicBezTo>
                  <a:cubicBezTo>
                    <a:pt x="117" y="61"/>
                    <a:pt x="126" y="67"/>
                    <a:pt x="127" y="77"/>
                  </a:cubicBezTo>
                  <a:cubicBezTo>
                    <a:pt x="129" y="103"/>
                    <a:pt x="130" y="130"/>
                    <a:pt x="118" y="154"/>
                  </a:cubicBezTo>
                  <a:close/>
                </a:path>
              </a:pathLst>
            </a:custGeom>
            <a:solidFill>
              <a:srgbClr val="FB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C057ADAE-A1E2-7335-FCA6-3923A9AF3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" y="1341"/>
              <a:ext cx="435" cy="512"/>
            </a:xfrm>
            <a:custGeom>
              <a:avLst/>
              <a:gdLst>
                <a:gd name="T0" fmla="*/ 7 w 263"/>
                <a:gd name="T1" fmla="*/ 150 h 309"/>
                <a:gd name="T2" fmla="*/ 5 w 263"/>
                <a:gd name="T3" fmla="*/ 83 h 309"/>
                <a:gd name="T4" fmla="*/ 90 w 263"/>
                <a:gd name="T5" fmla="*/ 2 h 309"/>
                <a:gd name="T6" fmla="*/ 103 w 263"/>
                <a:gd name="T7" fmla="*/ 15 h 309"/>
                <a:gd name="T8" fmla="*/ 93 w 263"/>
                <a:gd name="T9" fmla="*/ 73 h 309"/>
                <a:gd name="T10" fmla="*/ 82 w 263"/>
                <a:gd name="T11" fmla="*/ 82 h 309"/>
                <a:gd name="T12" fmla="*/ 74 w 263"/>
                <a:gd name="T13" fmla="*/ 70 h 309"/>
                <a:gd name="T14" fmla="*/ 89 w 263"/>
                <a:gd name="T15" fmla="*/ 211 h 309"/>
                <a:gd name="T16" fmla="*/ 121 w 263"/>
                <a:gd name="T17" fmla="*/ 241 h 309"/>
                <a:gd name="T18" fmla="*/ 148 w 263"/>
                <a:gd name="T19" fmla="*/ 242 h 309"/>
                <a:gd name="T20" fmla="*/ 210 w 263"/>
                <a:gd name="T21" fmla="*/ 246 h 309"/>
                <a:gd name="T22" fmla="*/ 238 w 263"/>
                <a:gd name="T23" fmla="*/ 248 h 309"/>
                <a:gd name="T24" fmla="*/ 257 w 263"/>
                <a:gd name="T25" fmla="*/ 257 h 309"/>
                <a:gd name="T26" fmla="*/ 260 w 263"/>
                <a:gd name="T27" fmla="*/ 286 h 309"/>
                <a:gd name="T28" fmla="*/ 257 w 263"/>
                <a:gd name="T29" fmla="*/ 292 h 309"/>
                <a:gd name="T30" fmla="*/ 224 w 263"/>
                <a:gd name="T31" fmla="*/ 302 h 309"/>
                <a:gd name="T32" fmla="*/ 187 w 263"/>
                <a:gd name="T33" fmla="*/ 303 h 309"/>
                <a:gd name="T34" fmla="*/ 74 w 263"/>
                <a:gd name="T35" fmla="*/ 303 h 309"/>
                <a:gd name="T36" fmla="*/ 26 w 263"/>
                <a:gd name="T37" fmla="*/ 263 h 309"/>
                <a:gd name="T38" fmla="*/ 9 w 263"/>
                <a:gd name="T39" fmla="*/ 171 h 309"/>
                <a:gd name="T40" fmla="*/ 7 w 263"/>
                <a:gd name="T41" fmla="*/ 15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3" h="309">
                  <a:moveTo>
                    <a:pt x="7" y="150"/>
                  </a:moveTo>
                  <a:cubicBezTo>
                    <a:pt x="8" y="127"/>
                    <a:pt x="0" y="105"/>
                    <a:pt x="5" y="83"/>
                  </a:cubicBezTo>
                  <a:cubicBezTo>
                    <a:pt x="13" y="38"/>
                    <a:pt x="45" y="8"/>
                    <a:pt x="90" y="2"/>
                  </a:cubicBezTo>
                  <a:cubicBezTo>
                    <a:pt x="100" y="0"/>
                    <a:pt x="104" y="8"/>
                    <a:pt x="103" y="15"/>
                  </a:cubicBezTo>
                  <a:cubicBezTo>
                    <a:pt x="101" y="34"/>
                    <a:pt x="98" y="54"/>
                    <a:pt x="93" y="73"/>
                  </a:cubicBezTo>
                  <a:cubicBezTo>
                    <a:pt x="92" y="78"/>
                    <a:pt x="89" y="84"/>
                    <a:pt x="82" y="82"/>
                  </a:cubicBezTo>
                  <a:cubicBezTo>
                    <a:pt x="76" y="80"/>
                    <a:pt x="74" y="75"/>
                    <a:pt x="74" y="70"/>
                  </a:cubicBezTo>
                  <a:cubicBezTo>
                    <a:pt x="81" y="116"/>
                    <a:pt x="83" y="164"/>
                    <a:pt x="89" y="211"/>
                  </a:cubicBezTo>
                  <a:cubicBezTo>
                    <a:pt x="92" y="234"/>
                    <a:pt x="94" y="235"/>
                    <a:pt x="121" y="241"/>
                  </a:cubicBezTo>
                  <a:cubicBezTo>
                    <a:pt x="130" y="243"/>
                    <a:pt x="139" y="244"/>
                    <a:pt x="148" y="242"/>
                  </a:cubicBezTo>
                  <a:cubicBezTo>
                    <a:pt x="169" y="241"/>
                    <a:pt x="190" y="243"/>
                    <a:pt x="210" y="246"/>
                  </a:cubicBezTo>
                  <a:cubicBezTo>
                    <a:pt x="219" y="246"/>
                    <a:pt x="229" y="246"/>
                    <a:pt x="238" y="248"/>
                  </a:cubicBezTo>
                  <a:cubicBezTo>
                    <a:pt x="244" y="251"/>
                    <a:pt x="252" y="252"/>
                    <a:pt x="257" y="257"/>
                  </a:cubicBezTo>
                  <a:cubicBezTo>
                    <a:pt x="263" y="266"/>
                    <a:pt x="262" y="276"/>
                    <a:pt x="260" y="286"/>
                  </a:cubicBezTo>
                  <a:cubicBezTo>
                    <a:pt x="259" y="288"/>
                    <a:pt x="258" y="290"/>
                    <a:pt x="257" y="292"/>
                  </a:cubicBezTo>
                  <a:cubicBezTo>
                    <a:pt x="248" y="302"/>
                    <a:pt x="236" y="301"/>
                    <a:pt x="224" y="302"/>
                  </a:cubicBezTo>
                  <a:cubicBezTo>
                    <a:pt x="212" y="302"/>
                    <a:pt x="199" y="301"/>
                    <a:pt x="187" y="303"/>
                  </a:cubicBezTo>
                  <a:cubicBezTo>
                    <a:pt x="149" y="309"/>
                    <a:pt x="111" y="306"/>
                    <a:pt x="74" y="303"/>
                  </a:cubicBezTo>
                  <a:cubicBezTo>
                    <a:pt x="50" y="301"/>
                    <a:pt x="35" y="284"/>
                    <a:pt x="26" y="263"/>
                  </a:cubicBezTo>
                  <a:cubicBezTo>
                    <a:pt x="13" y="234"/>
                    <a:pt x="11" y="202"/>
                    <a:pt x="9" y="171"/>
                  </a:cubicBezTo>
                  <a:cubicBezTo>
                    <a:pt x="8" y="164"/>
                    <a:pt x="10" y="157"/>
                    <a:pt x="7" y="1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D3E57689-924D-C85C-C189-9520C1A2C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" y="1570"/>
              <a:ext cx="305" cy="405"/>
            </a:xfrm>
            <a:custGeom>
              <a:avLst/>
              <a:gdLst>
                <a:gd name="T0" fmla="*/ 181 w 184"/>
                <a:gd name="T1" fmla="*/ 204 h 245"/>
                <a:gd name="T2" fmla="*/ 177 w 184"/>
                <a:gd name="T3" fmla="*/ 224 h 245"/>
                <a:gd name="T4" fmla="*/ 154 w 184"/>
                <a:gd name="T5" fmla="*/ 240 h 245"/>
                <a:gd name="T6" fmla="*/ 117 w 184"/>
                <a:gd name="T7" fmla="*/ 237 h 245"/>
                <a:gd name="T8" fmla="*/ 73 w 184"/>
                <a:gd name="T9" fmla="*/ 243 h 245"/>
                <a:gd name="T10" fmla="*/ 63 w 184"/>
                <a:gd name="T11" fmla="*/ 245 h 245"/>
                <a:gd name="T12" fmla="*/ 17 w 184"/>
                <a:gd name="T13" fmla="*/ 200 h 245"/>
                <a:gd name="T14" fmla="*/ 4 w 184"/>
                <a:gd name="T15" fmla="*/ 173 h 245"/>
                <a:gd name="T16" fmla="*/ 4 w 184"/>
                <a:gd name="T17" fmla="*/ 152 h 245"/>
                <a:gd name="T18" fmla="*/ 40 w 184"/>
                <a:gd name="T19" fmla="*/ 99 h 245"/>
                <a:gd name="T20" fmla="*/ 31 w 184"/>
                <a:gd name="T21" fmla="*/ 80 h 245"/>
                <a:gd name="T22" fmla="*/ 24 w 184"/>
                <a:gd name="T23" fmla="*/ 48 h 245"/>
                <a:gd name="T24" fmla="*/ 39 w 184"/>
                <a:gd name="T25" fmla="*/ 5 h 245"/>
                <a:gd name="T26" fmla="*/ 49 w 184"/>
                <a:gd name="T27" fmla="*/ 3 h 245"/>
                <a:gd name="T28" fmla="*/ 123 w 184"/>
                <a:gd name="T29" fmla="*/ 2 h 245"/>
                <a:gd name="T30" fmla="*/ 136 w 184"/>
                <a:gd name="T31" fmla="*/ 4 h 245"/>
                <a:gd name="T32" fmla="*/ 103 w 184"/>
                <a:gd name="T33" fmla="*/ 111 h 245"/>
                <a:gd name="T34" fmla="*/ 98 w 184"/>
                <a:gd name="T35" fmla="*/ 137 h 245"/>
                <a:gd name="T36" fmla="*/ 129 w 184"/>
                <a:gd name="T37" fmla="*/ 180 h 245"/>
                <a:gd name="T38" fmla="*/ 175 w 184"/>
                <a:gd name="T39" fmla="*/ 202 h 245"/>
                <a:gd name="T40" fmla="*/ 181 w 184"/>
                <a:gd name="T41" fmla="*/ 20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4" h="245">
                  <a:moveTo>
                    <a:pt x="181" y="204"/>
                  </a:moveTo>
                  <a:cubicBezTo>
                    <a:pt x="184" y="212"/>
                    <a:pt x="177" y="217"/>
                    <a:pt x="177" y="224"/>
                  </a:cubicBezTo>
                  <a:cubicBezTo>
                    <a:pt x="175" y="237"/>
                    <a:pt x="165" y="240"/>
                    <a:pt x="154" y="240"/>
                  </a:cubicBezTo>
                  <a:cubicBezTo>
                    <a:pt x="141" y="240"/>
                    <a:pt x="128" y="241"/>
                    <a:pt x="117" y="237"/>
                  </a:cubicBezTo>
                  <a:cubicBezTo>
                    <a:pt x="100" y="231"/>
                    <a:pt x="86" y="232"/>
                    <a:pt x="73" y="243"/>
                  </a:cubicBezTo>
                  <a:cubicBezTo>
                    <a:pt x="70" y="245"/>
                    <a:pt x="66" y="245"/>
                    <a:pt x="63" y="245"/>
                  </a:cubicBezTo>
                  <a:cubicBezTo>
                    <a:pt x="29" y="245"/>
                    <a:pt x="15" y="232"/>
                    <a:pt x="17" y="200"/>
                  </a:cubicBezTo>
                  <a:cubicBezTo>
                    <a:pt x="18" y="187"/>
                    <a:pt x="9" y="181"/>
                    <a:pt x="4" y="173"/>
                  </a:cubicBezTo>
                  <a:cubicBezTo>
                    <a:pt x="0" y="166"/>
                    <a:pt x="1" y="159"/>
                    <a:pt x="4" y="152"/>
                  </a:cubicBezTo>
                  <a:cubicBezTo>
                    <a:pt x="13" y="132"/>
                    <a:pt x="22" y="113"/>
                    <a:pt x="40" y="99"/>
                  </a:cubicBezTo>
                  <a:cubicBezTo>
                    <a:pt x="51" y="90"/>
                    <a:pt x="36" y="86"/>
                    <a:pt x="31" y="80"/>
                  </a:cubicBezTo>
                  <a:cubicBezTo>
                    <a:pt x="19" y="71"/>
                    <a:pt x="17" y="62"/>
                    <a:pt x="24" y="48"/>
                  </a:cubicBezTo>
                  <a:cubicBezTo>
                    <a:pt x="31" y="34"/>
                    <a:pt x="26" y="16"/>
                    <a:pt x="39" y="5"/>
                  </a:cubicBezTo>
                  <a:cubicBezTo>
                    <a:pt x="42" y="3"/>
                    <a:pt x="45" y="2"/>
                    <a:pt x="49" y="3"/>
                  </a:cubicBezTo>
                  <a:cubicBezTo>
                    <a:pt x="74" y="11"/>
                    <a:pt x="98" y="9"/>
                    <a:pt x="123" y="2"/>
                  </a:cubicBezTo>
                  <a:cubicBezTo>
                    <a:pt x="128" y="0"/>
                    <a:pt x="132" y="0"/>
                    <a:pt x="136" y="4"/>
                  </a:cubicBezTo>
                  <a:cubicBezTo>
                    <a:pt x="164" y="51"/>
                    <a:pt x="152" y="90"/>
                    <a:pt x="103" y="111"/>
                  </a:cubicBezTo>
                  <a:cubicBezTo>
                    <a:pt x="87" y="118"/>
                    <a:pt x="93" y="129"/>
                    <a:pt x="98" y="137"/>
                  </a:cubicBezTo>
                  <a:cubicBezTo>
                    <a:pt x="107" y="152"/>
                    <a:pt x="119" y="166"/>
                    <a:pt x="129" y="180"/>
                  </a:cubicBezTo>
                  <a:cubicBezTo>
                    <a:pt x="140" y="196"/>
                    <a:pt x="152" y="210"/>
                    <a:pt x="175" y="202"/>
                  </a:cubicBezTo>
                  <a:cubicBezTo>
                    <a:pt x="177" y="201"/>
                    <a:pt x="180" y="202"/>
                    <a:pt x="181" y="204"/>
                  </a:cubicBezTo>
                  <a:close/>
                </a:path>
              </a:pathLst>
            </a:custGeom>
            <a:solidFill>
              <a:srgbClr val="F9C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7CE41B4-57FB-0434-2F9E-24EE1D984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" y="2245"/>
              <a:ext cx="164" cy="613"/>
            </a:xfrm>
            <a:custGeom>
              <a:avLst/>
              <a:gdLst>
                <a:gd name="T0" fmla="*/ 38 w 99"/>
                <a:gd name="T1" fmla="*/ 3 h 370"/>
                <a:gd name="T2" fmla="*/ 88 w 99"/>
                <a:gd name="T3" fmla="*/ 4 h 370"/>
                <a:gd name="T4" fmla="*/ 94 w 99"/>
                <a:gd name="T5" fmla="*/ 38 h 370"/>
                <a:gd name="T6" fmla="*/ 69 w 99"/>
                <a:gd name="T7" fmla="*/ 231 h 370"/>
                <a:gd name="T8" fmla="*/ 58 w 99"/>
                <a:gd name="T9" fmla="*/ 312 h 370"/>
                <a:gd name="T10" fmla="*/ 51 w 99"/>
                <a:gd name="T11" fmla="*/ 343 h 370"/>
                <a:gd name="T12" fmla="*/ 32 w 99"/>
                <a:gd name="T13" fmla="*/ 369 h 370"/>
                <a:gd name="T14" fmla="*/ 14 w 99"/>
                <a:gd name="T15" fmla="*/ 369 h 370"/>
                <a:gd name="T16" fmla="*/ 3 w 99"/>
                <a:gd name="T17" fmla="*/ 352 h 370"/>
                <a:gd name="T18" fmla="*/ 11 w 99"/>
                <a:gd name="T19" fmla="*/ 326 h 370"/>
                <a:gd name="T20" fmla="*/ 1 w 99"/>
                <a:gd name="T21" fmla="*/ 26 h 370"/>
                <a:gd name="T22" fmla="*/ 26 w 99"/>
                <a:gd name="T23" fmla="*/ 3 h 370"/>
                <a:gd name="T24" fmla="*/ 38 w 99"/>
                <a:gd name="T25" fmla="*/ 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370">
                  <a:moveTo>
                    <a:pt x="38" y="3"/>
                  </a:moveTo>
                  <a:cubicBezTo>
                    <a:pt x="54" y="3"/>
                    <a:pt x="71" y="4"/>
                    <a:pt x="88" y="4"/>
                  </a:cubicBezTo>
                  <a:cubicBezTo>
                    <a:pt x="99" y="14"/>
                    <a:pt x="95" y="26"/>
                    <a:pt x="94" y="38"/>
                  </a:cubicBezTo>
                  <a:cubicBezTo>
                    <a:pt x="85" y="102"/>
                    <a:pt x="78" y="167"/>
                    <a:pt x="69" y="231"/>
                  </a:cubicBezTo>
                  <a:cubicBezTo>
                    <a:pt x="65" y="258"/>
                    <a:pt x="62" y="285"/>
                    <a:pt x="58" y="312"/>
                  </a:cubicBezTo>
                  <a:cubicBezTo>
                    <a:pt x="57" y="323"/>
                    <a:pt x="56" y="334"/>
                    <a:pt x="51" y="343"/>
                  </a:cubicBezTo>
                  <a:cubicBezTo>
                    <a:pt x="58" y="368"/>
                    <a:pt x="58" y="368"/>
                    <a:pt x="32" y="369"/>
                  </a:cubicBezTo>
                  <a:cubicBezTo>
                    <a:pt x="26" y="369"/>
                    <a:pt x="20" y="368"/>
                    <a:pt x="14" y="369"/>
                  </a:cubicBezTo>
                  <a:cubicBezTo>
                    <a:pt x="0" y="370"/>
                    <a:pt x="0" y="362"/>
                    <a:pt x="3" y="352"/>
                  </a:cubicBezTo>
                  <a:cubicBezTo>
                    <a:pt x="10" y="345"/>
                    <a:pt x="12" y="337"/>
                    <a:pt x="11" y="326"/>
                  </a:cubicBezTo>
                  <a:cubicBezTo>
                    <a:pt x="2" y="226"/>
                    <a:pt x="2" y="126"/>
                    <a:pt x="1" y="26"/>
                  </a:cubicBezTo>
                  <a:cubicBezTo>
                    <a:pt x="1" y="5"/>
                    <a:pt x="7" y="0"/>
                    <a:pt x="26" y="3"/>
                  </a:cubicBezTo>
                  <a:cubicBezTo>
                    <a:pt x="29" y="4"/>
                    <a:pt x="34" y="3"/>
                    <a:pt x="38" y="3"/>
                  </a:cubicBezTo>
                  <a:close/>
                </a:path>
              </a:pathLst>
            </a:custGeom>
            <a:solidFill>
              <a:srgbClr val="293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9CCAC22C-1AE5-98ED-7249-212A7CE34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" y="1931"/>
              <a:ext cx="1297" cy="68"/>
            </a:xfrm>
            <a:custGeom>
              <a:avLst/>
              <a:gdLst>
                <a:gd name="T0" fmla="*/ 783 w 783"/>
                <a:gd name="T1" fmla="*/ 41 h 41"/>
                <a:gd name="T2" fmla="*/ 0 w 783"/>
                <a:gd name="T3" fmla="*/ 41 h 41"/>
                <a:gd name="T4" fmla="*/ 19 w 783"/>
                <a:gd name="T5" fmla="*/ 27 h 41"/>
                <a:gd name="T6" fmla="*/ 79 w 783"/>
                <a:gd name="T7" fmla="*/ 12 h 41"/>
                <a:gd name="T8" fmla="*/ 117 w 783"/>
                <a:gd name="T9" fmla="*/ 3 h 41"/>
                <a:gd name="T10" fmla="*/ 157 w 783"/>
                <a:gd name="T11" fmla="*/ 4 h 41"/>
                <a:gd name="T12" fmla="*/ 192 w 783"/>
                <a:gd name="T13" fmla="*/ 15 h 41"/>
                <a:gd name="T14" fmla="*/ 208 w 783"/>
                <a:gd name="T15" fmla="*/ 21 h 41"/>
                <a:gd name="T16" fmla="*/ 347 w 783"/>
                <a:gd name="T17" fmla="*/ 24 h 41"/>
                <a:gd name="T18" fmla="*/ 407 w 783"/>
                <a:gd name="T19" fmla="*/ 8 h 41"/>
                <a:gd name="T20" fmla="*/ 421 w 783"/>
                <a:gd name="T21" fmla="*/ 8 h 41"/>
                <a:gd name="T22" fmla="*/ 496 w 783"/>
                <a:gd name="T23" fmla="*/ 7 h 41"/>
                <a:gd name="T24" fmla="*/ 560 w 783"/>
                <a:gd name="T25" fmla="*/ 2 h 41"/>
                <a:gd name="T26" fmla="*/ 641 w 783"/>
                <a:gd name="T27" fmla="*/ 4 h 41"/>
                <a:gd name="T28" fmla="*/ 657 w 783"/>
                <a:gd name="T29" fmla="*/ 10 h 41"/>
                <a:gd name="T30" fmla="*/ 783 w 783"/>
                <a:gd name="T3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3" h="41">
                  <a:moveTo>
                    <a:pt x="783" y="41"/>
                  </a:moveTo>
                  <a:cubicBezTo>
                    <a:pt x="522" y="41"/>
                    <a:pt x="261" y="41"/>
                    <a:pt x="0" y="41"/>
                  </a:cubicBezTo>
                  <a:cubicBezTo>
                    <a:pt x="1" y="30"/>
                    <a:pt x="11" y="29"/>
                    <a:pt x="19" y="27"/>
                  </a:cubicBezTo>
                  <a:cubicBezTo>
                    <a:pt x="38" y="21"/>
                    <a:pt x="58" y="16"/>
                    <a:pt x="79" y="12"/>
                  </a:cubicBezTo>
                  <a:cubicBezTo>
                    <a:pt x="91" y="7"/>
                    <a:pt x="104" y="3"/>
                    <a:pt x="117" y="3"/>
                  </a:cubicBezTo>
                  <a:cubicBezTo>
                    <a:pt x="131" y="4"/>
                    <a:pt x="144" y="4"/>
                    <a:pt x="157" y="4"/>
                  </a:cubicBezTo>
                  <a:cubicBezTo>
                    <a:pt x="170" y="4"/>
                    <a:pt x="182" y="4"/>
                    <a:pt x="192" y="15"/>
                  </a:cubicBezTo>
                  <a:cubicBezTo>
                    <a:pt x="196" y="19"/>
                    <a:pt x="203" y="20"/>
                    <a:pt x="208" y="21"/>
                  </a:cubicBezTo>
                  <a:cubicBezTo>
                    <a:pt x="255" y="28"/>
                    <a:pt x="301" y="28"/>
                    <a:pt x="347" y="24"/>
                  </a:cubicBezTo>
                  <a:cubicBezTo>
                    <a:pt x="368" y="23"/>
                    <a:pt x="390" y="26"/>
                    <a:pt x="407" y="8"/>
                  </a:cubicBezTo>
                  <a:cubicBezTo>
                    <a:pt x="409" y="6"/>
                    <a:pt x="416" y="8"/>
                    <a:pt x="421" y="8"/>
                  </a:cubicBezTo>
                  <a:cubicBezTo>
                    <a:pt x="446" y="7"/>
                    <a:pt x="471" y="9"/>
                    <a:pt x="496" y="7"/>
                  </a:cubicBezTo>
                  <a:cubicBezTo>
                    <a:pt x="518" y="18"/>
                    <a:pt x="539" y="7"/>
                    <a:pt x="560" y="2"/>
                  </a:cubicBezTo>
                  <a:cubicBezTo>
                    <a:pt x="587" y="0"/>
                    <a:pt x="614" y="3"/>
                    <a:pt x="641" y="4"/>
                  </a:cubicBezTo>
                  <a:cubicBezTo>
                    <a:pt x="647" y="4"/>
                    <a:pt x="653" y="4"/>
                    <a:pt x="657" y="10"/>
                  </a:cubicBezTo>
                  <a:cubicBezTo>
                    <a:pt x="703" y="4"/>
                    <a:pt x="742" y="25"/>
                    <a:pt x="783" y="4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564D3446-6DF4-3844-65EE-EA8B4ED77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1107"/>
              <a:ext cx="293" cy="318"/>
            </a:xfrm>
            <a:custGeom>
              <a:avLst/>
              <a:gdLst>
                <a:gd name="T0" fmla="*/ 174 w 177"/>
                <a:gd name="T1" fmla="*/ 67 h 192"/>
                <a:gd name="T2" fmla="*/ 130 w 177"/>
                <a:gd name="T3" fmla="*/ 151 h 192"/>
                <a:gd name="T4" fmla="*/ 123 w 177"/>
                <a:gd name="T5" fmla="*/ 159 h 192"/>
                <a:gd name="T6" fmla="*/ 114 w 177"/>
                <a:gd name="T7" fmla="*/ 165 h 192"/>
                <a:gd name="T8" fmla="*/ 103 w 177"/>
                <a:gd name="T9" fmla="*/ 174 h 192"/>
                <a:gd name="T10" fmla="*/ 45 w 177"/>
                <a:gd name="T11" fmla="*/ 160 h 192"/>
                <a:gd name="T12" fmla="*/ 38 w 177"/>
                <a:gd name="T13" fmla="*/ 144 h 192"/>
                <a:gd name="T14" fmla="*/ 34 w 177"/>
                <a:gd name="T15" fmla="*/ 127 h 192"/>
                <a:gd name="T16" fmla="*/ 28 w 177"/>
                <a:gd name="T17" fmla="*/ 116 h 192"/>
                <a:gd name="T18" fmla="*/ 4 w 177"/>
                <a:gd name="T19" fmla="*/ 67 h 192"/>
                <a:gd name="T20" fmla="*/ 16 w 177"/>
                <a:gd name="T21" fmla="*/ 61 h 192"/>
                <a:gd name="T22" fmla="*/ 23 w 177"/>
                <a:gd name="T23" fmla="*/ 68 h 192"/>
                <a:gd name="T24" fmla="*/ 22 w 177"/>
                <a:gd name="T25" fmla="*/ 61 h 192"/>
                <a:gd name="T26" fmla="*/ 40 w 177"/>
                <a:gd name="T27" fmla="*/ 9 h 192"/>
                <a:gd name="T28" fmla="*/ 58 w 177"/>
                <a:gd name="T29" fmla="*/ 3 h 192"/>
                <a:gd name="T30" fmla="*/ 74 w 177"/>
                <a:gd name="T31" fmla="*/ 11 h 192"/>
                <a:gd name="T32" fmla="*/ 144 w 177"/>
                <a:gd name="T33" fmla="*/ 18 h 192"/>
                <a:gd name="T34" fmla="*/ 165 w 177"/>
                <a:gd name="T35" fmla="*/ 18 h 192"/>
                <a:gd name="T36" fmla="*/ 174 w 177"/>
                <a:gd name="T37" fmla="*/ 6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92">
                  <a:moveTo>
                    <a:pt x="174" y="67"/>
                  </a:moveTo>
                  <a:cubicBezTo>
                    <a:pt x="170" y="100"/>
                    <a:pt x="157" y="130"/>
                    <a:pt x="130" y="151"/>
                  </a:cubicBezTo>
                  <a:cubicBezTo>
                    <a:pt x="128" y="154"/>
                    <a:pt x="127" y="157"/>
                    <a:pt x="123" y="159"/>
                  </a:cubicBezTo>
                  <a:cubicBezTo>
                    <a:pt x="120" y="161"/>
                    <a:pt x="117" y="163"/>
                    <a:pt x="114" y="165"/>
                  </a:cubicBezTo>
                  <a:cubicBezTo>
                    <a:pt x="110" y="168"/>
                    <a:pt x="107" y="171"/>
                    <a:pt x="103" y="174"/>
                  </a:cubicBezTo>
                  <a:cubicBezTo>
                    <a:pt x="80" y="192"/>
                    <a:pt x="58" y="187"/>
                    <a:pt x="45" y="160"/>
                  </a:cubicBezTo>
                  <a:cubicBezTo>
                    <a:pt x="43" y="155"/>
                    <a:pt x="42" y="149"/>
                    <a:pt x="38" y="144"/>
                  </a:cubicBezTo>
                  <a:cubicBezTo>
                    <a:pt x="36" y="139"/>
                    <a:pt x="32" y="134"/>
                    <a:pt x="34" y="127"/>
                  </a:cubicBezTo>
                  <a:cubicBezTo>
                    <a:pt x="34" y="122"/>
                    <a:pt x="33" y="117"/>
                    <a:pt x="28" y="116"/>
                  </a:cubicBezTo>
                  <a:cubicBezTo>
                    <a:pt x="2" y="108"/>
                    <a:pt x="0" y="89"/>
                    <a:pt x="4" y="67"/>
                  </a:cubicBezTo>
                  <a:cubicBezTo>
                    <a:pt x="6" y="61"/>
                    <a:pt x="10" y="59"/>
                    <a:pt x="16" y="61"/>
                  </a:cubicBezTo>
                  <a:cubicBezTo>
                    <a:pt x="19" y="63"/>
                    <a:pt x="21" y="65"/>
                    <a:pt x="23" y="68"/>
                  </a:cubicBezTo>
                  <a:cubicBezTo>
                    <a:pt x="23" y="66"/>
                    <a:pt x="21" y="64"/>
                    <a:pt x="22" y="61"/>
                  </a:cubicBezTo>
                  <a:cubicBezTo>
                    <a:pt x="25" y="43"/>
                    <a:pt x="33" y="26"/>
                    <a:pt x="40" y="9"/>
                  </a:cubicBezTo>
                  <a:cubicBezTo>
                    <a:pt x="43" y="1"/>
                    <a:pt x="51" y="0"/>
                    <a:pt x="58" y="3"/>
                  </a:cubicBezTo>
                  <a:cubicBezTo>
                    <a:pt x="64" y="5"/>
                    <a:pt x="69" y="8"/>
                    <a:pt x="74" y="11"/>
                  </a:cubicBezTo>
                  <a:cubicBezTo>
                    <a:pt x="97" y="21"/>
                    <a:pt x="119" y="27"/>
                    <a:pt x="144" y="18"/>
                  </a:cubicBezTo>
                  <a:cubicBezTo>
                    <a:pt x="150" y="16"/>
                    <a:pt x="158" y="13"/>
                    <a:pt x="165" y="18"/>
                  </a:cubicBezTo>
                  <a:cubicBezTo>
                    <a:pt x="177" y="33"/>
                    <a:pt x="175" y="50"/>
                    <a:pt x="174" y="67"/>
                  </a:cubicBezTo>
                  <a:close/>
                </a:path>
              </a:pathLst>
            </a:custGeom>
            <a:solidFill>
              <a:srgbClr val="F9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ED1842A0-A2B0-A485-2E64-E67E4D592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" y="978"/>
              <a:ext cx="328" cy="272"/>
            </a:xfrm>
            <a:custGeom>
              <a:avLst/>
              <a:gdLst>
                <a:gd name="T0" fmla="*/ 173 w 198"/>
                <a:gd name="T1" fmla="*/ 98 h 164"/>
                <a:gd name="T2" fmla="*/ 67 w 198"/>
                <a:gd name="T3" fmla="*/ 85 h 164"/>
                <a:gd name="T4" fmla="*/ 55 w 198"/>
                <a:gd name="T5" fmla="*/ 88 h 164"/>
                <a:gd name="T6" fmla="*/ 37 w 198"/>
                <a:gd name="T7" fmla="*/ 164 h 164"/>
                <a:gd name="T8" fmla="*/ 25 w 198"/>
                <a:gd name="T9" fmla="*/ 141 h 164"/>
                <a:gd name="T10" fmla="*/ 9 w 198"/>
                <a:gd name="T11" fmla="*/ 114 h 164"/>
                <a:gd name="T12" fmla="*/ 52 w 198"/>
                <a:gd name="T13" fmla="*/ 24 h 164"/>
                <a:gd name="T14" fmla="*/ 166 w 198"/>
                <a:gd name="T15" fmla="*/ 32 h 164"/>
                <a:gd name="T16" fmla="*/ 184 w 198"/>
                <a:gd name="T17" fmla="*/ 43 h 164"/>
                <a:gd name="T18" fmla="*/ 194 w 198"/>
                <a:gd name="T19" fmla="*/ 66 h 164"/>
                <a:gd name="T20" fmla="*/ 194 w 198"/>
                <a:gd name="T21" fmla="*/ 69 h 164"/>
                <a:gd name="T22" fmla="*/ 173 w 198"/>
                <a:gd name="T23" fmla="*/ 9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164">
                  <a:moveTo>
                    <a:pt x="173" y="98"/>
                  </a:moveTo>
                  <a:cubicBezTo>
                    <a:pt x="135" y="114"/>
                    <a:pt x="100" y="110"/>
                    <a:pt x="67" y="85"/>
                  </a:cubicBezTo>
                  <a:cubicBezTo>
                    <a:pt x="62" y="82"/>
                    <a:pt x="56" y="79"/>
                    <a:pt x="55" y="88"/>
                  </a:cubicBezTo>
                  <a:cubicBezTo>
                    <a:pt x="54" y="114"/>
                    <a:pt x="32" y="135"/>
                    <a:pt x="37" y="164"/>
                  </a:cubicBezTo>
                  <a:cubicBezTo>
                    <a:pt x="34" y="155"/>
                    <a:pt x="32" y="147"/>
                    <a:pt x="25" y="141"/>
                  </a:cubicBezTo>
                  <a:cubicBezTo>
                    <a:pt x="18" y="133"/>
                    <a:pt x="22" y="119"/>
                    <a:pt x="9" y="114"/>
                  </a:cubicBezTo>
                  <a:cubicBezTo>
                    <a:pt x="0" y="82"/>
                    <a:pt x="8" y="46"/>
                    <a:pt x="52" y="24"/>
                  </a:cubicBezTo>
                  <a:cubicBezTo>
                    <a:pt x="99" y="1"/>
                    <a:pt x="126" y="0"/>
                    <a:pt x="166" y="32"/>
                  </a:cubicBezTo>
                  <a:cubicBezTo>
                    <a:pt x="170" y="39"/>
                    <a:pt x="178" y="41"/>
                    <a:pt x="184" y="43"/>
                  </a:cubicBezTo>
                  <a:cubicBezTo>
                    <a:pt x="196" y="48"/>
                    <a:pt x="198" y="56"/>
                    <a:pt x="194" y="66"/>
                  </a:cubicBezTo>
                  <a:cubicBezTo>
                    <a:pt x="195" y="67"/>
                    <a:pt x="195" y="68"/>
                    <a:pt x="194" y="69"/>
                  </a:cubicBezTo>
                  <a:cubicBezTo>
                    <a:pt x="191" y="82"/>
                    <a:pt x="186" y="92"/>
                    <a:pt x="173" y="98"/>
                  </a:cubicBezTo>
                  <a:close/>
                </a:path>
              </a:pathLst>
            </a:custGeom>
            <a:solidFill>
              <a:srgbClr val="936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2FA89C5E-52E7-40C4-BE64-EC54E3E80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" y="1710"/>
              <a:ext cx="401" cy="272"/>
            </a:xfrm>
            <a:custGeom>
              <a:avLst/>
              <a:gdLst>
                <a:gd name="T0" fmla="*/ 63 w 242"/>
                <a:gd name="T1" fmla="*/ 142 h 164"/>
                <a:gd name="T2" fmla="*/ 52 w 242"/>
                <a:gd name="T3" fmla="*/ 144 h 164"/>
                <a:gd name="T4" fmla="*/ 9 w 242"/>
                <a:gd name="T5" fmla="*/ 143 h 164"/>
                <a:gd name="T6" fmla="*/ 5 w 242"/>
                <a:gd name="T7" fmla="*/ 125 h 164"/>
                <a:gd name="T8" fmla="*/ 6 w 242"/>
                <a:gd name="T9" fmla="*/ 116 h 164"/>
                <a:gd name="T10" fmla="*/ 27 w 242"/>
                <a:gd name="T11" fmla="*/ 104 h 164"/>
                <a:gd name="T12" fmla="*/ 43 w 242"/>
                <a:gd name="T13" fmla="*/ 104 h 164"/>
                <a:gd name="T14" fmla="*/ 149 w 242"/>
                <a:gd name="T15" fmla="*/ 68 h 164"/>
                <a:gd name="T16" fmla="*/ 158 w 242"/>
                <a:gd name="T17" fmla="*/ 61 h 164"/>
                <a:gd name="T18" fmla="*/ 176 w 242"/>
                <a:gd name="T19" fmla="*/ 31 h 164"/>
                <a:gd name="T20" fmla="*/ 178 w 242"/>
                <a:gd name="T21" fmla="*/ 20 h 164"/>
                <a:gd name="T22" fmla="*/ 227 w 242"/>
                <a:gd name="T23" fmla="*/ 5 h 164"/>
                <a:gd name="T24" fmla="*/ 240 w 242"/>
                <a:gd name="T25" fmla="*/ 63 h 164"/>
                <a:gd name="T26" fmla="*/ 213 w 242"/>
                <a:gd name="T27" fmla="*/ 99 h 164"/>
                <a:gd name="T28" fmla="*/ 175 w 242"/>
                <a:gd name="T29" fmla="*/ 113 h 164"/>
                <a:gd name="T30" fmla="*/ 86 w 242"/>
                <a:gd name="T31" fmla="*/ 129 h 164"/>
                <a:gd name="T32" fmla="*/ 63 w 242"/>
                <a:gd name="T33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2" h="164">
                  <a:moveTo>
                    <a:pt x="63" y="142"/>
                  </a:moveTo>
                  <a:cubicBezTo>
                    <a:pt x="60" y="143"/>
                    <a:pt x="54" y="142"/>
                    <a:pt x="52" y="144"/>
                  </a:cubicBezTo>
                  <a:cubicBezTo>
                    <a:pt x="37" y="164"/>
                    <a:pt x="23" y="155"/>
                    <a:pt x="9" y="143"/>
                  </a:cubicBezTo>
                  <a:cubicBezTo>
                    <a:pt x="3" y="138"/>
                    <a:pt x="9" y="130"/>
                    <a:pt x="5" y="125"/>
                  </a:cubicBezTo>
                  <a:cubicBezTo>
                    <a:pt x="3" y="122"/>
                    <a:pt x="0" y="117"/>
                    <a:pt x="6" y="116"/>
                  </a:cubicBezTo>
                  <a:cubicBezTo>
                    <a:pt x="15" y="114"/>
                    <a:pt x="20" y="108"/>
                    <a:pt x="27" y="104"/>
                  </a:cubicBezTo>
                  <a:cubicBezTo>
                    <a:pt x="32" y="107"/>
                    <a:pt x="37" y="106"/>
                    <a:pt x="43" y="104"/>
                  </a:cubicBezTo>
                  <a:cubicBezTo>
                    <a:pt x="78" y="92"/>
                    <a:pt x="113" y="80"/>
                    <a:pt x="149" y="68"/>
                  </a:cubicBezTo>
                  <a:cubicBezTo>
                    <a:pt x="153" y="67"/>
                    <a:pt x="156" y="65"/>
                    <a:pt x="158" y="61"/>
                  </a:cubicBezTo>
                  <a:cubicBezTo>
                    <a:pt x="172" y="56"/>
                    <a:pt x="180" y="47"/>
                    <a:pt x="176" y="31"/>
                  </a:cubicBezTo>
                  <a:cubicBezTo>
                    <a:pt x="175" y="27"/>
                    <a:pt x="176" y="23"/>
                    <a:pt x="178" y="20"/>
                  </a:cubicBezTo>
                  <a:cubicBezTo>
                    <a:pt x="193" y="12"/>
                    <a:pt x="208" y="0"/>
                    <a:pt x="227" y="5"/>
                  </a:cubicBezTo>
                  <a:cubicBezTo>
                    <a:pt x="233" y="24"/>
                    <a:pt x="239" y="43"/>
                    <a:pt x="240" y="63"/>
                  </a:cubicBezTo>
                  <a:cubicBezTo>
                    <a:pt x="242" y="84"/>
                    <a:pt x="230" y="93"/>
                    <a:pt x="213" y="99"/>
                  </a:cubicBezTo>
                  <a:cubicBezTo>
                    <a:pt x="201" y="104"/>
                    <a:pt x="186" y="104"/>
                    <a:pt x="175" y="113"/>
                  </a:cubicBezTo>
                  <a:cubicBezTo>
                    <a:pt x="147" y="124"/>
                    <a:pt x="116" y="125"/>
                    <a:pt x="86" y="129"/>
                  </a:cubicBezTo>
                  <a:cubicBezTo>
                    <a:pt x="76" y="131"/>
                    <a:pt x="68" y="132"/>
                    <a:pt x="63" y="142"/>
                  </a:cubicBezTo>
                  <a:close/>
                </a:path>
              </a:pathLst>
            </a:custGeom>
            <a:solidFill>
              <a:srgbClr val="F9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376C341E-5A97-CDAD-5DE3-116328A4B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" y="1411"/>
              <a:ext cx="273" cy="409"/>
            </a:xfrm>
            <a:custGeom>
              <a:avLst/>
              <a:gdLst>
                <a:gd name="T0" fmla="*/ 145 w 165"/>
                <a:gd name="T1" fmla="*/ 176 h 247"/>
                <a:gd name="T2" fmla="*/ 151 w 165"/>
                <a:gd name="T3" fmla="*/ 204 h 247"/>
                <a:gd name="T4" fmla="*/ 125 w 165"/>
                <a:gd name="T5" fmla="*/ 247 h 247"/>
                <a:gd name="T6" fmla="*/ 117 w 165"/>
                <a:gd name="T7" fmla="*/ 233 h 247"/>
                <a:gd name="T8" fmla="*/ 107 w 165"/>
                <a:gd name="T9" fmla="*/ 207 h 247"/>
                <a:gd name="T10" fmla="*/ 66 w 165"/>
                <a:gd name="T11" fmla="*/ 215 h 247"/>
                <a:gd name="T12" fmla="*/ 43 w 165"/>
                <a:gd name="T13" fmla="*/ 216 h 247"/>
                <a:gd name="T14" fmla="*/ 28 w 165"/>
                <a:gd name="T15" fmla="*/ 212 h 247"/>
                <a:gd name="T16" fmla="*/ 2 w 165"/>
                <a:gd name="T17" fmla="*/ 150 h 247"/>
                <a:gd name="T18" fmla="*/ 13 w 165"/>
                <a:gd name="T19" fmla="*/ 115 h 247"/>
                <a:gd name="T20" fmla="*/ 10 w 165"/>
                <a:gd name="T21" fmla="*/ 82 h 247"/>
                <a:gd name="T22" fmla="*/ 23 w 165"/>
                <a:gd name="T23" fmla="*/ 44 h 247"/>
                <a:gd name="T24" fmla="*/ 28 w 165"/>
                <a:gd name="T25" fmla="*/ 28 h 247"/>
                <a:gd name="T26" fmla="*/ 34 w 165"/>
                <a:gd name="T27" fmla="*/ 32 h 247"/>
                <a:gd name="T28" fmla="*/ 32 w 165"/>
                <a:gd name="T29" fmla="*/ 25 h 247"/>
                <a:gd name="T30" fmla="*/ 37 w 165"/>
                <a:gd name="T31" fmla="*/ 0 h 247"/>
                <a:gd name="T32" fmla="*/ 68 w 165"/>
                <a:gd name="T33" fmla="*/ 108 h 247"/>
                <a:gd name="T34" fmla="*/ 142 w 165"/>
                <a:gd name="T35" fmla="*/ 188 h 247"/>
                <a:gd name="T36" fmla="*/ 154 w 165"/>
                <a:gd name="T37" fmla="*/ 191 h 247"/>
                <a:gd name="T38" fmla="*/ 145 w 165"/>
                <a:gd name="T39" fmla="*/ 17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247">
                  <a:moveTo>
                    <a:pt x="145" y="176"/>
                  </a:moveTo>
                  <a:cubicBezTo>
                    <a:pt x="164" y="186"/>
                    <a:pt x="165" y="190"/>
                    <a:pt x="151" y="204"/>
                  </a:cubicBezTo>
                  <a:cubicBezTo>
                    <a:pt x="139" y="216"/>
                    <a:pt x="132" y="232"/>
                    <a:pt x="125" y="247"/>
                  </a:cubicBezTo>
                  <a:cubicBezTo>
                    <a:pt x="119" y="244"/>
                    <a:pt x="118" y="238"/>
                    <a:pt x="117" y="233"/>
                  </a:cubicBezTo>
                  <a:cubicBezTo>
                    <a:pt x="115" y="223"/>
                    <a:pt x="123" y="211"/>
                    <a:pt x="107" y="207"/>
                  </a:cubicBezTo>
                  <a:cubicBezTo>
                    <a:pt x="93" y="206"/>
                    <a:pt x="79" y="209"/>
                    <a:pt x="66" y="215"/>
                  </a:cubicBezTo>
                  <a:cubicBezTo>
                    <a:pt x="59" y="218"/>
                    <a:pt x="51" y="221"/>
                    <a:pt x="43" y="216"/>
                  </a:cubicBezTo>
                  <a:cubicBezTo>
                    <a:pt x="38" y="215"/>
                    <a:pt x="33" y="216"/>
                    <a:pt x="28" y="212"/>
                  </a:cubicBezTo>
                  <a:cubicBezTo>
                    <a:pt x="24" y="189"/>
                    <a:pt x="16" y="169"/>
                    <a:pt x="2" y="150"/>
                  </a:cubicBezTo>
                  <a:cubicBezTo>
                    <a:pt x="0" y="137"/>
                    <a:pt x="5" y="125"/>
                    <a:pt x="13" y="115"/>
                  </a:cubicBezTo>
                  <a:cubicBezTo>
                    <a:pt x="2" y="105"/>
                    <a:pt x="3" y="95"/>
                    <a:pt x="10" y="82"/>
                  </a:cubicBezTo>
                  <a:cubicBezTo>
                    <a:pt x="17" y="71"/>
                    <a:pt x="20" y="58"/>
                    <a:pt x="23" y="44"/>
                  </a:cubicBezTo>
                  <a:cubicBezTo>
                    <a:pt x="23" y="38"/>
                    <a:pt x="22" y="32"/>
                    <a:pt x="28" y="28"/>
                  </a:cubicBezTo>
                  <a:cubicBezTo>
                    <a:pt x="31" y="26"/>
                    <a:pt x="34" y="28"/>
                    <a:pt x="34" y="32"/>
                  </a:cubicBezTo>
                  <a:cubicBezTo>
                    <a:pt x="34" y="29"/>
                    <a:pt x="33" y="27"/>
                    <a:pt x="32" y="25"/>
                  </a:cubicBezTo>
                  <a:cubicBezTo>
                    <a:pt x="29" y="16"/>
                    <a:pt x="29" y="7"/>
                    <a:pt x="37" y="0"/>
                  </a:cubicBezTo>
                  <a:cubicBezTo>
                    <a:pt x="54" y="34"/>
                    <a:pt x="58" y="72"/>
                    <a:pt x="68" y="108"/>
                  </a:cubicBezTo>
                  <a:cubicBezTo>
                    <a:pt x="84" y="168"/>
                    <a:pt x="83" y="169"/>
                    <a:pt x="142" y="188"/>
                  </a:cubicBezTo>
                  <a:cubicBezTo>
                    <a:pt x="145" y="189"/>
                    <a:pt x="148" y="189"/>
                    <a:pt x="154" y="191"/>
                  </a:cubicBezTo>
                  <a:cubicBezTo>
                    <a:pt x="150" y="185"/>
                    <a:pt x="148" y="180"/>
                    <a:pt x="145" y="1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DA1D41DA-663F-7DBE-3122-4DF439C85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" y="1589"/>
              <a:ext cx="328" cy="410"/>
            </a:xfrm>
            <a:custGeom>
              <a:avLst/>
              <a:gdLst>
                <a:gd name="T0" fmla="*/ 188 w 198"/>
                <a:gd name="T1" fmla="*/ 224 h 247"/>
                <a:gd name="T2" fmla="*/ 108 w 198"/>
                <a:gd name="T3" fmla="*/ 247 h 247"/>
                <a:gd name="T4" fmla="*/ 96 w 198"/>
                <a:gd name="T5" fmla="*/ 247 h 247"/>
                <a:gd name="T6" fmla="*/ 100 w 198"/>
                <a:gd name="T7" fmla="*/ 178 h 247"/>
                <a:gd name="T8" fmla="*/ 82 w 198"/>
                <a:gd name="T9" fmla="*/ 160 h 247"/>
                <a:gd name="T10" fmla="*/ 15 w 198"/>
                <a:gd name="T11" fmla="*/ 106 h 247"/>
                <a:gd name="T12" fmla="*/ 11 w 198"/>
                <a:gd name="T13" fmla="*/ 100 h 247"/>
                <a:gd name="T14" fmla="*/ 7 w 198"/>
                <a:gd name="T15" fmla="*/ 112 h 247"/>
                <a:gd name="T16" fmla="*/ 4 w 198"/>
                <a:gd name="T17" fmla="*/ 45 h 247"/>
                <a:gd name="T18" fmla="*/ 4 w 198"/>
                <a:gd name="T19" fmla="*/ 0 h 247"/>
                <a:gd name="T20" fmla="*/ 24 w 198"/>
                <a:gd name="T21" fmla="*/ 96 h 247"/>
                <a:gd name="T22" fmla="*/ 90 w 198"/>
                <a:gd name="T23" fmla="*/ 148 h 247"/>
                <a:gd name="T24" fmla="*/ 183 w 198"/>
                <a:gd name="T25" fmla="*/ 148 h 247"/>
                <a:gd name="T26" fmla="*/ 188 w 198"/>
                <a:gd name="T27" fmla="*/ 2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8" h="247">
                  <a:moveTo>
                    <a:pt x="188" y="224"/>
                  </a:moveTo>
                  <a:cubicBezTo>
                    <a:pt x="161" y="233"/>
                    <a:pt x="133" y="235"/>
                    <a:pt x="108" y="247"/>
                  </a:cubicBezTo>
                  <a:cubicBezTo>
                    <a:pt x="104" y="247"/>
                    <a:pt x="100" y="247"/>
                    <a:pt x="96" y="247"/>
                  </a:cubicBezTo>
                  <a:cubicBezTo>
                    <a:pt x="94" y="224"/>
                    <a:pt x="98" y="201"/>
                    <a:pt x="100" y="178"/>
                  </a:cubicBezTo>
                  <a:cubicBezTo>
                    <a:pt x="100" y="165"/>
                    <a:pt x="95" y="160"/>
                    <a:pt x="82" y="160"/>
                  </a:cubicBezTo>
                  <a:cubicBezTo>
                    <a:pt x="46" y="157"/>
                    <a:pt x="26" y="141"/>
                    <a:pt x="15" y="106"/>
                  </a:cubicBezTo>
                  <a:cubicBezTo>
                    <a:pt x="15" y="103"/>
                    <a:pt x="14" y="100"/>
                    <a:pt x="11" y="100"/>
                  </a:cubicBezTo>
                  <a:cubicBezTo>
                    <a:pt x="6" y="103"/>
                    <a:pt x="9" y="108"/>
                    <a:pt x="7" y="112"/>
                  </a:cubicBezTo>
                  <a:cubicBezTo>
                    <a:pt x="0" y="90"/>
                    <a:pt x="5" y="68"/>
                    <a:pt x="4" y="45"/>
                  </a:cubicBezTo>
                  <a:cubicBezTo>
                    <a:pt x="3" y="30"/>
                    <a:pt x="4" y="15"/>
                    <a:pt x="4" y="0"/>
                  </a:cubicBezTo>
                  <a:cubicBezTo>
                    <a:pt x="11" y="32"/>
                    <a:pt x="17" y="64"/>
                    <a:pt x="24" y="96"/>
                  </a:cubicBezTo>
                  <a:cubicBezTo>
                    <a:pt x="32" y="133"/>
                    <a:pt x="52" y="148"/>
                    <a:pt x="90" y="148"/>
                  </a:cubicBezTo>
                  <a:cubicBezTo>
                    <a:pt x="121" y="148"/>
                    <a:pt x="152" y="148"/>
                    <a:pt x="183" y="148"/>
                  </a:cubicBezTo>
                  <a:cubicBezTo>
                    <a:pt x="198" y="172"/>
                    <a:pt x="192" y="198"/>
                    <a:pt x="188" y="224"/>
                  </a:cubicBezTo>
                  <a:close/>
                </a:path>
              </a:pathLst>
            </a:custGeom>
            <a:solidFill>
              <a:srgbClr val="DDF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01A8894F-305C-E11A-126D-CFBBEBE30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" y="1447"/>
              <a:ext cx="237" cy="338"/>
            </a:xfrm>
            <a:custGeom>
              <a:avLst/>
              <a:gdLst>
                <a:gd name="T0" fmla="*/ 140 w 143"/>
                <a:gd name="T1" fmla="*/ 126 h 204"/>
                <a:gd name="T2" fmla="*/ 143 w 143"/>
                <a:gd name="T3" fmla="*/ 161 h 204"/>
                <a:gd name="T4" fmla="*/ 114 w 143"/>
                <a:gd name="T5" fmla="*/ 191 h 204"/>
                <a:gd name="T6" fmla="*/ 78 w 143"/>
                <a:gd name="T7" fmla="*/ 188 h 204"/>
                <a:gd name="T8" fmla="*/ 48 w 143"/>
                <a:gd name="T9" fmla="*/ 126 h 204"/>
                <a:gd name="T10" fmla="*/ 28 w 143"/>
                <a:gd name="T11" fmla="*/ 54 h 204"/>
                <a:gd name="T12" fmla="*/ 13 w 143"/>
                <a:gd name="T13" fmla="*/ 39 h 204"/>
                <a:gd name="T14" fmla="*/ 5 w 143"/>
                <a:gd name="T15" fmla="*/ 16 h 204"/>
                <a:gd name="T16" fmla="*/ 28 w 143"/>
                <a:gd name="T17" fmla="*/ 6 h 204"/>
                <a:gd name="T18" fmla="*/ 28 w 143"/>
                <a:gd name="T19" fmla="*/ 6 h 204"/>
                <a:gd name="T20" fmla="*/ 49 w 143"/>
                <a:gd name="T21" fmla="*/ 29 h 204"/>
                <a:gd name="T22" fmla="*/ 53 w 143"/>
                <a:gd name="T23" fmla="*/ 54 h 204"/>
                <a:gd name="T24" fmla="*/ 95 w 143"/>
                <a:gd name="T25" fmla="*/ 137 h 204"/>
                <a:gd name="T26" fmla="*/ 110 w 143"/>
                <a:gd name="T27" fmla="*/ 109 h 204"/>
                <a:gd name="T28" fmla="*/ 140 w 143"/>
                <a:gd name="T29" fmla="*/ 12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04">
                  <a:moveTo>
                    <a:pt x="140" y="126"/>
                  </a:moveTo>
                  <a:cubicBezTo>
                    <a:pt x="138" y="138"/>
                    <a:pt x="138" y="150"/>
                    <a:pt x="143" y="161"/>
                  </a:cubicBezTo>
                  <a:cubicBezTo>
                    <a:pt x="130" y="167"/>
                    <a:pt x="125" y="182"/>
                    <a:pt x="114" y="191"/>
                  </a:cubicBezTo>
                  <a:cubicBezTo>
                    <a:pt x="99" y="204"/>
                    <a:pt x="91" y="204"/>
                    <a:pt x="78" y="188"/>
                  </a:cubicBezTo>
                  <a:cubicBezTo>
                    <a:pt x="63" y="170"/>
                    <a:pt x="55" y="148"/>
                    <a:pt x="48" y="126"/>
                  </a:cubicBezTo>
                  <a:cubicBezTo>
                    <a:pt x="40" y="103"/>
                    <a:pt x="32" y="79"/>
                    <a:pt x="28" y="54"/>
                  </a:cubicBezTo>
                  <a:cubicBezTo>
                    <a:pt x="24" y="48"/>
                    <a:pt x="20" y="42"/>
                    <a:pt x="13" y="39"/>
                  </a:cubicBezTo>
                  <a:cubicBezTo>
                    <a:pt x="3" y="34"/>
                    <a:pt x="0" y="27"/>
                    <a:pt x="5" y="16"/>
                  </a:cubicBezTo>
                  <a:cubicBezTo>
                    <a:pt x="10" y="7"/>
                    <a:pt x="16" y="0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4" y="6"/>
                    <a:pt x="48" y="15"/>
                    <a:pt x="49" y="29"/>
                  </a:cubicBezTo>
                  <a:cubicBezTo>
                    <a:pt x="49" y="37"/>
                    <a:pt x="49" y="46"/>
                    <a:pt x="53" y="54"/>
                  </a:cubicBezTo>
                  <a:cubicBezTo>
                    <a:pt x="67" y="81"/>
                    <a:pt x="81" y="109"/>
                    <a:pt x="95" y="137"/>
                  </a:cubicBezTo>
                  <a:cubicBezTo>
                    <a:pt x="106" y="129"/>
                    <a:pt x="107" y="119"/>
                    <a:pt x="110" y="109"/>
                  </a:cubicBezTo>
                  <a:cubicBezTo>
                    <a:pt x="124" y="109"/>
                    <a:pt x="128" y="123"/>
                    <a:pt x="140" y="126"/>
                  </a:cubicBezTo>
                  <a:close/>
                </a:path>
              </a:pathLst>
            </a:custGeom>
            <a:solidFill>
              <a:srgbClr val="F8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51ED3AA8-93BF-351C-3C29-C3F464EB1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" y="1917"/>
              <a:ext cx="639" cy="77"/>
            </a:xfrm>
            <a:custGeom>
              <a:avLst/>
              <a:gdLst>
                <a:gd name="T0" fmla="*/ 381 w 386"/>
                <a:gd name="T1" fmla="*/ 0 h 46"/>
                <a:gd name="T2" fmla="*/ 385 w 386"/>
                <a:gd name="T3" fmla="*/ 18 h 46"/>
                <a:gd name="T4" fmla="*/ 303 w 386"/>
                <a:gd name="T5" fmla="*/ 18 h 46"/>
                <a:gd name="T6" fmla="*/ 297 w 386"/>
                <a:gd name="T7" fmla="*/ 26 h 46"/>
                <a:gd name="T8" fmla="*/ 290 w 386"/>
                <a:gd name="T9" fmla="*/ 33 h 46"/>
                <a:gd name="T10" fmla="*/ 142 w 386"/>
                <a:gd name="T11" fmla="*/ 40 h 46"/>
                <a:gd name="T12" fmla="*/ 81 w 386"/>
                <a:gd name="T13" fmla="*/ 35 h 46"/>
                <a:gd name="T14" fmla="*/ 67 w 386"/>
                <a:gd name="T15" fmla="*/ 24 h 46"/>
                <a:gd name="T16" fmla="*/ 54 w 386"/>
                <a:gd name="T17" fmla="*/ 18 h 46"/>
                <a:gd name="T18" fmla="*/ 0 w 386"/>
                <a:gd name="T19" fmla="*/ 18 h 46"/>
                <a:gd name="T20" fmla="*/ 23 w 386"/>
                <a:gd name="T21" fmla="*/ 6 h 46"/>
                <a:gd name="T22" fmla="*/ 93 w 386"/>
                <a:gd name="T23" fmla="*/ 7 h 46"/>
                <a:gd name="T24" fmla="*/ 113 w 386"/>
                <a:gd name="T25" fmla="*/ 17 h 46"/>
                <a:gd name="T26" fmla="*/ 160 w 386"/>
                <a:gd name="T27" fmla="*/ 30 h 46"/>
                <a:gd name="T28" fmla="*/ 218 w 386"/>
                <a:gd name="T29" fmla="*/ 21 h 46"/>
                <a:gd name="T30" fmla="*/ 275 w 386"/>
                <a:gd name="T31" fmla="*/ 14 h 46"/>
                <a:gd name="T32" fmla="*/ 365 w 386"/>
                <a:gd name="T33" fmla="*/ 14 h 46"/>
                <a:gd name="T34" fmla="*/ 381 w 386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46">
                  <a:moveTo>
                    <a:pt x="381" y="0"/>
                  </a:moveTo>
                  <a:cubicBezTo>
                    <a:pt x="386" y="5"/>
                    <a:pt x="383" y="12"/>
                    <a:pt x="385" y="18"/>
                  </a:cubicBezTo>
                  <a:cubicBezTo>
                    <a:pt x="357" y="18"/>
                    <a:pt x="330" y="18"/>
                    <a:pt x="303" y="18"/>
                  </a:cubicBezTo>
                  <a:cubicBezTo>
                    <a:pt x="299" y="18"/>
                    <a:pt x="289" y="14"/>
                    <a:pt x="297" y="26"/>
                  </a:cubicBezTo>
                  <a:cubicBezTo>
                    <a:pt x="300" y="30"/>
                    <a:pt x="294" y="33"/>
                    <a:pt x="290" y="33"/>
                  </a:cubicBezTo>
                  <a:cubicBezTo>
                    <a:pt x="241" y="41"/>
                    <a:pt x="192" y="46"/>
                    <a:pt x="142" y="40"/>
                  </a:cubicBezTo>
                  <a:cubicBezTo>
                    <a:pt x="122" y="37"/>
                    <a:pt x="101" y="42"/>
                    <a:pt x="81" y="35"/>
                  </a:cubicBezTo>
                  <a:cubicBezTo>
                    <a:pt x="75" y="33"/>
                    <a:pt x="67" y="34"/>
                    <a:pt x="67" y="24"/>
                  </a:cubicBezTo>
                  <a:cubicBezTo>
                    <a:pt x="66" y="16"/>
                    <a:pt x="59" y="18"/>
                    <a:pt x="54" y="18"/>
                  </a:cubicBezTo>
                  <a:cubicBezTo>
                    <a:pt x="36" y="18"/>
                    <a:pt x="18" y="18"/>
                    <a:pt x="0" y="18"/>
                  </a:cubicBezTo>
                  <a:cubicBezTo>
                    <a:pt x="3" y="5"/>
                    <a:pt x="14" y="6"/>
                    <a:pt x="23" y="6"/>
                  </a:cubicBezTo>
                  <a:cubicBezTo>
                    <a:pt x="46" y="6"/>
                    <a:pt x="69" y="5"/>
                    <a:pt x="93" y="7"/>
                  </a:cubicBezTo>
                  <a:cubicBezTo>
                    <a:pt x="102" y="6"/>
                    <a:pt x="107" y="13"/>
                    <a:pt x="113" y="17"/>
                  </a:cubicBezTo>
                  <a:cubicBezTo>
                    <a:pt x="128" y="26"/>
                    <a:pt x="142" y="36"/>
                    <a:pt x="160" y="30"/>
                  </a:cubicBezTo>
                  <a:cubicBezTo>
                    <a:pt x="182" y="21"/>
                    <a:pt x="195" y="21"/>
                    <a:pt x="218" y="21"/>
                  </a:cubicBezTo>
                  <a:cubicBezTo>
                    <a:pt x="237" y="21"/>
                    <a:pt x="258" y="34"/>
                    <a:pt x="275" y="14"/>
                  </a:cubicBezTo>
                  <a:cubicBezTo>
                    <a:pt x="305" y="14"/>
                    <a:pt x="335" y="14"/>
                    <a:pt x="365" y="14"/>
                  </a:cubicBezTo>
                  <a:cubicBezTo>
                    <a:pt x="375" y="14"/>
                    <a:pt x="381" y="11"/>
                    <a:pt x="381" y="0"/>
                  </a:cubicBezTo>
                  <a:close/>
                </a:path>
              </a:pathLst>
            </a:custGeom>
            <a:solidFill>
              <a:srgbClr val="E1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DBF8E7EB-4F88-1247-D8C3-693584BA5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1318"/>
              <a:ext cx="101" cy="301"/>
            </a:xfrm>
            <a:custGeom>
              <a:avLst/>
              <a:gdLst>
                <a:gd name="T0" fmla="*/ 38 w 61"/>
                <a:gd name="T1" fmla="*/ 0 h 182"/>
                <a:gd name="T2" fmla="*/ 47 w 61"/>
                <a:gd name="T3" fmla="*/ 12 h 182"/>
                <a:gd name="T4" fmla="*/ 44 w 61"/>
                <a:gd name="T5" fmla="*/ 48 h 182"/>
                <a:gd name="T6" fmla="*/ 56 w 61"/>
                <a:gd name="T7" fmla="*/ 127 h 182"/>
                <a:gd name="T8" fmla="*/ 61 w 61"/>
                <a:gd name="T9" fmla="*/ 163 h 182"/>
                <a:gd name="T10" fmla="*/ 35 w 61"/>
                <a:gd name="T11" fmla="*/ 171 h 182"/>
                <a:gd name="T12" fmla="*/ 7 w 61"/>
                <a:gd name="T13" fmla="*/ 140 h 182"/>
                <a:gd name="T14" fmla="*/ 19 w 61"/>
                <a:gd name="T15" fmla="*/ 35 h 182"/>
                <a:gd name="T16" fmla="*/ 21 w 61"/>
                <a:gd name="T17" fmla="*/ 26 h 182"/>
                <a:gd name="T18" fmla="*/ 11 w 61"/>
                <a:gd name="T19" fmla="*/ 12 h 182"/>
                <a:gd name="T20" fmla="*/ 38 w 61"/>
                <a:gd name="T2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182">
                  <a:moveTo>
                    <a:pt x="38" y="0"/>
                  </a:moveTo>
                  <a:cubicBezTo>
                    <a:pt x="41" y="4"/>
                    <a:pt x="44" y="8"/>
                    <a:pt x="47" y="12"/>
                  </a:cubicBezTo>
                  <a:cubicBezTo>
                    <a:pt x="51" y="25"/>
                    <a:pt x="46" y="36"/>
                    <a:pt x="44" y="48"/>
                  </a:cubicBezTo>
                  <a:cubicBezTo>
                    <a:pt x="43" y="76"/>
                    <a:pt x="53" y="101"/>
                    <a:pt x="56" y="127"/>
                  </a:cubicBezTo>
                  <a:cubicBezTo>
                    <a:pt x="58" y="139"/>
                    <a:pt x="60" y="151"/>
                    <a:pt x="61" y="163"/>
                  </a:cubicBezTo>
                  <a:cubicBezTo>
                    <a:pt x="58" y="182"/>
                    <a:pt x="58" y="182"/>
                    <a:pt x="35" y="171"/>
                  </a:cubicBezTo>
                  <a:cubicBezTo>
                    <a:pt x="22" y="164"/>
                    <a:pt x="16" y="150"/>
                    <a:pt x="7" y="140"/>
                  </a:cubicBezTo>
                  <a:cubicBezTo>
                    <a:pt x="0" y="103"/>
                    <a:pt x="2" y="68"/>
                    <a:pt x="19" y="35"/>
                  </a:cubicBezTo>
                  <a:cubicBezTo>
                    <a:pt x="20" y="32"/>
                    <a:pt x="22" y="29"/>
                    <a:pt x="21" y="26"/>
                  </a:cubicBezTo>
                  <a:cubicBezTo>
                    <a:pt x="19" y="20"/>
                    <a:pt x="12" y="18"/>
                    <a:pt x="11" y="12"/>
                  </a:cubicBezTo>
                  <a:cubicBezTo>
                    <a:pt x="19" y="6"/>
                    <a:pt x="28" y="3"/>
                    <a:pt x="38" y="0"/>
                  </a:cubicBezTo>
                  <a:close/>
                </a:path>
              </a:pathLst>
            </a:custGeom>
            <a:solidFill>
              <a:srgbClr val="EE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2EF3A604-AD66-3EE6-D4C4-4607E0954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7" y="1505"/>
              <a:ext cx="181" cy="104"/>
            </a:xfrm>
            <a:custGeom>
              <a:avLst/>
              <a:gdLst>
                <a:gd name="T0" fmla="*/ 97 w 109"/>
                <a:gd name="T1" fmla="*/ 43 h 63"/>
                <a:gd name="T2" fmla="*/ 0 w 109"/>
                <a:gd name="T3" fmla="*/ 44 h 63"/>
                <a:gd name="T4" fmla="*/ 39 w 109"/>
                <a:gd name="T5" fmla="*/ 5 h 63"/>
                <a:gd name="T6" fmla="*/ 99 w 109"/>
                <a:gd name="T7" fmla="*/ 17 h 63"/>
                <a:gd name="T8" fmla="*/ 97 w 109"/>
                <a:gd name="T9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3">
                  <a:moveTo>
                    <a:pt x="97" y="43"/>
                  </a:moveTo>
                  <a:cubicBezTo>
                    <a:pt x="65" y="54"/>
                    <a:pt x="32" y="63"/>
                    <a:pt x="0" y="44"/>
                  </a:cubicBezTo>
                  <a:cubicBezTo>
                    <a:pt x="3" y="21"/>
                    <a:pt x="14" y="11"/>
                    <a:pt x="39" y="5"/>
                  </a:cubicBezTo>
                  <a:cubicBezTo>
                    <a:pt x="61" y="0"/>
                    <a:pt x="81" y="6"/>
                    <a:pt x="99" y="17"/>
                  </a:cubicBezTo>
                  <a:cubicBezTo>
                    <a:pt x="109" y="23"/>
                    <a:pt x="107" y="35"/>
                    <a:pt x="97" y="43"/>
                  </a:cubicBezTo>
                  <a:close/>
                </a:path>
              </a:pathLst>
            </a:custGeom>
            <a:solidFill>
              <a:srgbClr val="8B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B7EA0AE6-AA4E-4A47-151D-499327D04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" y="1338"/>
              <a:ext cx="131" cy="417"/>
            </a:xfrm>
            <a:custGeom>
              <a:avLst/>
              <a:gdLst>
                <a:gd name="T0" fmla="*/ 34 w 79"/>
                <a:gd name="T1" fmla="*/ 0 h 252"/>
                <a:gd name="T2" fmla="*/ 54 w 79"/>
                <a:gd name="T3" fmla="*/ 8 h 252"/>
                <a:gd name="T4" fmla="*/ 28 w 79"/>
                <a:gd name="T5" fmla="*/ 109 h 252"/>
                <a:gd name="T6" fmla="*/ 26 w 79"/>
                <a:gd name="T7" fmla="*/ 160 h 252"/>
                <a:gd name="T8" fmla="*/ 27 w 79"/>
                <a:gd name="T9" fmla="*/ 172 h 252"/>
                <a:gd name="T10" fmla="*/ 30 w 79"/>
                <a:gd name="T11" fmla="*/ 220 h 252"/>
                <a:gd name="T12" fmla="*/ 46 w 79"/>
                <a:gd name="T13" fmla="*/ 232 h 252"/>
                <a:gd name="T14" fmla="*/ 65 w 79"/>
                <a:gd name="T15" fmla="*/ 234 h 252"/>
                <a:gd name="T16" fmla="*/ 78 w 79"/>
                <a:gd name="T17" fmla="*/ 252 h 252"/>
                <a:gd name="T18" fmla="*/ 30 w 79"/>
                <a:gd name="T19" fmla="*/ 247 h 252"/>
                <a:gd name="T20" fmla="*/ 18 w 79"/>
                <a:gd name="T21" fmla="*/ 232 h 252"/>
                <a:gd name="T22" fmla="*/ 6 w 79"/>
                <a:gd name="T23" fmla="*/ 145 h 252"/>
                <a:gd name="T24" fmla="*/ 0 w 79"/>
                <a:gd name="T25" fmla="*/ 55 h 252"/>
                <a:gd name="T26" fmla="*/ 17 w 79"/>
                <a:gd name="T27" fmla="*/ 81 h 252"/>
                <a:gd name="T28" fmla="*/ 29 w 79"/>
                <a:gd name="T29" fmla="*/ 14 h 252"/>
                <a:gd name="T30" fmla="*/ 21 w 79"/>
                <a:gd name="T31" fmla="*/ 4 h 252"/>
                <a:gd name="T32" fmla="*/ 34 w 79"/>
                <a:gd name="T3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252">
                  <a:moveTo>
                    <a:pt x="34" y="0"/>
                  </a:moveTo>
                  <a:cubicBezTo>
                    <a:pt x="40" y="3"/>
                    <a:pt x="47" y="5"/>
                    <a:pt x="54" y="8"/>
                  </a:cubicBezTo>
                  <a:cubicBezTo>
                    <a:pt x="33" y="39"/>
                    <a:pt x="28" y="73"/>
                    <a:pt x="28" y="109"/>
                  </a:cubicBezTo>
                  <a:cubicBezTo>
                    <a:pt x="12" y="126"/>
                    <a:pt x="21" y="143"/>
                    <a:pt x="26" y="160"/>
                  </a:cubicBezTo>
                  <a:cubicBezTo>
                    <a:pt x="27" y="164"/>
                    <a:pt x="27" y="168"/>
                    <a:pt x="27" y="172"/>
                  </a:cubicBezTo>
                  <a:cubicBezTo>
                    <a:pt x="24" y="188"/>
                    <a:pt x="29" y="204"/>
                    <a:pt x="30" y="220"/>
                  </a:cubicBezTo>
                  <a:cubicBezTo>
                    <a:pt x="31" y="228"/>
                    <a:pt x="37" y="232"/>
                    <a:pt x="46" y="232"/>
                  </a:cubicBezTo>
                  <a:cubicBezTo>
                    <a:pt x="52" y="232"/>
                    <a:pt x="59" y="231"/>
                    <a:pt x="65" y="234"/>
                  </a:cubicBezTo>
                  <a:cubicBezTo>
                    <a:pt x="71" y="238"/>
                    <a:pt x="79" y="242"/>
                    <a:pt x="78" y="252"/>
                  </a:cubicBezTo>
                  <a:cubicBezTo>
                    <a:pt x="62" y="250"/>
                    <a:pt x="46" y="249"/>
                    <a:pt x="30" y="247"/>
                  </a:cubicBezTo>
                  <a:cubicBezTo>
                    <a:pt x="21" y="247"/>
                    <a:pt x="19" y="239"/>
                    <a:pt x="18" y="232"/>
                  </a:cubicBezTo>
                  <a:cubicBezTo>
                    <a:pt x="14" y="203"/>
                    <a:pt x="9" y="174"/>
                    <a:pt x="6" y="145"/>
                  </a:cubicBezTo>
                  <a:cubicBezTo>
                    <a:pt x="3" y="116"/>
                    <a:pt x="2" y="86"/>
                    <a:pt x="0" y="55"/>
                  </a:cubicBezTo>
                  <a:cubicBezTo>
                    <a:pt x="10" y="61"/>
                    <a:pt x="2" y="77"/>
                    <a:pt x="17" y="81"/>
                  </a:cubicBezTo>
                  <a:cubicBezTo>
                    <a:pt x="21" y="59"/>
                    <a:pt x="25" y="37"/>
                    <a:pt x="29" y="14"/>
                  </a:cubicBezTo>
                  <a:cubicBezTo>
                    <a:pt x="30" y="9"/>
                    <a:pt x="25" y="6"/>
                    <a:pt x="21" y="4"/>
                  </a:cubicBezTo>
                  <a:cubicBezTo>
                    <a:pt x="25" y="0"/>
                    <a:pt x="29" y="0"/>
                    <a:pt x="34" y="0"/>
                  </a:cubicBezTo>
                  <a:close/>
                </a:path>
              </a:pathLst>
            </a:custGeom>
            <a:solidFill>
              <a:srgbClr val="F1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20608A1C-6CBC-0C7B-FD40-D139DB410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1" y="1894"/>
              <a:ext cx="203" cy="53"/>
            </a:xfrm>
            <a:custGeom>
              <a:avLst/>
              <a:gdLst>
                <a:gd name="T0" fmla="*/ 10 w 123"/>
                <a:gd name="T1" fmla="*/ 31 h 32"/>
                <a:gd name="T2" fmla="*/ 14 w 123"/>
                <a:gd name="T3" fmla="*/ 13 h 32"/>
                <a:gd name="T4" fmla="*/ 117 w 123"/>
                <a:gd name="T5" fmla="*/ 0 h 32"/>
                <a:gd name="T6" fmla="*/ 122 w 123"/>
                <a:gd name="T7" fmla="*/ 2 h 32"/>
                <a:gd name="T8" fmla="*/ 123 w 123"/>
                <a:gd name="T9" fmla="*/ 13 h 32"/>
                <a:gd name="T10" fmla="*/ 86 w 123"/>
                <a:gd name="T11" fmla="*/ 27 h 32"/>
                <a:gd name="T12" fmla="*/ 86 w 123"/>
                <a:gd name="T13" fmla="*/ 27 h 32"/>
                <a:gd name="T14" fmla="*/ 87 w 123"/>
                <a:gd name="T15" fmla="*/ 26 h 32"/>
                <a:gd name="T16" fmla="*/ 112 w 123"/>
                <a:gd name="T17" fmla="*/ 29 h 32"/>
                <a:gd name="T18" fmla="*/ 113 w 123"/>
                <a:gd name="T19" fmla="*/ 32 h 32"/>
                <a:gd name="T20" fmla="*/ 10 w 123"/>
                <a:gd name="T2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32">
                  <a:moveTo>
                    <a:pt x="10" y="31"/>
                  </a:moveTo>
                  <a:cubicBezTo>
                    <a:pt x="0" y="22"/>
                    <a:pt x="5" y="13"/>
                    <a:pt x="14" y="13"/>
                  </a:cubicBezTo>
                  <a:cubicBezTo>
                    <a:pt x="49" y="11"/>
                    <a:pt x="82" y="3"/>
                    <a:pt x="117" y="0"/>
                  </a:cubicBezTo>
                  <a:cubicBezTo>
                    <a:pt x="118" y="0"/>
                    <a:pt x="120" y="1"/>
                    <a:pt x="122" y="2"/>
                  </a:cubicBezTo>
                  <a:cubicBezTo>
                    <a:pt x="122" y="6"/>
                    <a:pt x="123" y="9"/>
                    <a:pt x="123" y="13"/>
                  </a:cubicBezTo>
                  <a:cubicBezTo>
                    <a:pt x="115" y="30"/>
                    <a:pt x="98" y="21"/>
                    <a:pt x="86" y="27"/>
                  </a:cubicBezTo>
                  <a:cubicBezTo>
                    <a:pt x="83" y="27"/>
                    <a:pt x="88" y="29"/>
                    <a:pt x="86" y="27"/>
                  </a:cubicBezTo>
                  <a:cubicBezTo>
                    <a:pt x="85" y="26"/>
                    <a:pt x="86" y="26"/>
                    <a:pt x="87" y="26"/>
                  </a:cubicBezTo>
                  <a:cubicBezTo>
                    <a:pt x="95" y="27"/>
                    <a:pt x="105" y="18"/>
                    <a:pt x="112" y="29"/>
                  </a:cubicBezTo>
                  <a:cubicBezTo>
                    <a:pt x="113" y="30"/>
                    <a:pt x="113" y="31"/>
                    <a:pt x="113" y="32"/>
                  </a:cubicBezTo>
                  <a:cubicBezTo>
                    <a:pt x="79" y="31"/>
                    <a:pt x="45" y="31"/>
                    <a:pt x="10" y="31"/>
                  </a:cubicBezTo>
                  <a:close/>
                </a:path>
              </a:pathLst>
            </a:custGeom>
            <a:solidFill>
              <a:srgbClr val="E7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EC71CB3A-9555-6458-2E3E-96F32E546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" y="1092"/>
              <a:ext cx="45" cy="126"/>
            </a:xfrm>
            <a:custGeom>
              <a:avLst/>
              <a:gdLst>
                <a:gd name="T0" fmla="*/ 0 w 27"/>
                <a:gd name="T1" fmla="*/ 29 h 76"/>
                <a:gd name="T2" fmla="*/ 21 w 27"/>
                <a:gd name="T3" fmla="*/ 0 h 76"/>
                <a:gd name="T4" fmla="*/ 12 w 27"/>
                <a:gd name="T5" fmla="*/ 76 h 76"/>
                <a:gd name="T6" fmla="*/ 0 w 27"/>
                <a:gd name="T7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76">
                  <a:moveTo>
                    <a:pt x="0" y="29"/>
                  </a:moveTo>
                  <a:cubicBezTo>
                    <a:pt x="3" y="16"/>
                    <a:pt x="14" y="10"/>
                    <a:pt x="21" y="0"/>
                  </a:cubicBezTo>
                  <a:cubicBezTo>
                    <a:pt x="27" y="27"/>
                    <a:pt x="22" y="52"/>
                    <a:pt x="12" y="76"/>
                  </a:cubicBezTo>
                  <a:cubicBezTo>
                    <a:pt x="8" y="60"/>
                    <a:pt x="4" y="44"/>
                    <a:pt x="0" y="29"/>
                  </a:cubicBezTo>
                  <a:close/>
                </a:path>
              </a:pathLst>
            </a:custGeom>
            <a:solidFill>
              <a:srgbClr val="836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1138B5DC-D69E-FF65-D08B-9F3D9E3CF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9" y="1435"/>
              <a:ext cx="70" cy="101"/>
            </a:xfrm>
            <a:custGeom>
              <a:avLst/>
              <a:gdLst>
                <a:gd name="T0" fmla="*/ 41 w 42"/>
                <a:gd name="T1" fmla="*/ 13 h 61"/>
                <a:gd name="T2" fmla="*/ 22 w 42"/>
                <a:gd name="T3" fmla="*/ 31 h 61"/>
                <a:gd name="T4" fmla="*/ 32 w 42"/>
                <a:gd name="T5" fmla="*/ 46 h 61"/>
                <a:gd name="T6" fmla="*/ 41 w 42"/>
                <a:gd name="T7" fmla="*/ 61 h 61"/>
                <a:gd name="T8" fmla="*/ 18 w 42"/>
                <a:gd name="T9" fmla="*/ 46 h 61"/>
                <a:gd name="T10" fmla="*/ 3 w 42"/>
                <a:gd name="T11" fmla="*/ 31 h 61"/>
                <a:gd name="T12" fmla="*/ 16 w 42"/>
                <a:gd name="T13" fmla="*/ 5 h 61"/>
                <a:gd name="T14" fmla="*/ 41 w 42"/>
                <a:gd name="T15" fmla="*/ 1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1">
                  <a:moveTo>
                    <a:pt x="41" y="13"/>
                  </a:moveTo>
                  <a:cubicBezTo>
                    <a:pt x="28" y="11"/>
                    <a:pt x="26" y="22"/>
                    <a:pt x="22" y="31"/>
                  </a:cubicBezTo>
                  <a:cubicBezTo>
                    <a:pt x="17" y="41"/>
                    <a:pt x="28" y="42"/>
                    <a:pt x="32" y="46"/>
                  </a:cubicBezTo>
                  <a:cubicBezTo>
                    <a:pt x="37" y="50"/>
                    <a:pt x="42" y="54"/>
                    <a:pt x="41" y="61"/>
                  </a:cubicBezTo>
                  <a:cubicBezTo>
                    <a:pt x="34" y="56"/>
                    <a:pt x="28" y="48"/>
                    <a:pt x="18" y="46"/>
                  </a:cubicBezTo>
                  <a:cubicBezTo>
                    <a:pt x="10" y="44"/>
                    <a:pt x="0" y="39"/>
                    <a:pt x="3" y="31"/>
                  </a:cubicBezTo>
                  <a:cubicBezTo>
                    <a:pt x="6" y="23"/>
                    <a:pt x="1" y="10"/>
                    <a:pt x="16" y="5"/>
                  </a:cubicBezTo>
                  <a:cubicBezTo>
                    <a:pt x="30" y="0"/>
                    <a:pt x="34" y="8"/>
                    <a:pt x="41" y="13"/>
                  </a:cubicBezTo>
                  <a:close/>
                </a:path>
              </a:pathLst>
            </a:custGeom>
            <a:solidFill>
              <a:srgbClr val="F8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0B38192C-C10D-016F-A91A-7C4FA34AE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" y="1358"/>
              <a:ext cx="55" cy="120"/>
            </a:xfrm>
            <a:custGeom>
              <a:avLst/>
              <a:gdLst>
                <a:gd name="T0" fmla="*/ 33 w 33"/>
                <a:gd name="T1" fmla="*/ 32 h 73"/>
                <a:gd name="T2" fmla="*/ 33 w 33"/>
                <a:gd name="T3" fmla="*/ 73 h 73"/>
                <a:gd name="T4" fmla="*/ 25 w 33"/>
                <a:gd name="T5" fmla="*/ 60 h 73"/>
                <a:gd name="T6" fmla="*/ 15 w 33"/>
                <a:gd name="T7" fmla="*/ 57 h 73"/>
                <a:gd name="T8" fmla="*/ 4 w 33"/>
                <a:gd name="T9" fmla="*/ 4 h 73"/>
                <a:gd name="T10" fmla="*/ 12 w 33"/>
                <a:gd name="T11" fmla="*/ 0 h 73"/>
                <a:gd name="T12" fmla="*/ 33 w 33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73">
                  <a:moveTo>
                    <a:pt x="33" y="32"/>
                  </a:moveTo>
                  <a:cubicBezTo>
                    <a:pt x="33" y="45"/>
                    <a:pt x="33" y="58"/>
                    <a:pt x="33" y="73"/>
                  </a:cubicBezTo>
                  <a:cubicBezTo>
                    <a:pt x="29" y="67"/>
                    <a:pt x="27" y="63"/>
                    <a:pt x="25" y="60"/>
                  </a:cubicBezTo>
                  <a:cubicBezTo>
                    <a:pt x="21" y="62"/>
                    <a:pt x="16" y="60"/>
                    <a:pt x="15" y="57"/>
                  </a:cubicBezTo>
                  <a:cubicBezTo>
                    <a:pt x="10" y="40"/>
                    <a:pt x="0" y="23"/>
                    <a:pt x="4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21" y="10"/>
                    <a:pt x="29" y="19"/>
                    <a:pt x="33" y="32"/>
                  </a:cubicBezTo>
                  <a:close/>
                </a:path>
              </a:pathLst>
            </a:custGeom>
            <a:solidFill>
              <a:srgbClr val="DBE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C40715E8-6D3A-E8FF-5E62-B95983D31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1682"/>
              <a:ext cx="122" cy="70"/>
            </a:xfrm>
            <a:custGeom>
              <a:avLst/>
              <a:gdLst>
                <a:gd name="T0" fmla="*/ 60 w 74"/>
                <a:gd name="T1" fmla="*/ 22 h 42"/>
                <a:gd name="T2" fmla="*/ 12 w 74"/>
                <a:gd name="T3" fmla="*/ 39 h 42"/>
                <a:gd name="T4" fmla="*/ 2 w 74"/>
                <a:gd name="T5" fmla="*/ 35 h 42"/>
                <a:gd name="T6" fmla="*/ 15 w 74"/>
                <a:gd name="T7" fmla="*/ 26 h 42"/>
                <a:gd name="T8" fmla="*/ 65 w 74"/>
                <a:gd name="T9" fmla="*/ 0 h 42"/>
                <a:gd name="T10" fmla="*/ 60 w 74"/>
                <a:gd name="T1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42">
                  <a:moveTo>
                    <a:pt x="60" y="22"/>
                  </a:moveTo>
                  <a:cubicBezTo>
                    <a:pt x="44" y="28"/>
                    <a:pt x="28" y="33"/>
                    <a:pt x="12" y="39"/>
                  </a:cubicBezTo>
                  <a:cubicBezTo>
                    <a:pt x="7" y="42"/>
                    <a:pt x="4" y="39"/>
                    <a:pt x="2" y="35"/>
                  </a:cubicBezTo>
                  <a:cubicBezTo>
                    <a:pt x="0" y="24"/>
                    <a:pt x="10" y="27"/>
                    <a:pt x="15" y="26"/>
                  </a:cubicBezTo>
                  <a:cubicBezTo>
                    <a:pt x="34" y="21"/>
                    <a:pt x="50" y="13"/>
                    <a:pt x="65" y="0"/>
                  </a:cubicBezTo>
                  <a:cubicBezTo>
                    <a:pt x="74" y="10"/>
                    <a:pt x="61" y="15"/>
                    <a:pt x="60" y="22"/>
                  </a:cubicBezTo>
                  <a:close/>
                </a:path>
              </a:pathLst>
            </a:custGeom>
            <a:solidFill>
              <a:srgbClr val="FD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0270113A-891A-8402-B109-487C8C749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" y="1868"/>
              <a:ext cx="94" cy="53"/>
            </a:xfrm>
            <a:custGeom>
              <a:avLst/>
              <a:gdLst>
                <a:gd name="T0" fmla="*/ 57 w 57"/>
                <a:gd name="T1" fmla="*/ 24 h 32"/>
                <a:gd name="T2" fmla="*/ 10 w 57"/>
                <a:gd name="T3" fmla="*/ 17 h 32"/>
                <a:gd name="T4" fmla="*/ 5 w 57"/>
                <a:gd name="T5" fmla="*/ 0 h 32"/>
                <a:gd name="T6" fmla="*/ 56 w 57"/>
                <a:gd name="T7" fmla="*/ 19 h 32"/>
                <a:gd name="T8" fmla="*/ 57 w 57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2">
                  <a:moveTo>
                    <a:pt x="57" y="24"/>
                  </a:moveTo>
                  <a:cubicBezTo>
                    <a:pt x="40" y="32"/>
                    <a:pt x="24" y="32"/>
                    <a:pt x="10" y="17"/>
                  </a:cubicBezTo>
                  <a:cubicBezTo>
                    <a:pt x="5" y="12"/>
                    <a:pt x="0" y="7"/>
                    <a:pt x="5" y="0"/>
                  </a:cubicBezTo>
                  <a:cubicBezTo>
                    <a:pt x="22" y="6"/>
                    <a:pt x="34" y="27"/>
                    <a:pt x="56" y="19"/>
                  </a:cubicBezTo>
                  <a:cubicBezTo>
                    <a:pt x="57" y="20"/>
                    <a:pt x="57" y="22"/>
                    <a:pt x="57" y="24"/>
                  </a:cubicBezTo>
                  <a:close/>
                </a:path>
              </a:pathLst>
            </a:custGeom>
            <a:solidFill>
              <a:srgbClr val="E3A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B0ADBDC3-2D4E-4365-82D0-47353E440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1141"/>
              <a:ext cx="41" cy="77"/>
            </a:xfrm>
            <a:custGeom>
              <a:avLst/>
              <a:gdLst>
                <a:gd name="T0" fmla="*/ 2 w 25"/>
                <a:gd name="T1" fmla="*/ 16 h 47"/>
                <a:gd name="T2" fmla="*/ 9 w 25"/>
                <a:gd name="T3" fmla="*/ 10 h 47"/>
                <a:gd name="T4" fmla="*/ 18 w 25"/>
                <a:gd name="T5" fmla="*/ 43 h 47"/>
                <a:gd name="T6" fmla="*/ 8 w 25"/>
                <a:gd name="T7" fmla="*/ 47 h 47"/>
                <a:gd name="T8" fmla="*/ 2 w 25"/>
                <a:gd name="T9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7">
                  <a:moveTo>
                    <a:pt x="2" y="16"/>
                  </a:moveTo>
                  <a:cubicBezTo>
                    <a:pt x="5" y="14"/>
                    <a:pt x="0" y="0"/>
                    <a:pt x="9" y="10"/>
                  </a:cubicBezTo>
                  <a:cubicBezTo>
                    <a:pt x="17" y="19"/>
                    <a:pt x="25" y="30"/>
                    <a:pt x="18" y="43"/>
                  </a:cubicBezTo>
                  <a:cubicBezTo>
                    <a:pt x="15" y="45"/>
                    <a:pt x="11" y="46"/>
                    <a:pt x="8" y="47"/>
                  </a:cubicBezTo>
                  <a:cubicBezTo>
                    <a:pt x="5" y="37"/>
                    <a:pt x="0" y="27"/>
                    <a:pt x="2" y="16"/>
                  </a:cubicBezTo>
                  <a:close/>
                </a:path>
              </a:pathLst>
            </a:custGeom>
            <a:solidFill>
              <a:srgbClr val="765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C4AA4611-C526-E903-CB27-F4D2CFAD0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7" y="1434"/>
              <a:ext cx="42" cy="102"/>
            </a:xfrm>
            <a:custGeom>
              <a:avLst/>
              <a:gdLst>
                <a:gd name="T0" fmla="*/ 25 w 25"/>
                <a:gd name="T1" fmla="*/ 62 h 62"/>
                <a:gd name="T2" fmla="*/ 17 w 25"/>
                <a:gd name="T3" fmla="*/ 40 h 62"/>
                <a:gd name="T4" fmla="*/ 0 w 25"/>
                <a:gd name="T5" fmla="*/ 14 h 62"/>
                <a:gd name="T6" fmla="*/ 22 w 25"/>
                <a:gd name="T7" fmla="*/ 22 h 62"/>
                <a:gd name="T8" fmla="*/ 25 w 25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2">
                  <a:moveTo>
                    <a:pt x="25" y="62"/>
                  </a:moveTo>
                  <a:cubicBezTo>
                    <a:pt x="19" y="56"/>
                    <a:pt x="17" y="47"/>
                    <a:pt x="17" y="40"/>
                  </a:cubicBezTo>
                  <a:cubicBezTo>
                    <a:pt x="18" y="26"/>
                    <a:pt x="11" y="19"/>
                    <a:pt x="0" y="14"/>
                  </a:cubicBezTo>
                  <a:cubicBezTo>
                    <a:pt x="18" y="0"/>
                    <a:pt x="17" y="0"/>
                    <a:pt x="22" y="22"/>
                  </a:cubicBezTo>
                  <a:cubicBezTo>
                    <a:pt x="24" y="35"/>
                    <a:pt x="25" y="48"/>
                    <a:pt x="25" y="62"/>
                  </a:cubicBezTo>
                  <a:close/>
                </a:path>
              </a:pathLst>
            </a:custGeom>
            <a:solidFill>
              <a:srgbClr val="F8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4C2C8299-17E7-06D6-956F-C7E5CD337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" y="1916"/>
              <a:ext cx="89" cy="26"/>
            </a:xfrm>
            <a:custGeom>
              <a:avLst/>
              <a:gdLst>
                <a:gd name="T0" fmla="*/ 36 w 54"/>
                <a:gd name="T1" fmla="*/ 16 h 16"/>
                <a:gd name="T2" fmla="*/ 0 w 54"/>
                <a:gd name="T3" fmla="*/ 15 h 16"/>
                <a:gd name="T4" fmla="*/ 47 w 54"/>
                <a:gd name="T5" fmla="*/ 0 h 16"/>
                <a:gd name="T6" fmla="*/ 53 w 54"/>
                <a:gd name="T7" fmla="*/ 16 h 16"/>
                <a:gd name="T8" fmla="*/ 36 w 54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6">
                  <a:moveTo>
                    <a:pt x="36" y="16"/>
                  </a:moveTo>
                  <a:cubicBezTo>
                    <a:pt x="26" y="16"/>
                    <a:pt x="15" y="15"/>
                    <a:pt x="0" y="15"/>
                  </a:cubicBezTo>
                  <a:cubicBezTo>
                    <a:pt x="18" y="8"/>
                    <a:pt x="34" y="8"/>
                    <a:pt x="47" y="0"/>
                  </a:cubicBezTo>
                  <a:cubicBezTo>
                    <a:pt x="51" y="4"/>
                    <a:pt x="54" y="8"/>
                    <a:pt x="53" y="16"/>
                  </a:cubicBezTo>
                  <a:cubicBezTo>
                    <a:pt x="47" y="16"/>
                    <a:pt x="42" y="16"/>
                    <a:pt x="36" y="16"/>
                  </a:cubicBezTo>
                  <a:close/>
                </a:path>
              </a:pathLst>
            </a:custGeom>
            <a:solidFill>
              <a:srgbClr val="56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F854B96F-BDE5-F04C-D2C5-A036C2E57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" y="1031"/>
              <a:ext cx="63" cy="57"/>
            </a:xfrm>
            <a:custGeom>
              <a:avLst/>
              <a:gdLst>
                <a:gd name="T0" fmla="*/ 28 w 38"/>
                <a:gd name="T1" fmla="*/ 34 h 34"/>
                <a:gd name="T2" fmla="*/ 15 w 38"/>
                <a:gd name="T3" fmla="*/ 13 h 34"/>
                <a:gd name="T4" fmla="*/ 0 w 38"/>
                <a:gd name="T5" fmla="*/ 0 h 34"/>
                <a:gd name="T6" fmla="*/ 20 w 38"/>
                <a:gd name="T7" fmla="*/ 9 h 34"/>
                <a:gd name="T8" fmla="*/ 28 w 38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28" y="34"/>
                  </a:moveTo>
                  <a:cubicBezTo>
                    <a:pt x="29" y="24"/>
                    <a:pt x="24" y="18"/>
                    <a:pt x="15" y="13"/>
                  </a:cubicBezTo>
                  <a:cubicBezTo>
                    <a:pt x="9" y="11"/>
                    <a:pt x="0" y="10"/>
                    <a:pt x="0" y="0"/>
                  </a:cubicBezTo>
                  <a:cubicBezTo>
                    <a:pt x="7" y="3"/>
                    <a:pt x="13" y="8"/>
                    <a:pt x="20" y="9"/>
                  </a:cubicBezTo>
                  <a:cubicBezTo>
                    <a:pt x="38" y="13"/>
                    <a:pt x="36" y="23"/>
                    <a:pt x="28" y="34"/>
                  </a:cubicBezTo>
                  <a:close/>
                </a:path>
              </a:pathLst>
            </a:custGeom>
            <a:solidFill>
              <a:srgbClr val="836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DFAA4566-75EE-D72F-EA7A-8D1E59503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" y="1611"/>
              <a:ext cx="50" cy="46"/>
            </a:xfrm>
            <a:custGeom>
              <a:avLst/>
              <a:gdLst>
                <a:gd name="T0" fmla="*/ 30 w 30"/>
                <a:gd name="T1" fmla="*/ 27 h 28"/>
                <a:gd name="T2" fmla="*/ 0 w 30"/>
                <a:gd name="T3" fmla="*/ 10 h 28"/>
                <a:gd name="T4" fmla="*/ 5 w 30"/>
                <a:gd name="T5" fmla="*/ 0 h 28"/>
                <a:gd name="T6" fmla="*/ 30 w 30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8">
                  <a:moveTo>
                    <a:pt x="30" y="27"/>
                  </a:moveTo>
                  <a:cubicBezTo>
                    <a:pt x="16" y="28"/>
                    <a:pt x="11" y="14"/>
                    <a:pt x="0" y="10"/>
                  </a:cubicBezTo>
                  <a:cubicBezTo>
                    <a:pt x="1" y="6"/>
                    <a:pt x="1" y="3"/>
                    <a:pt x="5" y="0"/>
                  </a:cubicBezTo>
                  <a:cubicBezTo>
                    <a:pt x="13" y="9"/>
                    <a:pt x="21" y="18"/>
                    <a:pt x="30" y="27"/>
                  </a:cubicBezTo>
                  <a:close/>
                </a:path>
              </a:pathLst>
            </a:custGeom>
            <a:solidFill>
              <a:srgbClr val="FAE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3D2A73D6-89CB-025C-C7B5-F73C897B2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" y="2070"/>
              <a:ext cx="172" cy="780"/>
            </a:xfrm>
            <a:custGeom>
              <a:avLst/>
              <a:gdLst>
                <a:gd name="T0" fmla="*/ 64 w 104"/>
                <a:gd name="T1" fmla="*/ 466 h 471"/>
                <a:gd name="T2" fmla="*/ 76 w 104"/>
                <a:gd name="T3" fmla="*/ 455 h 471"/>
                <a:gd name="T4" fmla="*/ 64 w 104"/>
                <a:gd name="T5" fmla="*/ 446 h 471"/>
                <a:gd name="T6" fmla="*/ 55 w 104"/>
                <a:gd name="T7" fmla="*/ 443 h 471"/>
                <a:gd name="T8" fmla="*/ 68 w 104"/>
                <a:gd name="T9" fmla="*/ 400 h 471"/>
                <a:gd name="T10" fmla="*/ 68 w 104"/>
                <a:gd name="T11" fmla="*/ 52 h 471"/>
                <a:gd name="T12" fmla="*/ 48 w 104"/>
                <a:gd name="T13" fmla="*/ 25 h 471"/>
                <a:gd name="T14" fmla="*/ 0 w 104"/>
                <a:gd name="T15" fmla="*/ 18 h 471"/>
                <a:gd name="T16" fmla="*/ 0 w 104"/>
                <a:gd name="T17" fmla="*/ 14 h 471"/>
                <a:gd name="T18" fmla="*/ 96 w 104"/>
                <a:gd name="T19" fmla="*/ 18 h 471"/>
                <a:gd name="T20" fmla="*/ 96 w 104"/>
                <a:gd name="T21" fmla="*/ 437 h 471"/>
                <a:gd name="T22" fmla="*/ 104 w 104"/>
                <a:gd name="T23" fmla="*/ 449 h 471"/>
                <a:gd name="T24" fmla="*/ 100 w 104"/>
                <a:gd name="T25" fmla="*/ 462 h 471"/>
                <a:gd name="T26" fmla="*/ 64 w 104"/>
                <a:gd name="T27" fmla="*/ 4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1">
                  <a:moveTo>
                    <a:pt x="64" y="466"/>
                  </a:moveTo>
                  <a:cubicBezTo>
                    <a:pt x="70" y="465"/>
                    <a:pt x="77" y="465"/>
                    <a:pt x="76" y="455"/>
                  </a:cubicBezTo>
                  <a:cubicBezTo>
                    <a:pt x="76" y="446"/>
                    <a:pt x="70" y="446"/>
                    <a:pt x="64" y="446"/>
                  </a:cubicBezTo>
                  <a:cubicBezTo>
                    <a:pt x="61" y="446"/>
                    <a:pt x="58" y="444"/>
                    <a:pt x="55" y="443"/>
                  </a:cubicBezTo>
                  <a:cubicBezTo>
                    <a:pt x="67" y="431"/>
                    <a:pt x="68" y="416"/>
                    <a:pt x="68" y="400"/>
                  </a:cubicBezTo>
                  <a:cubicBezTo>
                    <a:pt x="67" y="284"/>
                    <a:pt x="67" y="168"/>
                    <a:pt x="68" y="52"/>
                  </a:cubicBezTo>
                  <a:cubicBezTo>
                    <a:pt x="68" y="37"/>
                    <a:pt x="66" y="25"/>
                    <a:pt x="48" y="25"/>
                  </a:cubicBezTo>
                  <a:cubicBezTo>
                    <a:pt x="31" y="25"/>
                    <a:pt x="14" y="30"/>
                    <a:pt x="0" y="18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22" y="0"/>
                    <a:pt x="77" y="2"/>
                    <a:pt x="96" y="18"/>
                  </a:cubicBezTo>
                  <a:cubicBezTo>
                    <a:pt x="96" y="158"/>
                    <a:pt x="96" y="297"/>
                    <a:pt x="96" y="437"/>
                  </a:cubicBezTo>
                  <a:cubicBezTo>
                    <a:pt x="95" y="444"/>
                    <a:pt x="101" y="445"/>
                    <a:pt x="104" y="449"/>
                  </a:cubicBezTo>
                  <a:cubicBezTo>
                    <a:pt x="103" y="453"/>
                    <a:pt x="99" y="457"/>
                    <a:pt x="100" y="462"/>
                  </a:cubicBezTo>
                  <a:cubicBezTo>
                    <a:pt x="88" y="467"/>
                    <a:pt x="76" y="471"/>
                    <a:pt x="64" y="466"/>
                  </a:cubicBezTo>
                  <a:close/>
                </a:path>
              </a:pathLst>
            </a:custGeom>
            <a:solidFill>
              <a:srgbClr val="84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B6EDAA34-2A77-545E-7209-A0916E468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" y="2085"/>
              <a:ext cx="101" cy="767"/>
            </a:xfrm>
            <a:custGeom>
              <a:avLst/>
              <a:gdLst>
                <a:gd name="T0" fmla="*/ 61 w 61"/>
                <a:gd name="T1" fmla="*/ 42 h 463"/>
                <a:gd name="T2" fmla="*/ 55 w 61"/>
                <a:gd name="T3" fmla="*/ 58 h 463"/>
                <a:gd name="T4" fmla="*/ 56 w 61"/>
                <a:gd name="T5" fmla="*/ 445 h 463"/>
                <a:gd name="T6" fmla="*/ 37 w 61"/>
                <a:gd name="T7" fmla="*/ 459 h 463"/>
                <a:gd name="T8" fmla="*/ 0 w 61"/>
                <a:gd name="T9" fmla="*/ 456 h 463"/>
                <a:gd name="T10" fmla="*/ 9 w 61"/>
                <a:gd name="T11" fmla="*/ 447 h 463"/>
                <a:gd name="T12" fmla="*/ 28 w 61"/>
                <a:gd name="T13" fmla="*/ 423 h 463"/>
                <a:gd name="T14" fmla="*/ 30 w 61"/>
                <a:gd name="T15" fmla="*/ 399 h 463"/>
                <a:gd name="T16" fmla="*/ 30 w 61"/>
                <a:gd name="T17" fmla="*/ 54 h 463"/>
                <a:gd name="T18" fmla="*/ 29 w 61"/>
                <a:gd name="T19" fmla="*/ 27 h 463"/>
                <a:gd name="T20" fmla="*/ 57 w 61"/>
                <a:gd name="T21" fmla="*/ 10 h 463"/>
                <a:gd name="T22" fmla="*/ 56 w 61"/>
                <a:gd name="T23" fmla="*/ 13 h 463"/>
                <a:gd name="T24" fmla="*/ 61 w 61"/>
                <a:gd name="T25" fmla="*/ 4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463">
                  <a:moveTo>
                    <a:pt x="61" y="42"/>
                  </a:moveTo>
                  <a:cubicBezTo>
                    <a:pt x="56" y="46"/>
                    <a:pt x="55" y="52"/>
                    <a:pt x="55" y="58"/>
                  </a:cubicBezTo>
                  <a:cubicBezTo>
                    <a:pt x="56" y="187"/>
                    <a:pt x="56" y="316"/>
                    <a:pt x="56" y="445"/>
                  </a:cubicBezTo>
                  <a:cubicBezTo>
                    <a:pt x="56" y="458"/>
                    <a:pt x="50" y="463"/>
                    <a:pt x="37" y="459"/>
                  </a:cubicBezTo>
                  <a:cubicBezTo>
                    <a:pt x="25" y="454"/>
                    <a:pt x="12" y="459"/>
                    <a:pt x="0" y="456"/>
                  </a:cubicBezTo>
                  <a:cubicBezTo>
                    <a:pt x="0" y="450"/>
                    <a:pt x="5" y="447"/>
                    <a:pt x="9" y="447"/>
                  </a:cubicBezTo>
                  <a:cubicBezTo>
                    <a:pt x="25" y="447"/>
                    <a:pt x="27" y="436"/>
                    <a:pt x="28" y="423"/>
                  </a:cubicBezTo>
                  <a:cubicBezTo>
                    <a:pt x="29" y="415"/>
                    <a:pt x="30" y="407"/>
                    <a:pt x="30" y="399"/>
                  </a:cubicBezTo>
                  <a:cubicBezTo>
                    <a:pt x="30" y="284"/>
                    <a:pt x="31" y="169"/>
                    <a:pt x="30" y="54"/>
                  </a:cubicBezTo>
                  <a:cubicBezTo>
                    <a:pt x="29" y="45"/>
                    <a:pt x="27" y="36"/>
                    <a:pt x="29" y="27"/>
                  </a:cubicBezTo>
                  <a:cubicBezTo>
                    <a:pt x="35" y="3"/>
                    <a:pt x="39" y="0"/>
                    <a:pt x="57" y="10"/>
                  </a:cubicBezTo>
                  <a:cubicBezTo>
                    <a:pt x="57" y="11"/>
                    <a:pt x="57" y="12"/>
                    <a:pt x="56" y="13"/>
                  </a:cubicBezTo>
                  <a:cubicBezTo>
                    <a:pt x="53" y="24"/>
                    <a:pt x="58" y="33"/>
                    <a:pt x="61" y="42"/>
                  </a:cubicBezTo>
                  <a:close/>
                </a:path>
              </a:pathLst>
            </a:custGeom>
            <a:solidFill>
              <a:srgbClr val="828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BB0DAE6F-5F30-35E8-3274-7667A4AD2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" y="2789"/>
              <a:ext cx="190" cy="53"/>
            </a:xfrm>
            <a:custGeom>
              <a:avLst/>
              <a:gdLst>
                <a:gd name="T0" fmla="*/ 61 w 115"/>
                <a:gd name="T1" fmla="*/ 7 h 32"/>
                <a:gd name="T2" fmla="*/ 68 w 115"/>
                <a:gd name="T3" fmla="*/ 7 h 32"/>
                <a:gd name="T4" fmla="*/ 104 w 115"/>
                <a:gd name="T5" fmla="*/ 0 h 32"/>
                <a:gd name="T6" fmla="*/ 106 w 115"/>
                <a:gd name="T7" fmla="*/ 0 h 32"/>
                <a:gd name="T8" fmla="*/ 81 w 115"/>
                <a:gd name="T9" fmla="*/ 29 h 32"/>
                <a:gd name="T10" fmla="*/ 0 w 115"/>
                <a:gd name="T11" fmla="*/ 28 h 32"/>
                <a:gd name="T12" fmla="*/ 61 w 11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32">
                  <a:moveTo>
                    <a:pt x="61" y="7"/>
                  </a:moveTo>
                  <a:cubicBezTo>
                    <a:pt x="63" y="7"/>
                    <a:pt x="66" y="7"/>
                    <a:pt x="68" y="7"/>
                  </a:cubicBezTo>
                  <a:cubicBezTo>
                    <a:pt x="80" y="6"/>
                    <a:pt x="92" y="1"/>
                    <a:pt x="104" y="0"/>
                  </a:cubicBezTo>
                  <a:cubicBezTo>
                    <a:pt x="104" y="0"/>
                    <a:pt x="106" y="0"/>
                    <a:pt x="106" y="0"/>
                  </a:cubicBezTo>
                  <a:cubicBezTo>
                    <a:pt x="109" y="28"/>
                    <a:pt x="115" y="27"/>
                    <a:pt x="81" y="29"/>
                  </a:cubicBezTo>
                  <a:cubicBezTo>
                    <a:pt x="55" y="30"/>
                    <a:pt x="29" y="32"/>
                    <a:pt x="0" y="28"/>
                  </a:cubicBezTo>
                  <a:cubicBezTo>
                    <a:pt x="17" y="4"/>
                    <a:pt x="41" y="9"/>
                    <a:pt x="61" y="7"/>
                  </a:cubicBezTo>
                  <a:close/>
                </a:path>
              </a:pathLst>
            </a:custGeom>
            <a:solidFill>
              <a:srgbClr val="5A52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9DDCF826-7477-F62D-1BF2-8E906B71A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2" y="2792"/>
              <a:ext cx="192" cy="53"/>
            </a:xfrm>
            <a:custGeom>
              <a:avLst/>
              <a:gdLst>
                <a:gd name="T0" fmla="*/ 108 w 116"/>
                <a:gd name="T1" fmla="*/ 2 h 32"/>
                <a:gd name="T2" fmla="*/ 76 w 116"/>
                <a:gd name="T3" fmla="*/ 29 h 32"/>
                <a:gd name="T4" fmla="*/ 17 w 116"/>
                <a:gd name="T5" fmla="*/ 29 h 32"/>
                <a:gd name="T6" fmla="*/ 3 w 116"/>
                <a:gd name="T7" fmla="*/ 26 h 32"/>
                <a:gd name="T8" fmla="*/ 12 w 116"/>
                <a:gd name="T9" fmla="*/ 13 h 32"/>
                <a:gd name="T10" fmla="*/ 17 w 116"/>
                <a:gd name="T11" fmla="*/ 10 h 32"/>
                <a:gd name="T12" fmla="*/ 68 w 116"/>
                <a:gd name="T13" fmla="*/ 7 h 32"/>
                <a:gd name="T14" fmla="*/ 103 w 116"/>
                <a:gd name="T15" fmla="*/ 0 h 32"/>
                <a:gd name="T16" fmla="*/ 108 w 116"/>
                <a:gd name="T1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32">
                  <a:moveTo>
                    <a:pt x="108" y="2"/>
                  </a:moveTo>
                  <a:cubicBezTo>
                    <a:pt x="116" y="32"/>
                    <a:pt x="90" y="23"/>
                    <a:pt x="76" y="29"/>
                  </a:cubicBezTo>
                  <a:cubicBezTo>
                    <a:pt x="56" y="29"/>
                    <a:pt x="37" y="29"/>
                    <a:pt x="17" y="29"/>
                  </a:cubicBezTo>
                  <a:cubicBezTo>
                    <a:pt x="12" y="29"/>
                    <a:pt x="4" y="31"/>
                    <a:pt x="3" y="26"/>
                  </a:cubicBezTo>
                  <a:cubicBezTo>
                    <a:pt x="0" y="19"/>
                    <a:pt x="8" y="17"/>
                    <a:pt x="12" y="13"/>
                  </a:cubicBezTo>
                  <a:cubicBezTo>
                    <a:pt x="14" y="12"/>
                    <a:pt x="16" y="11"/>
                    <a:pt x="17" y="10"/>
                  </a:cubicBezTo>
                  <a:cubicBezTo>
                    <a:pt x="34" y="8"/>
                    <a:pt x="51" y="5"/>
                    <a:pt x="68" y="7"/>
                  </a:cubicBezTo>
                  <a:cubicBezTo>
                    <a:pt x="79" y="2"/>
                    <a:pt x="92" y="2"/>
                    <a:pt x="103" y="0"/>
                  </a:cubicBezTo>
                  <a:cubicBezTo>
                    <a:pt x="105" y="0"/>
                    <a:pt x="107" y="0"/>
                    <a:pt x="108" y="2"/>
                  </a:cubicBezTo>
                  <a:close/>
                </a:path>
              </a:pathLst>
            </a:custGeom>
            <a:solidFill>
              <a:srgbClr val="595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7668BBEC-86AE-8B04-F3F7-87213E29F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" y="2813"/>
              <a:ext cx="40" cy="22"/>
            </a:xfrm>
            <a:custGeom>
              <a:avLst/>
              <a:gdLst>
                <a:gd name="T0" fmla="*/ 7 w 24"/>
                <a:gd name="T1" fmla="*/ 13 h 13"/>
                <a:gd name="T2" fmla="*/ 11 w 24"/>
                <a:gd name="T3" fmla="*/ 0 h 13"/>
                <a:gd name="T4" fmla="*/ 7 w 2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7" y="13"/>
                  </a:moveTo>
                  <a:cubicBezTo>
                    <a:pt x="0" y="6"/>
                    <a:pt x="1" y="2"/>
                    <a:pt x="11" y="0"/>
                  </a:cubicBezTo>
                  <a:cubicBezTo>
                    <a:pt x="24" y="8"/>
                    <a:pt x="11" y="9"/>
                    <a:pt x="7" y="13"/>
                  </a:cubicBezTo>
                  <a:close/>
                </a:path>
              </a:pathLst>
            </a:custGeom>
            <a:solidFill>
              <a:srgbClr val="334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6E5F00FA-89C3-49BE-3FF5-97A81FE6E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" y="2050"/>
              <a:ext cx="1196" cy="81"/>
            </a:xfrm>
            <a:custGeom>
              <a:avLst/>
              <a:gdLst>
                <a:gd name="T0" fmla="*/ 685 w 722"/>
                <a:gd name="T1" fmla="*/ 31 h 49"/>
                <a:gd name="T2" fmla="*/ 664 w 722"/>
                <a:gd name="T3" fmla="*/ 49 h 49"/>
                <a:gd name="T4" fmla="*/ 600 w 722"/>
                <a:gd name="T5" fmla="*/ 34 h 49"/>
                <a:gd name="T6" fmla="*/ 475 w 722"/>
                <a:gd name="T7" fmla="*/ 36 h 49"/>
                <a:gd name="T8" fmla="*/ 453 w 722"/>
                <a:gd name="T9" fmla="*/ 34 h 49"/>
                <a:gd name="T10" fmla="*/ 440 w 722"/>
                <a:gd name="T11" fmla="*/ 28 h 49"/>
                <a:gd name="T12" fmla="*/ 106 w 722"/>
                <a:gd name="T13" fmla="*/ 29 h 49"/>
                <a:gd name="T14" fmla="*/ 101 w 722"/>
                <a:gd name="T15" fmla="*/ 30 h 49"/>
                <a:gd name="T16" fmla="*/ 5 w 722"/>
                <a:gd name="T17" fmla="*/ 26 h 49"/>
                <a:gd name="T18" fmla="*/ 29 w 722"/>
                <a:gd name="T19" fmla="*/ 0 h 49"/>
                <a:gd name="T20" fmla="*/ 695 w 722"/>
                <a:gd name="T21" fmla="*/ 1 h 49"/>
                <a:gd name="T22" fmla="*/ 712 w 722"/>
                <a:gd name="T23" fmla="*/ 29 h 49"/>
                <a:gd name="T24" fmla="*/ 685 w 722"/>
                <a:gd name="T2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2" h="49">
                  <a:moveTo>
                    <a:pt x="685" y="31"/>
                  </a:moveTo>
                  <a:cubicBezTo>
                    <a:pt x="667" y="24"/>
                    <a:pt x="663" y="35"/>
                    <a:pt x="664" y="49"/>
                  </a:cubicBezTo>
                  <a:cubicBezTo>
                    <a:pt x="646" y="29"/>
                    <a:pt x="622" y="33"/>
                    <a:pt x="600" y="34"/>
                  </a:cubicBezTo>
                  <a:cubicBezTo>
                    <a:pt x="558" y="34"/>
                    <a:pt x="516" y="31"/>
                    <a:pt x="475" y="36"/>
                  </a:cubicBezTo>
                  <a:cubicBezTo>
                    <a:pt x="467" y="37"/>
                    <a:pt x="460" y="38"/>
                    <a:pt x="453" y="34"/>
                  </a:cubicBezTo>
                  <a:cubicBezTo>
                    <a:pt x="451" y="27"/>
                    <a:pt x="445" y="28"/>
                    <a:pt x="440" y="28"/>
                  </a:cubicBezTo>
                  <a:cubicBezTo>
                    <a:pt x="329" y="28"/>
                    <a:pt x="218" y="29"/>
                    <a:pt x="106" y="29"/>
                  </a:cubicBezTo>
                  <a:cubicBezTo>
                    <a:pt x="105" y="29"/>
                    <a:pt x="103" y="29"/>
                    <a:pt x="101" y="30"/>
                  </a:cubicBezTo>
                  <a:cubicBezTo>
                    <a:pt x="69" y="24"/>
                    <a:pt x="37" y="27"/>
                    <a:pt x="5" y="26"/>
                  </a:cubicBezTo>
                  <a:cubicBezTo>
                    <a:pt x="0" y="5"/>
                    <a:pt x="8" y="0"/>
                    <a:pt x="29" y="0"/>
                  </a:cubicBezTo>
                  <a:cubicBezTo>
                    <a:pt x="251" y="1"/>
                    <a:pt x="473" y="1"/>
                    <a:pt x="695" y="1"/>
                  </a:cubicBezTo>
                  <a:cubicBezTo>
                    <a:pt x="720" y="1"/>
                    <a:pt x="722" y="5"/>
                    <a:pt x="712" y="29"/>
                  </a:cubicBezTo>
                  <a:cubicBezTo>
                    <a:pt x="703" y="30"/>
                    <a:pt x="694" y="30"/>
                    <a:pt x="685" y="31"/>
                  </a:cubicBezTo>
                  <a:close/>
                </a:path>
              </a:pathLst>
            </a:custGeom>
            <a:solidFill>
              <a:srgbClr val="3A4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1">
              <a:extLst>
                <a:ext uri="{FF2B5EF4-FFF2-40B4-BE49-F238E27FC236}">
                  <a16:creationId xmlns:a16="http://schemas.microsoft.com/office/drawing/2014/main" id="{B296F076-AB2D-EFD5-0C7F-96ED2E7E5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" y="2136"/>
              <a:ext cx="54" cy="472"/>
            </a:xfrm>
            <a:custGeom>
              <a:avLst/>
              <a:gdLst>
                <a:gd name="T0" fmla="*/ 28 w 33"/>
                <a:gd name="T1" fmla="*/ 285 h 285"/>
                <a:gd name="T2" fmla="*/ 0 w 33"/>
                <a:gd name="T3" fmla="*/ 50 h 285"/>
                <a:gd name="T4" fmla="*/ 4 w 33"/>
                <a:gd name="T5" fmla="*/ 7 h 285"/>
                <a:gd name="T6" fmla="*/ 18 w 33"/>
                <a:gd name="T7" fmla="*/ 18 h 285"/>
                <a:gd name="T8" fmla="*/ 23 w 33"/>
                <a:gd name="T9" fmla="*/ 53 h 285"/>
                <a:gd name="T10" fmla="*/ 32 w 33"/>
                <a:gd name="T11" fmla="*/ 69 h 285"/>
                <a:gd name="T12" fmla="*/ 33 w 33"/>
                <a:gd name="T13" fmla="*/ 275 h 285"/>
                <a:gd name="T14" fmla="*/ 28 w 33"/>
                <a:gd name="T1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85">
                  <a:moveTo>
                    <a:pt x="28" y="285"/>
                  </a:moveTo>
                  <a:cubicBezTo>
                    <a:pt x="19" y="207"/>
                    <a:pt x="10" y="128"/>
                    <a:pt x="0" y="50"/>
                  </a:cubicBezTo>
                  <a:cubicBezTo>
                    <a:pt x="2" y="36"/>
                    <a:pt x="3" y="21"/>
                    <a:pt x="4" y="7"/>
                  </a:cubicBezTo>
                  <a:cubicBezTo>
                    <a:pt x="17" y="0"/>
                    <a:pt x="17" y="12"/>
                    <a:pt x="18" y="18"/>
                  </a:cubicBezTo>
                  <a:cubicBezTo>
                    <a:pt x="21" y="29"/>
                    <a:pt x="20" y="41"/>
                    <a:pt x="23" y="53"/>
                  </a:cubicBezTo>
                  <a:cubicBezTo>
                    <a:pt x="24" y="59"/>
                    <a:pt x="26" y="65"/>
                    <a:pt x="32" y="69"/>
                  </a:cubicBezTo>
                  <a:cubicBezTo>
                    <a:pt x="32" y="138"/>
                    <a:pt x="33" y="206"/>
                    <a:pt x="33" y="275"/>
                  </a:cubicBezTo>
                  <a:cubicBezTo>
                    <a:pt x="33" y="279"/>
                    <a:pt x="32" y="283"/>
                    <a:pt x="28" y="285"/>
                  </a:cubicBezTo>
                  <a:close/>
                </a:path>
              </a:pathLst>
            </a:custGeom>
            <a:solidFill>
              <a:srgbClr val="283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42">
              <a:extLst>
                <a:ext uri="{FF2B5EF4-FFF2-40B4-BE49-F238E27FC236}">
                  <a16:creationId xmlns:a16="http://schemas.microsoft.com/office/drawing/2014/main" id="{7D644AB8-F14D-1945-B7F0-5099F39FE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" y="2048"/>
              <a:ext cx="50" cy="207"/>
            </a:xfrm>
            <a:custGeom>
              <a:avLst/>
              <a:gdLst>
                <a:gd name="T0" fmla="*/ 28 w 30"/>
                <a:gd name="T1" fmla="*/ 122 h 125"/>
                <a:gd name="T2" fmla="*/ 11 w 30"/>
                <a:gd name="T3" fmla="*/ 109 h 125"/>
                <a:gd name="T4" fmla="*/ 7 w 30"/>
                <a:gd name="T5" fmla="*/ 71 h 125"/>
                <a:gd name="T6" fmla="*/ 0 w 30"/>
                <a:gd name="T7" fmla="*/ 60 h 125"/>
                <a:gd name="T8" fmla="*/ 8 w 30"/>
                <a:gd name="T9" fmla="*/ 2 h 125"/>
                <a:gd name="T10" fmla="*/ 29 w 30"/>
                <a:gd name="T11" fmla="*/ 21 h 125"/>
                <a:gd name="T12" fmla="*/ 28 w 30"/>
                <a:gd name="T13" fmla="*/ 1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5">
                  <a:moveTo>
                    <a:pt x="28" y="122"/>
                  </a:moveTo>
                  <a:cubicBezTo>
                    <a:pt x="17" y="125"/>
                    <a:pt x="11" y="122"/>
                    <a:pt x="11" y="109"/>
                  </a:cubicBezTo>
                  <a:cubicBezTo>
                    <a:pt x="11" y="96"/>
                    <a:pt x="9" y="84"/>
                    <a:pt x="7" y="71"/>
                  </a:cubicBezTo>
                  <a:cubicBezTo>
                    <a:pt x="6" y="67"/>
                    <a:pt x="9" y="60"/>
                    <a:pt x="0" y="60"/>
                  </a:cubicBezTo>
                  <a:cubicBezTo>
                    <a:pt x="3" y="41"/>
                    <a:pt x="5" y="22"/>
                    <a:pt x="8" y="2"/>
                  </a:cubicBezTo>
                  <a:cubicBezTo>
                    <a:pt x="23" y="0"/>
                    <a:pt x="30" y="4"/>
                    <a:pt x="29" y="21"/>
                  </a:cubicBezTo>
                  <a:cubicBezTo>
                    <a:pt x="28" y="55"/>
                    <a:pt x="28" y="88"/>
                    <a:pt x="28" y="122"/>
                  </a:cubicBezTo>
                  <a:close/>
                </a:path>
              </a:pathLst>
            </a:custGeom>
            <a:solidFill>
              <a:srgbClr val="DEE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43">
              <a:extLst>
                <a:ext uri="{FF2B5EF4-FFF2-40B4-BE49-F238E27FC236}">
                  <a16:creationId xmlns:a16="http://schemas.microsoft.com/office/drawing/2014/main" id="{60A641BC-84FA-D564-7068-108717F76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" y="1251"/>
              <a:ext cx="278" cy="360"/>
            </a:xfrm>
            <a:custGeom>
              <a:avLst/>
              <a:gdLst>
                <a:gd name="T0" fmla="*/ 21 w 168"/>
                <a:gd name="T1" fmla="*/ 152 h 217"/>
                <a:gd name="T2" fmla="*/ 43 w 168"/>
                <a:gd name="T3" fmla="*/ 148 h 217"/>
                <a:gd name="T4" fmla="*/ 57 w 168"/>
                <a:gd name="T5" fmla="*/ 141 h 217"/>
                <a:gd name="T6" fmla="*/ 47 w 168"/>
                <a:gd name="T7" fmla="*/ 124 h 217"/>
                <a:gd name="T8" fmla="*/ 1 w 168"/>
                <a:gd name="T9" fmla="*/ 49 h 217"/>
                <a:gd name="T10" fmla="*/ 24 w 168"/>
                <a:gd name="T11" fmla="*/ 4 h 217"/>
                <a:gd name="T12" fmla="*/ 31 w 168"/>
                <a:gd name="T13" fmla="*/ 6 h 217"/>
                <a:gd name="T14" fmla="*/ 105 w 168"/>
                <a:gd name="T15" fmla="*/ 35 h 217"/>
                <a:gd name="T16" fmla="*/ 139 w 168"/>
                <a:gd name="T17" fmla="*/ 63 h 217"/>
                <a:gd name="T18" fmla="*/ 144 w 168"/>
                <a:gd name="T19" fmla="*/ 63 h 217"/>
                <a:gd name="T20" fmla="*/ 160 w 168"/>
                <a:gd name="T21" fmla="*/ 50 h 217"/>
                <a:gd name="T22" fmla="*/ 168 w 168"/>
                <a:gd name="T23" fmla="*/ 63 h 217"/>
                <a:gd name="T24" fmla="*/ 157 w 168"/>
                <a:gd name="T25" fmla="*/ 84 h 217"/>
                <a:gd name="T26" fmla="*/ 123 w 168"/>
                <a:gd name="T27" fmla="*/ 111 h 217"/>
                <a:gd name="T28" fmla="*/ 102 w 168"/>
                <a:gd name="T29" fmla="*/ 125 h 217"/>
                <a:gd name="T30" fmla="*/ 95 w 168"/>
                <a:gd name="T31" fmla="*/ 140 h 217"/>
                <a:gd name="T32" fmla="*/ 105 w 168"/>
                <a:gd name="T33" fmla="*/ 152 h 217"/>
                <a:gd name="T34" fmla="*/ 128 w 168"/>
                <a:gd name="T35" fmla="*/ 163 h 217"/>
                <a:gd name="T36" fmla="*/ 90 w 168"/>
                <a:gd name="T37" fmla="*/ 206 h 217"/>
                <a:gd name="T38" fmla="*/ 21 w 168"/>
                <a:gd name="T39" fmla="*/ 15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8" h="217">
                  <a:moveTo>
                    <a:pt x="21" y="152"/>
                  </a:moveTo>
                  <a:cubicBezTo>
                    <a:pt x="28" y="151"/>
                    <a:pt x="35" y="150"/>
                    <a:pt x="43" y="148"/>
                  </a:cubicBezTo>
                  <a:cubicBezTo>
                    <a:pt x="48" y="147"/>
                    <a:pt x="55" y="150"/>
                    <a:pt x="57" y="141"/>
                  </a:cubicBezTo>
                  <a:cubicBezTo>
                    <a:pt x="58" y="133"/>
                    <a:pt x="55" y="128"/>
                    <a:pt x="47" y="124"/>
                  </a:cubicBezTo>
                  <a:cubicBezTo>
                    <a:pt x="14" y="110"/>
                    <a:pt x="2" y="83"/>
                    <a:pt x="1" y="49"/>
                  </a:cubicBezTo>
                  <a:cubicBezTo>
                    <a:pt x="0" y="29"/>
                    <a:pt x="19" y="20"/>
                    <a:pt x="24" y="4"/>
                  </a:cubicBezTo>
                  <a:cubicBezTo>
                    <a:pt x="25" y="0"/>
                    <a:pt x="29" y="4"/>
                    <a:pt x="31" y="6"/>
                  </a:cubicBezTo>
                  <a:cubicBezTo>
                    <a:pt x="53" y="24"/>
                    <a:pt x="79" y="30"/>
                    <a:pt x="105" y="35"/>
                  </a:cubicBezTo>
                  <a:cubicBezTo>
                    <a:pt x="123" y="38"/>
                    <a:pt x="140" y="39"/>
                    <a:pt x="139" y="63"/>
                  </a:cubicBezTo>
                  <a:cubicBezTo>
                    <a:pt x="142" y="63"/>
                    <a:pt x="143" y="63"/>
                    <a:pt x="144" y="63"/>
                  </a:cubicBezTo>
                  <a:cubicBezTo>
                    <a:pt x="150" y="59"/>
                    <a:pt x="149" y="48"/>
                    <a:pt x="160" y="50"/>
                  </a:cubicBezTo>
                  <a:cubicBezTo>
                    <a:pt x="165" y="52"/>
                    <a:pt x="168" y="57"/>
                    <a:pt x="168" y="63"/>
                  </a:cubicBezTo>
                  <a:cubicBezTo>
                    <a:pt x="168" y="72"/>
                    <a:pt x="165" y="84"/>
                    <a:pt x="157" y="84"/>
                  </a:cubicBezTo>
                  <a:cubicBezTo>
                    <a:pt x="139" y="86"/>
                    <a:pt x="134" y="101"/>
                    <a:pt x="123" y="111"/>
                  </a:cubicBezTo>
                  <a:cubicBezTo>
                    <a:pt x="117" y="117"/>
                    <a:pt x="110" y="122"/>
                    <a:pt x="102" y="125"/>
                  </a:cubicBezTo>
                  <a:cubicBezTo>
                    <a:pt x="95" y="128"/>
                    <a:pt x="95" y="134"/>
                    <a:pt x="95" y="140"/>
                  </a:cubicBezTo>
                  <a:cubicBezTo>
                    <a:pt x="95" y="147"/>
                    <a:pt x="98" y="150"/>
                    <a:pt x="105" y="152"/>
                  </a:cubicBezTo>
                  <a:cubicBezTo>
                    <a:pt x="113" y="155"/>
                    <a:pt x="122" y="157"/>
                    <a:pt x="128" y="163"/>
                  </a:cubicBezTo>
                  <a:cubicBezTo>
                    <a:pt x="129" y="181"/>
                    <a:pt x="114" y="199"/>
                    <a:pt x="90" y="206"/>
                  </a:cubicBezTo>
                  <a:cubicBezTo>
                    <a:pt x="53" y="217"/>
                    <a:pt x="11" y="185"/>
                    <a:pt x="21" y="152"/>
                  </a:cubicBezTo>
                  <a:close/>
                </a:path>
              </a:pathLst>
            </a:custGeom>
            <a:solidFill>
              <a:srgbClr val="F9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4">
              <a:extLst>
                <a:ext uri="{FF2B5EF4-FFF2-40B4-BE49-F238E27FC236}">
                  <a16:creationId xmlns:a16="http://schemas.microsoft.com/office/drawing/2014/main" id="{67054113-7FDA-5B94-FD67-069BC6495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" y="1136"/>
              <a:ext cx="194" cy="173"/>
            </a:xfrm>
            <a:custGeom>
              <a:avLst/>
              <a:gdLst>
                <a:gd name="T0" fmla="*/ 108 w 117"/>
                <a:gd name="T1" fmla="*/ 105 h 105"/>
                <a:gd name="T2" fmla="*/ 0 w 117"/>
                <a:gd name="T3" fmla="*/ 12 h 105"/>
                <a:gd name="T4" fmla="*/ 90 w 117"/>
                <a:gd name="T5" fmla="*/ 21 h 105"/>
                <a:gd name="T6" fmla="*/ 108 w 117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05">
                  <a:moveTo>
                    <a:pt x="108" y="105"/>
                  </a:moveTo>
                  <a:cubicBezTo>
                    <a:pt x="88" y="26"/>
                    <a:pt x="74" y="13"/>
                    <a:pt x="0" y="12"/>
                  </a:cubicBezTo>
                  <a:cubicBezTo>
                    <a:pt x="35" y="2"/>
                    <a:pt x="65" y="0"/>
                    <a:pt x="90" y="21"/>
                  </a:cubicBezTo>
                  <a:cubicBezTo>
                    <a:pt x="117" y="43"/>
                    <a:pt x="108" y="76"/>
                    <a:pt x="108" y="105"/>
                  </a:cubicBezTo>
                  <a:close/>
                </a:path>
              </a:pathLst>
            </a:custGeom>
            <a:solidFill>
              <a:srgbClr val="EFC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5">
              <a:extLst>
                <a:ext uri="{FF2B5EF4-FFF2-40B4-BE49-F238E27FC236}">
                  <a16:creationId xmlns:a16="http://schemas.microsoft.com/office/drawing/2014/main" id="{2BD8FB31-6D25-F6FD-D5E7-C0EB220B3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9" y="1503"/>
              <a:ext cx="212" cy="103"/>
            </a:xfrm>
            <a:custGeom>
              <a:avLst/>
              <a:gdLst>
                <a:gd name="T0" fmla="*/ 9 w 128"/>
                <a:gd name="T1" fmla="*/ 0 h 62"/>
                <a:gd name="T2" fmla="*/ 42 w 128"/>
                <a:gd name="T3" fmla="*/ 47 h 62"/>
                <a:gd name="T4" fmla="*/ 116 w 128"/>
                <a:gd name="T5" fmla="*/ 11 h 62"/>
                <a:gd name="T6" fmla="*/ 128 w 128"/>
                <a:gd name="T7" fmla="*/ 17 h 62"/>
                <a:gd name="T8" fmla="*/ 58 w 128"/>
                <a:gd name="T9" fmla="*/ 60 h 62"/>
                <a:gd name="T10" fmla="*/ 0 w 128"/>
                <a:gd name="T11" fmla="*/ 2 h 62"/>
                <a:gd name="T12" fmla="*/ 9 w 128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62">
                  <a:moveTo>
                    <a:pt x="9" y="0"/>
                  </a:moveTo>
                  <a:cubicBezTo>
                    <a:pt x="13" y="21"/>
                    <a:pt x="21" y="38"/>
                    <a:pt x="42" y="47"/>
                  </a:cubicBezTo>
                  <a:cubicBezTo>
                    <a:pt x="73" y="59"/>
                    <a:pt x="100" y="46"/>
                    <a:pt x="116" y="11"/>
                  </a:cubicBezTo>
                  <a:cubicBezTo>
                    <a:pt x="120" y="13"/>
                    <a:pt x="124" y="15"/>
                    <a:pt x="128" y="17"/>
                  </a:cubicBezTo>
                  <a:cubicBezTo>
                    <a:pt x="113" y="45"/>
                    <a:pt x="92" y="62"/>
                    <a:pt x="58" y="60"/>
                  </a:cubicBezTo>
                  <a:cubicBezTo>
                    <a:pt x="23" y="58"/>
                    <a:pt x="8" y="44"/>
                    <a:pt x="0" y="2"/>
                  </a:cubicBezTo>
                  <a:cubicBezTo>
                    <a:pt x="3" y="0"/>
                    <a:pt x="6" y="0"/>
                    <a:pt x="9" y="0"/>
                  </a:cubicBezTo>
                  <a:close/>
                </a:path>
              </a:pathLst>
            </a:custGeom>
            <a:solidFill>
              <a:srgbClr val="FDE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6">
              <a:extLst>
                <a:ext uri="{FF2B5EF4-FFF2-40B4-BE49-F238E27FC236}">
                  <a16:creationId xmlns:a16="http://schemas.microsoft.com/office/drawing/2014/main" id="{C4AE8635-E47F-6406-31E7-27AF26DDE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" y="1566"/>
              <a:ext cx="162" cy="194"/>
            </a:xfrm>
            <a:custGeom>
              <a:avLst/>
              <a:gdLst>
                <a:gd name="T0" fmla="*/ 17 w 98"/>
                <a:gd name="T1" fmla="*/ 114 h 117"/>
                <a:gd name="T2" fmla="*/ 5 w 98"/>
                <a:gd name="T3" fmla="*/ 98 h 117"/>
                <a:gd name="T4" fmla="*/ 1 w 98"/>
                <a:gd name="T5" fmla="*/ 81 h 117"/>
                <a:gd name="T6" fmla="*/ 1 w 98"/>
                <a:gd name="T7" fmla="*/ 18 h 117"/>
                <a:gd name="T8" fmla="*/ 13 w 98"/>
                <a:gd name="T9" fmla="*/ 23 h 117"/>
                <a:gd name="T10" fmla="*/ 17 w 98"/>
                <a:gd name="T11" fmla="*/ 18 h 117"/>
                <a:gd name="T12" fmla="*/ 25 w 98"/>
                <a:gd name="T13" fmla="*/ 11 h 117"/>
                <a:gd name="T14" fmla="*/ 55 w 98"/>
                <a:gd name="T15" fmla="*/ 5 h 117"/>
                <a:gd name="T16" fmla="*/ 94 w 98"/>
                <a:gd name="T17" fmla="*/ 15 h 117"/>
                <a:gd name="T18" fmla="*/ 97 w 98"/>
                <a:gd name="T19" fmla="*/ 21 h 117"/>
                <a:gd name="T20" fmla="*/ 85 w 98"/>
                <a:gd name="T21" fmla="*/ 58 h 117"/>
                <a:gd name="T22" fmla="*/ 87 w 98"/>
                <a:gd name="T23" fmla="*/ 77 h 117"/>
                <a:gd name="T24" fmla="*/ 81 w 98"/>
                <a:gd name="T25" fmla="*/ 117 h 117"/>
                <a:gd name="T26" fmla="*/ 17 w 98"/>
                <a:gd name="T27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7">
                  <a:moveTo>
                    <a:pt x="17" y="114"/>
                  </a:moveTo>
                  <a:cubicBezTo>
                    <a:pt x="12" y="109"/>
                    <a:pt x="3" y="108"/>
                    <a:pt x="5" y="98"/>
                  </a:cubicBezTo>
                  <a:cubicBezTo>
                    <a:pt x="0" y="93"/>
                    <a:pt x="0" y="87"/>
                    <a:pt x="1" y="81"/>
                  </a:cubicBezTo>
                  <a:cubicBezTo>
                    <a:pt x="5" y="60"/>
                    <a:pt x="7" y="39"/>
                    <a:pt x="1" y="18"/>
                  </a:cubicBezTo>
                  <a:cubicBezTo>
                    <a:pt x="7" y="14"/>
                    <a:pt x="9" y="22"/>
                    <a:pt x="13" y="23"/>
                  </a:cubicBezTo>
                  <a:cubicBezTo>
                    <a:pt x="21" y="26"/>
                    <a:pt x="17" y="21"/>
                    <a:pt x="17" y="18"/>
                  </a:cubicBezTo>
                  <a:cubicBezTo>
                    <a:pt x="19" y="15"/>
                    <a:pt x="21" y="12"/>
                    <a:pt x="25" y="11"/>
                  </a:cubicBezTo>
                  <a:cubicBezTo>
                    <a:pt x="35" y="10"/>
                    <a:pt x="44" y="0"/>
                    <a:pt x="55" y="5"/>
                  </a:cubicBezTo>
                  <a:cubicBezTo>
                    <a:pt x="68" y="10"/>
                    <a:pt x="83" y="5"/>
                    <a:pt x="94" y="15"/>
                  </a:cubicBezTo>
                  <a:cubicBezTo>
                    <a:pt x="96" y="17"/>
                    <a:pt x="98" y="18"/>
                    <a:pt x="97" y="21"/>
                  </a:cubicBezTo>
                  <a:cubicBezTo>
                    <a:pt x="93" y="34"/>
                    <a:pt x="89" y="46"/>
                    <a:pt x="85" y="58"/>
                  </a:cubicBezTo>
                  <a:cubicBezTo>
                    <a:pt x="90" y="64"/>
                    <a:pt x="88" y="70"/>
                    <a:pt x="87" y="77"/>
                  </a:cubicBezTo>
                  <a:cubicBezTo>
                    <a:pt x="83" y="90"/>
                    <a:pt x="82" y="104"/>
                    <a:pt x="81" y="117"/>
                  </a:cubicBezTo>
                  <a:cubicBezTo>
                    <a:pt x="60" y="113"/>
                    <a:pt x="38" y="114"/>
                    <a:pt x="17" y="114"/>
                  </a:cubicBezTo>
                  <a:close/>
                </a:path>
              </a:pathLst>
            </a:custGeom>
            <a:solidFill>
              <a:srgbClr val="DDF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7">
              <a:extLst>
                <a:ext uri="{FF2B5EF4-FFF2-40B4-BE49-F238E27FC236}">
                  <a16:creationId xmlns:a16="http://schemas.microsoft.com/office/drawing/2014/main" id="{3371C777-4DB7-DA6B-4A37-974E66CBB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" y="1735"/>
              <a:ext cx="122" cy="90"/>
            </a:xfrm>
            <a:custGeom>
              <a:avLst/>
              <a:gdLst>
                <a:gd name="T0" fmla="*/ 0 w 74"/>
                <a:gd name="T1" fmla="*/ 20 h 54"/>
                <a:gd name="T2" fmla="*/ 70 w 74"/>
                <a:gd name="T3" fmla="*/ 4 h 54"/>
                <a:gd name="T4" fmla="*/ 52 w 74"/>
                <a:gd name="T5" fmla="*/ 39 h 54"/>
                <a:gd name="T6" fmla="*/ 2 w 74"/>
                <a:gd name="T7" fmla="*/ 48 h 54"/>
                <a:gd name="T8" fmla="*/ 0 w 74"/>
                <a:gd name="T9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4">
                  <a:moveTo>
                    <a:pt x="0" y="20"/>
                  </a:moveTo>
                  <a:cubicBezTo>
                    <a:pt x="23" y="11"/>
                    <a:pt x="44" y="0"/>
                    <a:pt x="70" y="4"/>
                  </a:cubicBezTo>
                  <a:cubicBezTo>
                    <a:pt x="74" y="15"/>
                    <a:pt x="67" y="31"/>
                    <a:pt x="52" y="39"/>
                  </a:cubicBezTo>
                  <a:cubicBezTo>
                    <a:pt x="37" y="48"/>
                    <a:pt x="20" y="54"/>
                    <a:pt x="2" y="48"/>
                  </a:cubicBezTo>
                  <a:cubicBezTo>
                    <a:pt x="1" y="38"/>
                    <a:pt x="1" y="29"/>
                    <a:pt x="0" y="20"/>
                  </a:cubicBezTo>
                  <a:close/>
                </a:path>
              </a:pathLst>
            </a:custGeom>
            <a:solidFill>
              <a:srgbClr val="F6C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8">
              <a:extLst>
                <a:ext uri="{FF2B5EF4-FFF2-40B4-BE49-F238E27FC236}">
                  <a16:creationId xmlns:a16="http://schemas.microsoft.com/office/drawing/2014/main" id="{0786A1FA-ED7C-5249-606C-99677F2EB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" y="1742"/>
              <a:ext cx="141" cy="88"/>
            </a:xfrm>
            <a:custGeom>
              <a:avLst/>
              <a:gdLst>
                <a:gd name="T0" fmla="*/ 1 w 85"/>
                <a:gd name="T1" fmla="*/ 44 h 53"/>
                <a:gd name="T2" fmla="*/ 70 w 85"/>
                <a:gd name="T3" fmla="*/ 7 h 53"/>
                <a:gd name="T4" fmla="*/ 69 w 85"/>
                <a:gd name="T5" fmla="*/ 0 h 53"/>
                <a:gd name="T6" fmla="*/ 76 w 85"/>
                <a:gd name="T7" fmla="*/ 31 h 53"/>
                <a:gd name="T8" fmla="*/ 0 w 85"/>
                <a:gd name="T9" fmla="*/ 47 h 53"/>
                <a:gd name="T10" fmla="*/ 1 w 85"/>
                <a:gd name="T11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53">
                  <a:moveTo>
                    <a:pt x="1" y="44"/>
                  </a:moveTo>
                  <a:cubicBezTo>
                    <a:pt x="33" y="49"/>
                    <a:pt x="53" y="30"/>
                    <a:pt x="70" y="7"/>
                  </a:cubicBezTo>
                  <a:cubicBezTo>
                    <a:pt x="71" y="6"/>
                    <a:pt x="69" y="2"/>
                    <a:pt x="69" y="0"/>
                  </a:cubicBezTo>
                  <a:cubicBezTo>
                    <a:pt x="85" y="7"/>
                    <a:pt x="82" y="19"/>
                    <a:pt x="76" y="31"/>
                  </a:cubicBezTo>
                  <a:cubicBezTo>
                    <a:pt x="51" y="38"/>
                    <a:pt x="28" y="53"/>
                    <a:pt x="0" y="47"/>
                  </a:cubicBezTo>
                  <a:cubicBezTo>
                    <a:pt x="0" y="46"/>
                    <a:pt x="1" y="45"/>
                    <a:pt x="1" y="44"/>
                  </a:cubicBezTo>
                  <a:close/>
                </a:path>
              </a:pathLst>
            </a:custGeom>
            <a:solidFill>
              <a:srgbClr val="E1C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9">
              <a:extLst>
                <a:ext uri="{FF2B5EF4-FFF2-40B4-BE49-F238E27FC236}">
                  <a16:creationId xmlns:a16="http://schemas.microsoft.com/office/drawing/2014/main" id="{28AEB776-78E0-81A5-BA8D-193245A3A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" y="1854"/>
              <a:ext cx="118" cy="126"/>
            </a:xfrm>
            <a:custGeom>
              <a:avLst/>
              <a:gdLst>
                <a:gd name="T0" fmla="*/ 8 w 71"/>
                <a:gd name="T1" fmla="*/ 48 h 76"/>
                <a:gd name="T2" fmla="*/ 16 w 71"/>
                <a:gd name="T3" fmla="*/ 0 h 76"/>
                <a:gd name="T4" fmla="*/ 32 w 71"/>
                <a:gd name="T5" fmla="*/ 30 h 76"/>
                <a:gd name="T6" fmla="*/ 71 w 71"/>
                <a:gd name="T7" fmla="*/ 68 h 76"/>
                <a:gd name="T8" fmla="*/ 8 w 71"/>
                <a:gd name="T9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6">
                  <a:moveTo>
                    <a:pt x="8" y="48"/>
                  </a:moveTo>
                  <a:cubicBezTo>
                    <a:pt x="0" y="30"/>
                    <a:pt x="5" y="14"/>
                    <a:pt x="16" y="0"/>
                  </a:cubicBezTo>
                  <a:cubicBezTo>
                    <a:pt x="29" y="6"/>
                    <a:pt x="40" y="9"/>
                    <a:pt x="32" y="30"/>
                  </a:cubicBezTo>
                  <a:cubicBezTo>
                    <a:pt x="24" y="53"/>
                    <a:pt x="40" y="66"/>
                    <a:pt x="71" y="68"/>
                  </a:cubicBezTo>
                  <a:cubicBezTo>
                    <a:pt x="46" y="76"/>
                    <a:pt x="25" y="70"/>
                    <a:pt x="8" y="48"/>
                  </a:cubicBezTo>
                  <a:close/>
                </a:path>
              </a:pathLst>
            </a:custGeom>
            <a:solidFill>
              <a:srgbClr val="FC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0">
              <a:extLst>
                <a:ext uri="{FF2B5EF4-FFF2-40B4-BE49-F238E27FC236}">
                  <a16:creationId xmlns:a16="http://schemas.microsoft.com/office/drawing/2014/main" id="{A7195E77-66B3-1D48-C635-B1F62B4D0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" y="1685"/>
              <a:ext cx="63" cy="40"/>
            </a:xfrm>
            <a:custGeom>
              <a:avLst/>
              <a:gdLst>
                <a:gd name="T0" fmla="*/ 0 w 38"/>
                <a:gd name="T1" fmla="*/ 17 h 24"/>
                <a:gd name="T2" fmla="*/ 35 w 38"/>
                <a:gd name="T3" fmla="*/ 8 h 24"/>
                <a:gd name="T4" fmla="*/ 32 w 38"/>
                <a:gd name="T5" fmla="*/ 18 h 24"/>
                <a:gd name="T6" fmla="*/ 0 w 38"/>
                <a:gd name="T7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4">
                  <a:moveTo>
                    <a:pt x="0" y="17"/>
                  </a:moveTo>
                  <a:cubicBezTo>
                    <a:pt x="5" y="7"/>
                    <a:pt x="28" y="0"/>
                    <a:pt x="35" y="8"/>
                  </a:cubicBezTo>
                  <a:cubicBezTo>
                    <a:pt x="38" y="11"/>
                    <a:pt x="35" y="15"/>
                    <a:pt x="32" y="18"/>
                  </a:cubicBezTo>
                  <a:cubicBezTo>
                    <a:pt x="21" y="19"/>
                    <a:pt x="10" y="24"/>
                    <a:pt x="0" y="17"/>
                  </a:cubicBezTo>
                  <a:close/>
                </a:path>
              </a:pathLst>
            </a:custGeom>
            <a:solidFill>
              <a:srgbClr val="A35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51">
              <a:extLst>
                <a:ext uri="{FF2B5EF4-FFF2-40B4-BE49-F238E27FC236}">
                  <a16:creationId xmlns:a16="http://schemas.microsoft.com/office/drawing/2014/main" id="{D1A0E212-DD65-3D5C-989B-288C1E247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" y="1700"/>
              <a:ext cx="53" cy="37"/>
            </a:xfrm>
            <a:custGeom>
              <a:avLst/>
              <a:gdLst>
                <a:gd name="T0" fmla="*/ 0 w 32"/>
                <a:gd name="T1" fmla="*/ 8 h 22"/>
                <a:gd name="T2" fmla="*/ 32 w 32"/>
                <a:gd name="T3" fmla="*/ 9 h 22"/>
                <a:gd name="T4" fmla="*/ 0 w 32"/>
                <a:gd name="T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2">
                  <a:moveTo>
                    <a:pt x="0" y="8"/>
                  </a:moveTo>
                  <a:cubicBezTo>
                    <a:pt x="10" y="10"/>
                    <a:pt x="21" y="0"/>
                    <a:pt x="32" y="9"/>
                  </a:cubicBezTo>
                  <a:cubicBezTo>
                    <a:pt x="21" y="22"/>
                    <a:pt x="10" y="18"/>
                    <a:pt x="0" y="8"/>
                  </a:cubicBezTo>
                  <a:close/>
                </a:path>
              </a:pathLst>
            </a:custGeom>
            <a:solidFill>
              <a:srgbClr val="E29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id="{E4BF882F-1999-CF8E-F742-A2D0E1E3E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338"/>
              <a:ext cx="172" cy="261"/>
            </a:xfrm>
            <a:custGeom>
              <a:avLst/>
              <a:gdLst>
                <a:gd name="T0" fmla="*/ 54 w 104"/>
                <a:gd name="T1" fmla="*/ 148 h 158"/>
                <a:gd name="T2" fmla="*/ 36 w 104"/>
                <a:gd name="T3" fmla="*/ 155 h 158"/>
                <a:gd name="T4" fmla="*/ 28 w 104"/>
                <a:gd name="T5" fmla="*/ 152 h 158"/>
                <a:gd name="T6" fmla="*/ 43 w 104"/>
                <a:gd name="T7" fmla="*/ 114 h 158"/>
                <a:gd name="T8" fmla="*/ 75 w 104"/>
                <a:gd name="T9" fmla="*/ 61 h 158"/>
                <a:gd name="T10" fmla="*/ 60 w 104"/>
                <a:gd name="T11" fmla="*/ 67 h 158"/>
                <a:gd name="T12" fmla="*/ 34 w 104"/>
                <a:gd name="T13" fmla="*/ 64 h 158"/>
                <a:gd name="T14" fmla="*/ 8 w 104"/>
                <a:gd name="T15" fmla="*/ 55 h 158"/>
                <a:gd name="T16" fmla="*/ 3 w 104"/>
                <a:gd name="T17" fmla="*/ 38 h 158"/>
                <a:gd name="T18" fmla="*/ 12 w 104"/>
                <a:gd name="T19" fmla="*/ 0 h 158"/>
                <a:gd name="T20" fmla="*/ 18 w 104"/>
                <a:gd name="T21" fmla="*/ 14 h 158"/>
                <a:gd name="T22" fmla="*/ 71 w 104"/>
                <a:gd name="T23" fmla="*/ 28 h 158"/>
                <a:gd name="T24" fmla="*/ 83 w 104"/>
                <a:gd name="T25" fmla="*/ 19 h 158"/>
                <a:gd name="T26" fmla="*/ 94 w 104"/>
                <a:gd name="T27" fmla="*/ 71 h 158"/>
                <a:gd name="T28" fmla="*/ 86 w 104"/>
                <a:gd name="T29" fmla="*/ 87 h 158"/>
                <a:gd name="T30" fmla="*/ 81 w 104"/>
                <a:gd name="T31" fmla="*/ 122 h 158"/>
                <a:gd name="T32" fmla="*/ 54 w 104"/>
                <a:gd name="T33" fmla="*/ 14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58">
                  <a:moveTo>
                    <a:pt x="54" y="148"/>
                  </a:moveTo>
                  <a:cubicBezTo>
                    <a:pt x="45" y="143"/>
                    <a:pt x="41" y="152"/>
                    <a:pt x="36" y="155"/>
                  </a:cubicBezTo>
                  <a:cubicBezTo>
                    <a:pt x="31" y="156"/>
                    <a:pt x="29" y="158"/>
                    <a:pt x="28" y="152"/>
                  </a:cubicBezTo>
                  <a:cubicBezTo>
                    <a:pt x="23" y="135"/>
                    <a:pt x="38" y="127"/>
                    <a:pt x="43" y="114"/>
                  </a:cubicBezTo>
                  <a:cubicBezTo>
                    <a:pt x="55" y="97"/>
                    <a:pt x="64" y="79"/>
                    <a:pt x="75" y="61"/>
                  </a:cubicBezTo>
                  <a:cubicBezTo>
                    <a:pt x="71" y="65"/>
                    <a:pt x="66" y="68"/>
                    <a:pt x="60" y="67"/>
                  </a:cubicBezTo>
                  <a:cubicBezTo>
                    <a:pt x="52" y="62"/>
                    <a:pt x="44" y="51"/>
                    <a:pt x="34" y="64"/>
                  </a:cubicBezTo>
                  <a:cubicBezTo>
                    <a:pt x="21" y="74"/>
                    <a:pt x="13" y="69"/>
                    <a:pt x="8" y="55"/>
                  </a:cubicBezTo>
                  <a:cubicBezTo>
                    <a:pt x="6" y="49"/>
                    <a:pt x="3" y="44"/>
                    <a:pt x="3" y="38"/>
                  </a:cubicBezTo>
                  <a:cubicBezTo>
                    <a:pt x="0" y="24"/>
                    <a:pt x="11" y="13"/>
                    <a:pt x="12" y="0"/>
                  </a:cubicBezTo>
                  <a:cubicBezTo>
                    <a:pt x="17" y="4"/>
                    <a:pt x="17" y="9"/>
                    <a:pt x="18" y="14"/>
                  </a:cubicBezTo>
                  <a:cubicBezTo>
                    <a:pt x="28" y="42"/>
                    <a:pt x="49" y="48"/>
                    <a:pt x="71" y="28"/>
                  </a:cubicBezTo>
                  <a:cubicBezTo>
                    <a:pt x="74" y="24"/>
                    <a:pt x="78" y="20"/>
                    <a:pt x="83" y="19"/>
                  </a:cubicBezTo>
                  <a:cubicBezTo>
                    <a:pt x="99" y="33"/>
                    <a:pt x="104" y="56"/>
                    <a:pt x="94" y="71"/>
                  </a:cubicBezTo>
                  <a:cubicBezTo>
                    <a:pt x="90" y="76"/>
                    <a:pt x="88" y="81"/>
                    <a:pt x="86" y="87"/>
                  </a:cubicBezTo>
                  <a:cubicBezTo>
                    <a:pt x="85" y="99"/>
                    <a:pt x="81" y="110"/>
                    <a:pt x="81" y="122"/>
                  </a:cubicBezTo>
                  <a:cubicBezTo>
                    <a:pt x="82" y="148"/>
                    <a:pt x="81" y="148"/>
                    <a:pt x="54" y="148"/>
                  </a:cubicBezTo>
                  <a:close/>
                </a:path>
              </a:pathLst>
            </a:custGeom>
            <a:solidFill>
              <a:srgbClr val="F1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3">
              <a:extLst>
                <a:ext uri="{FF2B5EF4-FFF2-40B4-BE49-F238E27FC236}">
                  <a16:creationId xmlns:a16="http://schemas.microsoft.com/office/drawing/2014/main" id="{06F2BDE6-9206-BF20-9EBE-ED5CA6ECD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" y="1278"/>
              <a:ext cx="81" cy="56"/>
            </a:xfrm>
            <a:custGeom>
              <a:avLst/>
              <a:gdLst>
                <a:gd name="T0" fmla="*/ 49 w 49"/>
                <a:gd name="T1" fmla="*/ 20 h 34"/>
                <a:gd name="T2" fmla="*/ 0 w 49"/>
                <a:gd name="T3" fmla="*/ 13 h 34"/>
                <a:gd name="T4" fmla="*/ 49 w 49"/>
                <a:gd name="T5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34">
                  <a:moveTo>
                    <a:pt x="49" y="20"/>
                  </a:moveTo>
                  <a:cubicBezTo>
                    <a:pt x="32" y="34"/>
                    <a:pt x="17" y="32"/>
                    <a:pt x="0" y="13"/>
                  </a:cubicBezTo>
                  <a:cubicBezTo>
                    <a:pt x="21" y="0"/>
                    <a:pt x="41" y="4"/>
                    <a:pt x="49" y="20"/>
                  </a:cubicBezTo>
                  <a:close/>
                </a:path>
              </a:pathLst>
            </a:custGeom>
            <a:solidFill>
              <a:srgbClr val="EA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28ADDEAD-4522-634F-8D62-7C66F14AB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" y="1364"/>
              <a:ext cx="58" cy="128"/>
            </a:xfrm>
            <a:custGeom>
              <a:avLst/>
              <a:gdLst>
                <a:gd name="T0" fmla="*/ 1 w 35"/>
                <a:gd name="T1" fmla="*/ 68 h 77"/>
                <a:gd name="T2" fmla="*/ 3 w 35"/>
                <a:gd name="T3" fmla="*/ 57 h 77"/>
                <a:gd name="T4" fmla="*/ 4 w 35"/>
                <a:gd name="T5" fmla="*/ 3 h 77"/>
                <a:gd name="T6" fmla="*/ 12 w 35"/>
                <a:gd name="T7" fmla="*/ 0 h 77"/>
                <a:gd name="T8" fmla="*/ 24 w 35"/>
                <a:gd name="T9" fmla="*/ 40 h 77"/>
                <a:gd name="T10" fmla="*/ 33 w 35"/>
                <a:gd name="T11" fmla="*/ 56 h 77"/>
                <a:gd name="T12" fmla="*/ 32 w 35"/>
                <a:gd name="T13" fmla="*/ 75 h 77"/>
                <a:gd name="T14" fmla="*/ 25 w 35"/>
                <a:gd name="T15" fmla="*/ 73 h 77"/>
                <a:gd name="T16" fmla="*/ 6 w 35"/>
                <a:gd name="T17" fmla="*/ 69 h 77"/>
                <a:gd name="T18" fmla="*/ 1 w 35"/>
                <a:gd name="T19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77">
                  <a:moveTo>
                    <a:pt x="1" y="68"/>
                  </a:moveTo>
                  <a:cubicBezTo>
                    <a:pt x="0" y="64"/>
                    <a:pt x="1" y="60"/>
                    <a:pt x="3" y="57"/>
                  </a:cubicBezTo>
                  <a:cubicBezTo>
                    <a:pt x="20" y="35"/>
                    <a:pt x="20" y="29"/>
                    <a:pt x="4" y="3"/>
                  </a:cubicBezTo>
                  <a:cubicBezTo>
                    <a:pt x="6" y="0"/>
                    <a:pt x="9" y="0"/>
                    <a:pt x="12" y="0"/>
                  </a:cubicBezTo>
                  <a:cubicBezTo>
                    <a:pt x="18" y="13"/>
                    <a:pt x="23" y="26"/>
                    <a:pt x="24" y="40"/>
                  </a:cubicBezTo>
                  <a:cubicBezTo>
                    <a:pt x="25" y="47"/>
                    <a:pt x="27" y="52"/>
                    <a:pt x="33" y="56"/>
                  </a:cubicBezTo>
                  <a:cubicBezTo>
                    <a:pt x="34" y="62"/>
                    <a:pt x="35" y="69"/>
                    <a:pt x="32" y="75"/>
                  </a:cubicBezTo>
                  <a:cubicBezTo>
                    <a:pt x="29" y="77"/>
                    <a:pt x="27" y="75"/>
                    <a:pt x="25" y="73"/>
                  </a:cubicBezTo>
                  <a:cubicBezTo>
                    <a:pt x="20" y="63"/>
                    <a:pt x="13" y="67"/>
                    <a:pt x="6" y="69"/>
                  </a:cubicBezTo>
                  <a:cubicBezTo>
                    <a:pt x="4" y="70"/>
                    <a:pt x="2" y="69"/>
                    <a:pt x="1" y="68"/>
                  </a:cubicBezTo>
                  <a:close/>
                </a:path>
              </a:pathLst>
            </a:custGeom>
            <a:solidFill>
              <a:srgbClr val="6F7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5">
              <a:extLst>
                <a:ext uri="{FF2B5EF4-FFF2-40B4-BE49-F238E27FC236}">
                  <a16:creationId xmlns:a16="http://schemas.microsoft.com/office/drawing/2014/main" id="{742C5911-EEBE-5206-3116-67B751599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" y="1271"/>
              <a:ext cx="98" cy="32"/>
            </a:xfrm>
            <a:custGeom>
              <a:avLst/>
              <a:gdLst>
                <a:gd name="T0" fmla="*/ 2 w 59"/>
                <a:gd name="T1" fmla="*/ 0 h 19"/>
                <a:gd name="T2" fmla="*/ 43 w 59"/>
                <a:gd name="T3" fmla="*/ 0 h 19"/>
                <a:gd name="T4" fmla="*/ 59 w 59"/>
                <a:gd name="T5" fmla="*/ 11 h 19"/>
                <a:gd name="T6" fmla="*/ 5 w 59"/>
                <a:gd name="T7" fmla="*/ 10 h 19"/>
                <a:gd name="T8" fmla="*/ 2 w 5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9">
                  <a:moveTo>
                    <a:pt x="2" y="0"/>
                  </a:moveTo>
                  <a:cubicBezTo>
                    <a:pt x="16" y="0"/>
                    <a:pt x="30" y="0"/>
                    <a:pt x="43" y="0"/>
                  </a:cubicBezTo>
                  <a:cubicBezTo>
                    <a:pt x="51" y="0"/>
                    <a:pt x="58" y="1"/>
                    <a:pt x="59" y="11"/>
                  </a:cubicBezTo>
                  <a:cubicBezTo>
                    <a:pt x="41" y="19"/>
                    <a:pt x="23" y="11"/>
                    <a:pt x="5" y="10"/>
                  </a:cubicBezTo>
                  <a:cubicBezTo>
                    <a:pt x="1" y="9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FCF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6">
              <a:extLst>
                <a:ext uri="{FF2B5EF4-FFF2-40B4-BE49-F238E27FC236}">
                  <a16:creationId xmlns:a16="http://schemas.microsoft.com/office/drawing/2014/main" id="{BA264CB4-BEA7-5AC1-6B4F-1041D4D12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" y="1271"/>
              <a:ext cx="105" cy="40"/>
            </a:xfrm>
            <a:custGeom>
              <a:avLst/>
              <a:gdLst>
                <a:gd name="T0" fmla="*/ 6 w 63"/>
                <a:gd name="T1" fmla="*/ 0 h 24"/>
                <a:gd name="T2" fmla="*/ 33 w 63"/>
                <a:gd name="T3" fmla="*/ 10 h 24"/>
                <a:gd name="T4" fmla="*/ 63 w 63"/>
                <a:gd name="T5" fmla="*/ 11 h 24"/>
                <a:gd name="T6" fmla="*/ 55 w 63"/>
                <a:gd name="T7" fmla="*/ 24 h 24"/>
                <a:gd name="T8" fmla="*/ 6 w 63"/>
                <a:gd name="T9" fmla="*/ 17 h 24"/>
                <a:gd name="T10" fmla="*/ 6 w 63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24">
                  <a:moveTo>
                    <a:pt x="6" y="0"/>
                  </a:moveTo>
                  <a:cubicBezTo>
                    <a:pt x="11" y="15"/>
                    <a:pt x="24" y="7"/>
                    <a:pt x="33" y="10"/>
                  </a:cubicBezTo>
                  <a:cubicBezTo>
                    <a:pt x="43" y="12"/>
                    <a:pt x="53" y="13"/>
                    <a:pt x="63" y="11"/>
                  </a:cubicBezTo>
                  <a:cubicBezTo>
                    <a:pt x="63" y="17"/>
                    <a:pt x="61" y="22"/>
                    <a:pt x="55" y="24"/>
                  </a:cubicBezTo>
                  <a:cubicBezTo>
                    <a:pt x="40" y="9"/>
                    <a:pt x="23" y="17"/>
                    <a:pt x="6" y="17"/>
                  </a:cubicBezTo>
                  <a:cubicBezTo>
                    <a:pt x="2" y="11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AD7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57">
              <a:extLst>
                <a:ext uri="{FF2B5EF4-FFF2-40B4-BE49-F238E27FC236}">
                  <a16:creationId xmlns:a16="http://schemas.microsoft.com/office/drawing/2014/main" id="{C7A980F2-2285-346B-46E7-B7D1A9E76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" y="1228"/>
              <a:ext cx="25" cy="45"/>
            </a:xfrm>
            <a:custGeom>
              <a:avLst/>
              <a:gdLst>
                <a:gd name="T0" fmla="*/ 12 w 15"/>
                <a:gd name="T1" fmla="*/ 27 h 27"/>
                <a:gd name="T2" fmla="*/ 2 w 15"/>
                <a:gd name="T3" fmla="*/ 16 h 27"/>
                <a:gd name="T4" fmla="*/ 4 w 15"/>
                <a:gd name="T5" fmla="*/ 1 h 27"/>
                <a:gd name="T6" fmla="*/ 10 w 15"/>
                <a:gd name="T7" fmla="*/ 2 h 27"/>
                <a:gd name="T8" fmla="*/ 10 w 15"/>
                <a:gd name="T9" fmla="*/ 14 h 27"/>
                <a:gd name="T10" fmla="*/ 12 w 15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2" y="27"/>
                  </a:moveTo>
                  <a:cubicBezTo>
                    <a:pt x="5" y="24"/>
                    <a:pt x="3" y="21"/>
                    <a:pt x="2" y="16"/>
                  </a:cubicBezTo>
                  <a:cubicBezTo>
                    <a:pt x="2" y="11"/>
                    <a:pt x="0" y="5"/>
                    <a:pt x="4" y="1"/>
                  </a:cubicBezTo>
                  <a:cubicBezTo>
                    <a:pt x="5" y="0"/>
                    <a:pt x="8" y="1"/>
                    <a:pt x="10" y="2"/>
                  </a:cubicBezTo>
                  <a:cubicBezTo>
                    <a:pt x="15" y="5"/>
                    <a:pt x="11" y="10"/>
                    <a:pt x="10" y="14"/>
                  </a:cubicBezTo>
                  <a:cubicBezTo>
                    <a:pt x="10" y="18"/>
                    <a:pt x="11" y="22"/>
                    <a:pt x="12" y="27"/>
                  </a:cubicBezTo>
                  <a:close/>
                </a:path>
              </a:pathLst>
            </a:custGeom>
            <a:solidFill>
              <a:srgbClr val="E39E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58">
              <a:extLst>
                <a:ext uri="{FF2B5EF4-FFF2-40B4-BE49-F238E27FC236}">
                  <a16:creationId xmlns:a16="http://schemas.microsoft.com/office/drawing/2014/main" id="{DE7CA4C2-01B0-E6E9-A555-79B68FD85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" y="1205"/>
              <a:ext cx="25" cy="27"/>
            </a:xfrm>
            <a:custGeom>
              <a:avLst/>
              <a:gdLst>
                <a:gd name="T0" fmla="*/ 6 w 15"/>
                <a:gd name="T1" fmla="*/ 0 h 16"/>
                <a:gd name="T2" fmla="*/ 15 w 15"/>
                <a:gd name="T3" fmla="*/ 7 h 16"/>
                <a:gd name="T4" fmla="*/ 7 w 15"/>
                <a:gd name="T5" fmla="*/ 16 h 16"/>
                <a:gd name="T6" fmla="*/ 0 w 15"/>
                <a:gd name="T7" fmla="*/ 8 h 16"/>
                <a:gd name="T8" fmla="*/ 6 w 1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6" y="0"/>
                  </a:moveTo>
                  <a:cubicBezTo>
                    <a:pt x="12" y="0"/>
                    <a:pt x="14" y="3"/>
                    <a:pt x="15" y="7"/>
                  </a:cubicBezTo>
                  <a:cubicBezTo>
                    <a:pt x="15" y="12"/>
                    <a:pt x="13" y="16"/>
                    <a:pt x="7" y="16"/>
                  </a:cubicBezTo>
                  <a:cubicBezTo>
                    <a:pt x="2" y="16"/>
                    <a:pt x="0" y="12"/>
                    <a:pt x="0" y="8"/>
                  </a:cubicBezTo>
                  <a:cubicBezTo>
                    <a:pt x="0" y="4"/>
                    <a:pt x="3" y="1"/>
                    <a:pt x="6" y="0"/>
                  </a:cubicBezTo>
                  <a:close/>
                </a:path>
              </a:pathLst>
            </a:custGeom>
            <a:solidFill>
              <a:srgbClr val="6F4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59">
              <a:extLst>
                <a:ext uri="{FF2B5EF4-FFF2-40B4-BE49-F238E27FC236}">
                  <a16:creationId xmlns:a16="http://schemas.microsoft.com/office/drawing/2014/main" id="{CA116283-6146-2E7B-80A0-6FCACE76D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" y="1154"/>
              <a:ext cx="43" cy="23"/>
            </a:xfrm>
            <a:custGeom>
              <a:avLst/>
              <a:gdLst>
                <a:gd name="T0" fmla="*/ 26 w 26"/>
                <a:gd name="T1" fmla="*/ 9 h 14"/>
                <a:gd name="T2" fmla="*/ 0 w 26"/>
                <a:gd name="T3" fmla="*/ 14 h 14"/>
                <a:gd name="T4" fmla="*/ 26 w 26"/>
                <a:gd name="T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4">
                  <a:moveTo>
                    <a:pt x="26" y="9"/>
                  </a:moveTo>
                  <a:cubicBezTo>
                    <a:pt x="17" y="11"/>
                    <a:pt x="11" y="12"/>
                    <a:pt x="0" y="14"/>
                  </a:cubicBezTo>
                  <a:cubicBezTo>
                    <a:pt x="9" y="3"/>
                    <a:pt x="15" y="0"/>
                    <a:pt x="26" y="9"/>
                  </a:cubicBezTo>
                  <a:close/>
                </a:path>
              </a:pathLst>
            </a:custGeom>
            <a:solidFill>
              <a:srgbClr val="A57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60">
              <a:extLst>
                <a:ext uri="{FF2B5EF4-FFF2-40B4-BE49-F238E27FC236}">
                  <a16:creationId xmlns:a16="http://schemas.microsoft.com/office/drawing/2014/main" id="{55197985-40D7-A562-5C2F-CED2D3FE6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" y="1169"/>
              <a:ext cx="40" cy="26"/>
            </a:xfrm>
            <a:custGeom>
              <a:avLst/>
              <a:gdLst>
                <a:gd name="T0" fmla="*/ 24 w 24"/>
                <a:gd name="T1" fmla="*/ 16 h 16"/>
                <a:gd name="T2" fmla="*/ 0 w 24"/>
                <a:gd name="T3" fmla="*/ 3 h 16"/>
                <a:gd name="T4" fmla="*/ 24 w 24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4" y="16"/>
                  </a:moveTo>
                  <a:cubicBezTo>
                    <a:pt x="16" y="11"/>
                    <a:pt x="10" y="8"/>
                    <a:pt x="0" y="3"/>
                  </a:cubicBezTo>
                  <a:cubicBezTo>
                    <a:pt x="13" y="0"/>
                    <a:pt x="20" y="1"/>
                    <a:pt x="24" y="16"/>
                  </a:cubicBezTo>
                  <a:close/>
                </a:path>
              </a:pathLst>
            </a:custGeom>
            <a:solidFill>
              <a:srgbClr val="A5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61">
              <a:extLst>
                <a:ext uri="{FF2B5EF4-FFF2-40B4-BE49-F238E27FC236}">
                  <a16:creationId xmlns:a16="http://schemas.microsoft.com/office/drawing/2014/main" id="{6F04CBF9-98F2-18F6-6ABD-7B55998E3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" y="1215"/>
              <a:ext cx="23" cy="28"/>
            </a:xfrm>
            <a:custGeom>
              <a:avLst/>
              <a:gdLst>
                <a:gd name="T0" fmla="*/ 6 w 14"/>
                <a:gd name="T1" fmla="*/ 17 h 17"/>
                <a:gd name="T2" fmla="*/ 0 w 14"/>
                <a:gd name="T3" fmla="*/ 8 h 17"/>
                <a:gd name="T4" fmla="*/ 8 w 14"/>
                <a:gd name="T5" fmla="*/ 1 h 17"/>
                <a:gd name="T6" fmla="*/ 14 w 14"/>
                <a:gd name="T7" fmla="*/ 9 h 17"/>
                <a:gd name="T8" fmla="*/ 6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17"/>
                  </a:moveTo>
                  <a:cubicBezTo>
                    <a:pt x="1" y="15"/>
                    <a:pt x="0" y="12"/>
                    <a:pt x="0" y="8"/>
                  </a:cubicBezTo>
                  <a:cubicBezTo>
                    <a:pt x="1" y="4"/>
                    <a:pt x="3" y="0"/>
                    <a:pt x="8" y="1"/>
                  </a:cubicBezTo>
                  <a:cubicBezTo>
                    <a:pt x="12" y="1"/>
                    <a:pt x="14" y="5"/>
                    <a:pt x="14" y="9"/>
                  </a:cubicBezTo>
                  <a:cubicBezTo>
                    <a:pt x="13" y="14"/>
                    <a:pt x="11" y="17"/>
                    <a:pt x="6" y="17"/>
                  </a:cubicBezTo>
                  <a:close/>
                </a:path>
              </a:pathLst>
            </a:custGeom>
            <a:solidFill>
              <a:srgbClr val="5A3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62">
              <a:extLst>
                <a:ext uri="{FF2B5EF4-FFF2-40B4-BE49-F238E27FC236}">
                  <a16:creationId xmlns:a16="http://schemas.microsoft.com/office/drawing/2014/main" id="{E1A7E4EB-A71F-4DE3-AF3E-09AD09DCD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" y="1477"/>
              <a:ext cx="105" cy="132"/>
            </a:xfrm>
            <a:custGeom>
              <a:avLst/>
              <a:gdLst>
                <a:gd name="T0" fmla="*/ 26 w 63"/>
                <a:gd name="T1" fmla="*/ 0 h 80"/>
                <a:gd name="T2" fmla="*/ 30 w 63"/>
                <a:gd name="T3" fmla="*/ 0 h 80"/>
                <a:gd name="T4" fmla="*/ 36 w 63"/>
                <a:gd name="T5" fmla="*/ 32 h 80"/>
                <a:gd name="T6" fmla="*/ 53 w 63"/>
                <a:gd name="T7" fmla="*/ 4 h 80"/>
                <a:gd name="T8" fmla="*/ 57 w 63"/>
                <a:gd name="T9" fmla="*/ 7 h 80"/>
                <a:gd name="T10" fmla="*/ 43 w 63"/>
                <a:gd name="T11" fmla="*/ 48 h 80"/>
                <a:gd name="T12" fmla="*/ 55 w 63"/>
                <a:gd name="T13" fmla="*/ 68 h 80"/>
                <a:gd name="T14" fmla="*/ 63 w 63"/>
                <a:gd name="T15" fmla="*/ 69 h 80"/>
                <a:gd name="T16" fmla="*/ 46 w 63"/>
                <a:gd name="T17" fmla="*/ 75 h 80"/>
                <a:gd name="T18" fmla="*/ 18 w 63"/>
                <a:gd name="T19" fmla="*/ 68 h 80"/>
                <a:gd name="T20" fmla="*/ 0 w 63"/>
                <a:gd name="T21" fmla="*/ 64 h 80"/>
                <a:gd name="T22" fmla="*/ 22 w 63"/>
                <a:gd name="T23" fmla="*/ 33 h 80"/>
                <a:gd name="T24" fmla="*/ 26 w 63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80">
                  <a:moveTo>
                    <a:pt x="26" y="0"/>
                  </a:moveTo>
                  <a:cubicBezTo>
                    <a:pt x="27" y="0"/>
                    <a:pt x="28" y="0"/>
                    <a:pt x="30" y="0"/>
                  </a:cubicBezTo>
                  <a:cubicBezTo>
                    <a:pt x="40" y="9"/>
                    <a:pt x="35" y="22"/>
                    <a:pt x="36" y="32"/>
                  </a:cubicBezTo>
                  <a:cubicBezTo>
                    <a:pt x="43" y="24"/>
                    <a:pt x="38" y="8"/>
                    <a:pt x="53" y="4"/>
                  </a:cubicBezTo>
                  <a:cubicBezTo>
                    <a:pt x="54" y="5"/>
                    <a:pt x="56" y="6"/>
                    <a:pt x="57" y="7"/>
                  </a:cubicBezTo>
                  <a:cubicBezTo>
                    <a:pt x="55" y="21"/>
                    <a:pt x="51" y="36"/>
                    <a:pt x="43" y="48"/>
                  </a:cubicBezTo>
                  <a:cubicBezTo>
                    <a:pt x="32" y="65"/>
                    <a:pt x="40" y="68"/>
                    <a:pt x="55" y="68"/>
                  </a:cubicBezTo>
                  <a:cubicBezTo>
                    <a:pt x="58" y="68"/>
                    <a:pt x="60" y="69"/>
                    <a:pt x="63" y="69"/>
                  </a:cubicBezTo>
                  <a:cubicBezTo>
                    <a:pt x="59" y="80"/>
                    <a:pt x="52" y="75"/>
                    <a:pt x="46" y="75"/>
                  </a:cubicBezTo>
                  <a:cubicBezTo>
                    <a:pt x="38" y="69"/>
                    <a:pt x="29" y="65"/>
                    <a:pt x="18" y="68"/>
                  </a:cubicBezTo>
                  <a:cubicBezTo>
                    <a:pt x="12" y="69"/>
                    <a:pt x="5" y="70"/>
                    <a:pt x="0" y="64"/>
                  </a:cubicBezTo>
                  <a:cubicBezTo>
                    <a:pt x="20" y="63"/>
                    <a:pt x="25" y="52"/>
                    <a:pt x="22" y="33"/>
                  </a:cubicBezTo>
                  <a:cubicBezTo>
                    <a:pt x="21" y="22"/>
                    <a:pt x="24" y="11"/>
                    <a:pt x="26" y="0"/>
                  </a:cubicBezTo>
                  <a:close/>
                </a:path>
              </a:pathLst>
            </a:custGeom>
            <a:solidFill>
              <a:srgbClr val="AAB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63">
              <a:extLst>
                <a:ext uri="{FF2B5EF4-FFF2-40B4-BE49-F238E27FC236}">
                  <a16:creationId xmlns:a16="http://schemas.microsoft.com/office/drawing/2014/main" id="{A8548E99-7906-97CA-7D5F-D71EC6E33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" y="1550"/>
              <a:ext cx="124" cy="197"/>
            </a:xfrm>
            <a:custGeom>
              <a:avLst/>
              <a:gdLst>
                <a:gd name="T0" fmla="*/ 50 w 75"/>
                <a:gd name="T1" fmla="*/ 28 h 119"/>
                <a:gd name="T2" fmla="*/ 56 w 75"/>
                <a:gd name="T3" fmla="*/ 98 h 119"/>
                <a:gd name="T4" fmla="*/ 54 w 75"/>
                <a:gd name="T5" fmla="*/ 108 h 119"/>
                <a:gd name="T6" fmla="*/ 10 w 75"/>
                <a:gd name="T7" fmla="*/ 77 h 119"/>
                <a:gd name="T8" fmla="*/ 10 w 75"/>
                <a:gd name="T9" fmla="*/ 44 h 119"/>
                <a:gd name="T10" fmla="*/ 22 w 75"/>
                <a:gd name="T11" fmla="*/ 24 h 119"/>
                <a:gd name="T12" fmla="*/ 17 w 75"/>
                <a:gd name="T13" fmla="*/ 13 h 119"/>
                <a:gd name="T14" fmla="*/ 22 w 75"/>
                <a:gd name="T15" fmla="*/ 0 h 119"/>
                <a:gd name="T16" fmla="*/ 50 w 75"/>
                <a:gd name="T17" fmla="*/ 2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19">
                  <a:moveTo>
                    <a:pt x="50" y="28"/>
                  </a:moveTo>
                  <a:cubicBezTo>
                    <a:pt x="75" y="49"/>
                    <a:pt x="55" y="75"/>
                    <a:pt x="56" y="98"/>
                  </a:cubicBezTo>
                  <a:cubicBezTo>
                    <a:pt x="56" y="101"/>
                    <a:pt x="55" y="105"/>
                    <a:pt x="54" y="108"/>
                  </a:cubicBezTo>
                  <a:cubicBezTo>
                    <a:pt x="20" y="119"/>
                    <a:pt x="10" y="112"/>
                    <a:pt x="10" y="77"/>
                  </a:cubicBezTo>
                  <a:cubicBezTo>
                    <a:pt x="10" y="66"/>
                    <a:pt x="0" y="55"/>
                    <a:pt x="10" y="44"/>
                  </a:cubicBezTo>
                  <a:cubicBezTo>
                    <a:pt x="32" y="43"/>
                    <a:pt x="32" y="42"/>
                    <a:pt x="22" y="24"/>
                  </a:cubicBezTo>
                  <a:cubicBezTo>
                    <a:pt x="20" y="21"/>
                    <a:pt x="18" y="17"/>
                    <a:pt x="17" y="13"/>
                  </a:cubicBezTo>
                  <a:cubicBezTo>
                    <a:pt x="17" y="8"/>
                    <a:pt x="17" y="3"/>
                    <a:pt x="22" y="0"/>
                  </a:cubicBezTo>
                  <a:cubicBezTo>
                    <a:pt x="34" y="6"/>
                    <a:pt x="38" y="21"/>
                    <a:pt x="5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64">
              <a:extLst>
                <a:ext uri="{FF2B5EF4-FFF2-40B4-BE49-F238E27FC236}">
                  <a16:creationId xmlns:a16="http://schemas.microsoft.com/office/drawing/2014/main" id="{394D3846-9E71-7BBC-8EAD-A31C89258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" y="1406"/>
              <a:ext cx="77" cy="190"/>
            </a:xfrm>
            <a:custGeom>
              <a:avLst/>
              <a:gdLst>
                <a:gd name="T0" fmla="*/ 19 w 47"/>
                <a:gd name="T1" fmla="*/ 19 h 115"/>
                <a:gd name="T2" fmla="*/ 47 w 47"/>
                <a:gd name="T3" fmla="*/ 23 h 115"/>
                <a:gd name="T4" fmla="*/ 35 w 47"/>
                <a:gd name="T5" fmla="*/ 76 h 115"/>
                <a:gd name="T6" fmla="*/ 15 w 47"/>
                <a:gd name="T7" fmla="*/ 111 h 115"/>
                <a:gd name="T8" fmla="*/ 7 w 47"/>
                <a:gd name="T9" fmla="*/ 115 h 115"/>
                <a:gd name="T10" fmla="*/ 3 w 47"/>
                <a:gd name="T11" fmla="*/ 75 h 115"/>
                <a:gd name="T12" fmla="*/ 19 w 47"/>
                <a:gd name="T13" fmla="*/ 1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15">
                  <a:moveTo>
                    <a:pt x="19" y="19"/>
                  </a:moveTo>
                  <a:cubicBezTo>
                    <a:pt x="34" y="0"/>
                    <a:pt x="34" y="0"/>
                    <a:pt x="47" y="23"/>
                  </a:cubicBezTo>
                  <a:cubicBezTo>
                    <a:pt x="46" y="41"/>
                    <a:pt x="39" y="58"/>
                    <a:pt x="35" y="76"/>
                  </a:cubicBezTo>
                  <a:cubicBezTo>
                    <a:pt x="28" y="87"/>
                    <a:pt x="22" y="99"/>
                    <a:pt x="15" y="111"/>
                  </a:cubicBezTo>
                  <a:cubicBezTo>
                    <a:pt x="12" y="112"/>
                    <a:pt x="9" y="114"/>
                    <a:pt x="7" y="115"/>
                  </a:cubicBezTo>
                  <a:cubicBezTo>
                    <a:pt x="7" y="102"/>
                    <a:pt x="0" y="89"/>
                    <a:pt x="3" y="75"/>
                  </a:cubicBezTo>
                  <a:cubicBezTo>
                    <a:pt x="6" y="56"/>
                    <a:pt x="15" y="38"/>
                    <a:pt x="19" y="19"/>
                  </a:cubicBezTo>
                  <a:close/>
                </a:path>
              </a:pathLst>
            </a:custGeom>
            <a:solidFill>
              <a:srgbClr val="478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5">
              <a:extLst>
                <a:ext uri="{FF2B5EF4-FFF2-40B4-BE49-F238E27FC236}">
                  <a16:creationId xmlns:a16="http://schemas.microsoft.com/office/drawing/2014/main" id="{B31E3D7E-7487-B6B6-D2CA-DD28C9BCA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" y="1401"/>
              <a:ext cx="61" cy="129"/>
            </a:xfrm>
            <a:custGeom>
              <a:avLst/>
              <a:gdLst>
                <a:gd name="T0" fmla="*/ 29 w 37"/>
                <a:gd name="T1" fmla="*/ 22 h 78"/>
                <a:gd name="T2" fmla="*/ 13 w 37"/>
                <a:gd name="T3" fmla="*/ 78 h 78"/>
                <a:gd name="T4" fmla="*/ 0 w 37"/>
                <a:gd name="T5" fmla="*/ 0 h 78"/>
                <a:gd name="T6" fmla="*/ 11 w 37"/>
                <a:gd name="T7" fmla="*/ 20 h 78"/>
                <a:gd name="T8" fmla="*/ 29 w 37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8">
                  <a:moveTo>
                    <a:pt x="29" y="22"/>
                  </a:moveTo>
                  <a:cubicBezTo>
                    <a:pt x="37" y="45"/>
                    <a:pt x="25" y="61"/>
                    <a:pt x="13" y="78"/>
                  </a:cubicBezTo>
                  <a:cubicBezTo>
                    <a:pt x="6" y="52"/>
                    <a:pt x="0" y="27"/>
                    <a:pt x="0" y="0"/>
                  </a:cubicBezTo>
                  <a:cubicBezTo>
                    <a:pt x="4" y="7"/>
                    <a:pt x="8" y="13"/>
                    <a:pt x="11" y="20"/>
                  </a:cubicBezTo>
                  <a:cubicBezTo>
                    <a:pt x="16" y="30"/>
                    <a:pt x="22" y="28"/>
                    <a:pt x="29" y="22"/>
                  </a:cubicBezTo>
                  <a:close/>
                </a:path>
              </a:pathLst>
            </a:custGeom>
            <a:solidFill>
              <a:srgbClr val="69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66">
              <a:extLst>
                <a:ext uri="{FF2B5EF4-FFF2-40B4-BE49-F238E27FC236}">
                  <a16:creationId xmlns:a16="http://schemas.microsoft.com/office/drawing/2014/main" id="{73DB981C-2A18-F2D7-52F7-0FCE4B59B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" y="1351"/>
              <a:ext cx="70" cy="240"/>
            </a:xfrm>
            <a:custGeom>
              <a:avLst/>
              <a:gdLst>
                <a:gd name="T0" fmla="*/ 18 w 42"/>
                <a:gd name="T1" fmla="*/ 120 h 145"/>
                <a:gd name="T2" fmla="*/ 19 w 42"/>
                <a:gd name="T3" fmla="*/ 135 h 145"/>
                <a:gd name="T4" fmla="*/ 13 w 42"/>
                <a:gd name="T5" fmla="*/ 144 h 145"/>
                <a:gd name="T6" fmla="*/ 9 w 42"/>
                <a:gd name="T7" fmla="*/ 104 h 145"/>
                <a:gd name="T8" fmla="*/ 38 w 42"/>
                <a:gd name="T9" fmla="*/ 0 h 145"/>
                <a:gd name="T10" fmla="*/ 39 w 42"/>
                <a:gd name="T11" fmla="*/ 8 h 145"/>
                <a:gd name="T12" fmla="*/ 18 w 42"/>
                <a:gd name="T13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45">
                  <a:moveTo>
                    <a:pt x="18" y="120"/>
                  </a:moveTo>
                  <a:cubicBezTo>
                    <a:pt x="18" y="125"/>
                    <a:pt x="19" y="130"/>
                    <a:pt x="19" y="135"/>
                  </a:cubicBezTo>
                  <a:cubicBezTo>
                    <a:pt x="20" y="140"/>
                    <a:pt x="21" y="145"/>
                    <a:pt x="13" y="144"/>
                  </a:cubicBezTo>
                  <a:cubicBezTo>
                    <a:pt x="2" y="131"/>
                    <a:pt x="0" y="118"/>
                    <a:pt x="9" y="104"/>
                  </a:cubicBezTo>
                  <a:cubicBezTo>
                    <a:pt x="9" y="66"/>
                    <a:pt x="9" y="29"/>
                    <a:pt x="38" y="0"/>
                  </a:cubicBezTo>
                  <a:cubicBezTo>
                    <a:pt x="42" y="2"/>
                    <a:pt x="41" y="5"/>
                    <a:pt x="39" y="8"/>
                  </a:cubicBezTo>
                  <a:cubicBezTo>
                    <a:pt x="13" y="42"/>
                    <a:pt x="13" y="80"/>
                    <a:pt x="18" y="120"/>
                  </a:cubicBezTo>
                  <a:close/>
                </a:path>
              </a:pathLst>
            </a:custGeom>
            <a:solidFill>
              <a:srgbClr val="6F7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67">
              <a:extLst>
                <a:ext uri="{FF2B5EF4-FFF2-40B4-BE49-F238E27FC236}">
                  <a16:creationId xmlns:a16="http://schemas.microsoft.com/office/drawing/2014/main" id="{AD8A679F-4147-8FE0-776E-25E78DAD7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" y="1497"/>
              <a:ext cx="40" cy="107"/>
            </a:xfrm>
            <a:custGeom>
              <a:avLst/>
              <a:gdLst>
                <a:gd name="T0" fmla="*/ 17 w 24"/>
                <a:gd name="T1" fmla="*/ 16 h 65"/>
                <a:gd name="T2" fmla="*/ 22 w 24"/>
                <a:gd name="T3" fmla="*/ 56 h 65"/>
                <a:gd name="T4" fmla="*/ 14 w 24"/>
                <a:gd name="T5" fmla="*/ 64 h 65"/>
                <a:gd name="T6" fmla="*/ 6 w 24"/>
                <a:gd name="T7" fmla="*/ 8 h 65"/>
                <a:gd name="T8" fmla="*/ 17 w 24"/>
                <a:gd name="T9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5">
                  <a:moveTo>
                    <a:pt x="17" y="16"/>
                  </a:moveTo>
                  <a:cubicBezTo>
                    <a:pt x="19" y="29"/>
                    <a:pt x="20" y="42"/>
                    <a:pt x="22" y="56"/>
                  </a:cubicBezTo>
                  <a:cubicBezTo>
                    <a:pt x="24" y="62"/>
                    <a:pt x="20" y="65"/>
                    <a:pt x="14" y="64"/>
                  </a:cubicBezTo>
                  <a:cubicBezTo>
                    <a:pt x="8" y="57"/>
                    <a:pt x="0" y="12"/>
                    <a:pt x="6" y="8"/>
                  </a:cubicBezTo>
                  <a:cubicBezTo>
                    <a:pt x="15" y="0"/>
                    <a:pt x="12" y="15"/>
                    <a:pt x="1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68">
              <a:extLst>
                <a:ext uri="{FF2B5EF4-FFF2-40B4-BE49-F238E27FC236}">
                  <a16:creationId xmlns:a16="http://schemas.microsoft.com/office/drawing/2014/main" id="{320B2333-647B-7FB9-BB23-9560B9E4A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" y="1574"/>
              <a:ext cx="52" cy="68"/>
            </a:xfrm>
            <a:custGeom>
              <a:avLst/>
              <a:gdLst>
                <a:gd name="T0" fmla="*/ 0 w 31"/>
                <a:gd name="T1" fmla="*/ 17 h 41"/>
                <a:gd name="T2" fmla="*/ 8 w 31"/>
                <a:gd name="T3" fmla="*/ 9 h 41"/>
                <a:gd name="T4" fmla="*/ 13 w 31"/>
                <a:gd name="T5" fmla="*/ 0 h 41"/>
                <a:gd name="T6" fmla="*/ 19 w 31"/>
                <a:gd name="T7" fmla="*/ 10 h 41"/>
                <a:gd name="T8" fmla="*/ 24 w 31"/>
                <a:gd name="T9" fmla="*/ 31 h 41"/>
                <a:gd name="T10" fmla="*/ 0 w 31"/>
                <a:gd name="T11" fmla="*/ 29 h 41"/>
                <a:gd name="T12" fmla="*/ 0 w 31"/>
                <a:gd name="T13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1">
                  <a:moveTo>
                    <a:pt x="0" y="17"/>
                  </a:moveTo>
                  <a:cubicBezTo>
                    <a:pt x="3" y="14"/>
                    <a:pt x="6" y="11"/>
                    <a:pt x="8" y="9"/>
                  </a:cubicBezTo>
                  <a:cubicBezTo>
                    <a:pt x="10" y="6"/>
                    <a:pt x="11" y="3"/>
                    <a:pt x="13" y="0"/>
                  </a:cubicBezTo>
                  <a:cubicBezTo>
                    <a:pt x="15" y="3"/>
                    <a:pt x="16" y="7"/>
                    <a:pt x="19" y="10"/>
                  </a:cubicBezTo>
                  <a:cubicBezTo>
                    <a:pt x="27" y="16"/>
                    <a:pt x="31" y="23"/>
                    <a:pt x="24" y="31"/>
                  </a:cubicBezTo>
                  <a:cubicBezTo>
                    <a:pt x="16" y="41"/>
                    <a:pt x="8" y="36"/>
                    <a:pt x="0" y="29"/>
                  </a:cubicBezTo>
                  <a:cubicBezTo>
                    <a:pt x="0" y="25"/>
                    <a:pt x="0" y="21"/>
                    <a:pt x="0" y="17"/>
                  </a:cubicBezTo>
                  <a:close/>
                </a:path>
              </a:pathLst>
            </a:custGeom>
            <a:solidFill>
              <a:srgbClr val="9596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69">
              <a:extLst>
                <a:ext uri="{FF2B5EF4-FFF2-40B4-BE49-F238E27FC236}">
                  <a16:creationId xmlns:a16="http://schemas.microsoft.com/office/drawing/2014/main" id="{5913E6D1-9C02-4576-1D63-CE2C19423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" y="2176"/>
              <a:ext cx="111" cy="639"/>
            </a:xfrm>
            <a:custGeom>
              <a:avLst/>
              <a:gdLst>
                <a:gd name="T0" fmla="*/ 54 w 67"/>
                <a:gd name="T1" fmla="*/ 370 h 386"/>
                <a:gd name="T2" fmla="*/ 18 w 67"/>
                <a:gd name="T3" fmla="*/ 377 h 386"/>
                <a:gd name="T4" fmla="*/ 24 w 67"/>
                <a:gd name="T5" fmla="*/ 333 h 386"/>
                <a:gd name="T6" fmla="*/ 15 w 67"/>
                <a:gd name="T7" fmla="*/ 286 h 386"/>
                <a:gd name="T8" fmla="*/ 7 w 67"/>
                <a:gd name="T9" fmla="*/ 2 h 386"/>
                <a:gd name="T10" fmla="*/ 13 w 67"/>
                <a:gd name="T11" fmla="*/ 2 h 386"/>
                <a:gd name="T12" fmla="*/ 48 w 67"/>
                <a:gd name="T13" fmla="*/ 25 h 386"/>
                <a:gd name="T14" fmla="*/ 67 w 67"/>
                <a:gd name="T15" fmla="*/ 34 h 386"/>
                <a:gd name="T16" fmla="*/ 55 w 67"/>
                <a:gd name="T17" fmla="*/ 164 h 386"/>
                <a:gd name="T18" fmla="*/ 55 w 67"/>
                <a:gd name="T19" fmla="*/ 362 h 386"/>
                <a:gd name="T20" fmla="*/ 54 w 67"/>
                <a:gd name="T21" fmla="*/ 37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86">
                  <a:moveTo>
                    <a:pt x="54" y="370"/>
                  </a:moveTo>
                  <a:cubicBezTo>
                    <a:pt x="45" y="386"/>
                    <a:pt x="32" y="383"/>
                    <a:pt x="18" y="377"/>
                  </a:cubicBezTo>
                  <a:cubicBezTo>
                    <a:pt x="29" y="364"/>
                    <a:pt x="29" y="349"/>
                    <a:pt x="24" y="333"/>
                  </a:cubicBezTo>
                  <a:cubicBezTo>
                    <a:pt x="19" y="318"/>
                    <a:pt x="17" y="302"/>
                    <a:pt x="15" y="286"/>
                  </a:cubicBezTo>
                  <a:cubicBezTo>
                    <a:pt x="2" y="191"/>
                    <a:pt x="0" y="97"/>
                    <a:pt x="7" y="2"/>
                  </a:cubicBezTo>
                  <a:cubicBezTo>
                    <a:pt x="9" y="0"/>
                    <a:pt x="11" y="0"/>
                    <a:pt x="13" y="2"/>
                  </a:cubicBezTo>
                  <a:cubicBezTo>
                    <a:pt x="19" y="18"/>
                    <a:pt x="32" y="23"/>
                    <a:pt x="48" y="25"/>
                  </a:cubicBezTo>
                  <a:cubicBezTo>
                    <a:pt x="55" y="26"/>
                    <a:pt x="62" y="27"/>
                    <a:pt x="67" y="34"/>
                  </a:cubicBezTo>
                  <a:cubicBezTo>
                    <a:pt x="63" y="77"/>
                    <a:pt x="58" y="121"/>
                    <a:pt x="55" y="164"/>
                  </a:cubicBezTo>
                  <a:cubicBezTo>
                    <a:pt x="49" y="230"/>
                    <a:pt x="50" y="296"/>
                    <a:pt x="55" y="362"/>
                  </a:cubicBezTo>
                  <a:cubicBezTo>
                    <a:pt x="55" y="364"/>
                    <a:pt x="54" y="367"/>
                    <a:pt x="54" y="370"/>
                  </a:cubicBezTo>
                  <a:close/>
                </a:path>
              </a:pathLst>
            </a:custGeom>
            <a:solidFill>
              <a:srgbClr val="F8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70">
              <a:extLst>
                <a:ext uri="{FF2B5EF4-FFF2-40B4-BE49-F238E27FC236}">
                  <a16:creationId xmlns:a16="http://schemas.microsoft.com/office/drawing/2014/main" id="{396F1B69-1D7D-5C7E-A18B-CB5C8FB93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" y="2091"/>
              <a:ext cx="367" cy="123"/>
            </a:xfrm>
            <a:custGeom>
              <a:avLst/>
              <a:gdLst>
                <a:gd name="T0" fmla="*/ 50 w 221"/>
                <a:gd name="T1" fmla="*/ 54 h 74"/>
                <a:gd name="T2" fmla="*/ 45 w 221"/>
                <a:gd name="T3" fmla="*/ 53 h 74"/>
                <a:gd name="T4" fmla="*/ 30 w 221"/>
                <a:gd name="T5" fmla="*/ 47 h 74"/>
                <a:gd name="T6" fmla="*/ 10 w 221"/>
                <a:gd name="T7" fmla="*/ 9 h 74"/>
                <a:gd name="T8" fmla="*/ 61 w 221"/>
                <a:gd name="T9" fmla="*/ 1 h 74"/>
                <a:gd name="T10" fmla="*/ 187 w 221"/>
                <a:gd name="T11" fmla="*/ 0 h 74"/>
                <a:gd name="T12" fmla="*/ 221 w 221"/>
                <a:gd name="T13" fmla="*/ 24 h 74"/>
                <a:gd name="T14" fmla="*/ 221 w 221"/>
                <a:gd name="T15" fmla="*/ 48 h 74"/>
                <a:gd name="T16" fmla="*/ 214 w 221"/>
                <a:gd name="T17" fmla="*/ 55 h 74"/>
                <a:gd name="T18" fmla="*/ 141 w 221"/>
                <a:gd name="T19" fmla="*/ 61 h 74"/>
                <a:gd name="T20" fmla="*/ 112 w 221"/>
                <a:gd name="T21" fmla="*/ 61 h 74"/>
                <a:gd name="T22" fmla="*/ 50 w 221"/>
                <a:gd name="T2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1" h="74">
                  <a:moveTo>
                    <a:pt x="50" y="54"/>
                  </a:moveTo>
                  <a:cubicBezTo>
                    <a:pt x="48" y="53"/>
                    <a:pt x="47" y="53"/>
                    <a:pt x="45" y="53"/>
                  </a:cubicBezTo>
                  <a:cubicBezTo>
                    <a:pt x="40" y="51"/>
                    <a:pt x="35" y="49"/>
                    <a:pt x="30" y="47"/>
                  </a:cubicBezTo>
                  <a:cubicBezTo>
                    <a:pt x="0" y="38"/>
                    <a:pt x="0" y="38"/>
                    <a:pt x="10" y="9"/>
                  </a:cubicBezTo>
                  <a:cubicBezTo>
                    <a:pt x="27" y="1"/>
                    <a:pt x="44" y="2"/>
                    <a:pt x="61" y="1"/>
                  </a:cubicBezTo>
                  <a:cubicBezTo>
                    <a:pt x="103" y="0"/>
                    <a:pt x="145" y="2"/>
                    <a:pt x="187" y="0"/>
                  </a:cubicBezTo>
                  <a:cubicBezTo>
                    <a:pt x="206" y="0"/>
                    <a:pt x="218" y="3"/>
                    <a:pt x="221" y="24"/>
                  </a:cubicBezTo>
                  <a:cubicBezTo>
                    <a:pt x="221" y="32"/>
                    <a:pt x="221" y="40"/>
                    <a:pt x="221" y="48"/>
                  </a:cubicBezTo>
                  <a:cubicBezTo>
                    <a:pt x="219" y="51"/>
                    <a:pt x="217" y="53"/>
                    <a:pt x="214" y="55"/>
                  </a:cubicBezTo>
                  <a:cubicBezTo>
                    <a:pt x="190" y="63"/>
                    <a:pt x="167" y="74"/>
                    <a:pt x="141" y="61"/>
                  </a:cubicBezTo>
                  <a:cubicBezTo>
                    <a:pt x="132" y="61"/>
                    <a:pt x="122" y="61"/>
                    <a:pt x="112" y="61"/>
                  </a:cubicBezTo>
                  <a:cubicBezTo>
                    <a:pt x="90" y="72"/>
                    <a:pt x="69" y="65"/>
                    <a:pt x="50" y="54"/>
                  </a:cubicBezTo>
                  <a:close/>
                </a:path>
              </a:pathLst>
            </a:custGeom>
            <a:solidFill>
              <a:srgbClr val="3C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71">
              <a:extLst>
                <a:ext uri="{FF2B5EF4-FFF2-40B4-BE49-F238E27FC236}">
                  <a16:creationId xmlns:a16="http://schemas.microsoft.com/office/drawing/2014/main" id="{FF3EFAA2-D820-8C42-C50A-A4D04AE1D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" y="2182"/>
              <a:ext cx="139" cy="638"/>
            </a:xfrm>
            <a:custGeom>
              <a:avLst/>
              <a:gdLst>
                <a:gd name="T0" fmla="*/ 73 w 84"/>
                <a:gd name="T1" fmla="*/ 369 h 385"/>
                <a:gd name="T2" fmla="*/ 36 w 84"/>
                <a:gd name="T3" fmla="*/ 375 h 385"/>
                <a:gd name="T4" fmla="*/ 34 w 84"/>
                <a:gd name="T5" fmla="*/ 313 h 385"/>
                <a:gd name="T6" fmla="*/ 14 w 84"/>
                <a:gd name="T7" fmla="*/ 173 h 385"/>
                <a:gd name="T8" fmla="*/ 5 w 84"/>
                <a:gd name="T9" fmla="*/ 26 h 385"/>
                <a:gd name="T10" fmla="*/ 23 w 84"/>
                <a:gd name="T11" fmla="*/ 16 h 385"/>
                <a:gd name="T12" fmla="*/ 66 w 84"/>
                <a:gd name="T13" fmla="*/ 2 h 385"/>
                <a:gd name="T14" fmla="*/ 75 w 84"/>
                <a:gd name="T15" fmla="*/ 5 h 385"/>
                <a:gd name="T16" fmla="*/ 74 w 84"/>
                <a:gd name="T17" fmla="*/ 182 h 385"/>
                <a:gd name="T18" fmla="*/ 78 w 84"/>
                <a:gd name="T19" fmla="*/ 337 h 385"/>
                <a:gd name="T20" fmla="*/ 73 w 84"/>
                <a:gd name="T21" fmla="*/ 36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385">
                  <a:moveTo>
                    <a:pt x="73" y="369"/>
                  </a:moveTo>
                  <a:cubicBezTo>
                    <a:pt x="63" y="385"/>
                    <a:pt x="49" y="378"/>
                    <a:pt x="36" y="375"/>
                  </a:cubicBezTo>
                  <a:cubicBezTo>
                    <a:pt x="56" y="353"/>
                    <a:pt x="38" y="332"/>
                    <a:pt x="34" y="313"/>
                  </a:cubicBezTo>
                  <a:cubicBezTo>
                    <a:pt x="24" y="266"/>
                    <a:pt x="18" y="220"/>
                    <a:pt x="14" y="173"/>
                  </a:cubicBezTo>
                  <a:cubicBezTo>
                    <a:pt x="10" y="124"/>
                    <a:pt x="0" y="75"/>
                    <a:pt x="5" y="26"/>
                  </a:cubicBezTo>
                  <a:cubicBezTo>
                    <a:pt x="10" y="20"/>
                    <a:pt x="16" y="17"/>
                    <a:pt x="23" y="16"/>
                  </a:cubicBezTo>
                  <a:cubicBezTo>
                    <a:pt x="38" y="13"/>
                    <a:pt x="53" y="11"/>
                    <a:pt x="66" y="2"/>
                  </a:cubicBezTo>
                  <a:cubicBezTo>
                    <a:pt x="70" y="0"/>
                    <a:pt x="73" y="1"/>
                    <a:pt x="75" y="5"/>
                  </a:cubicBezTo>
                  <a:cubicBezTo>
                    <a:pt x="73" y="64"/>
                    <a:pt x="75" y="123"/>
                    <a:pt x="74" y="182"/>
                  </a:cubicBezTo>
                  <a:cubicBezTo>
                    <a:pt x="74" y="234"/>
                    <a:pt x="75" y="286"/>
                    <a:pt x="78" y="337"/>
                  </a:cubicBezTo>
                  <a:cubicBezTo>
                    <a:pt x="78" y="348"/>
                    <a:pt x="84" y="360"/>
                    <a:pt x="73" y="369"/>
                  </a:cubicBezTo>
                  <a:close/>
                </a:path>
              </a:pathLst>
            </a:custGeom>
            <a:solidFill>
              <a:srgbClr val="F8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72">
              <a:extLst>
                <a:ext uri="{FF2B5EF4-FFF2-40B4-BE49-F238E27FC236}">
                  <a16:creationId xmlns:a16="http://schemas.microsoft.com/office/drawing/2014/main" id="{516510E7-95CD-1176-5E1E-EAFFB5C81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" y="2181"/>
              <a:ext cx="109" cy="53"/>
            </a:xfrm>
            <a:custGeom>
              <a:avLst/>
              <a:gdLst>
                <a:gd name="T0" fmla="*/ 4 w 66"/>
                <a:gd name="T1" fmla="*/ 0 h 32"/>
                <a:gd name="T2" fmla="*/ 66 w 66"/>
                <a:gd name="T3" fmla="*/ 7 h 32"/>
                <a:gd name="T4" fmla="*/ 59 w 66"/>
                <a:gd name="T5" fmla="*/ 31 h 32"/>
                <a:gd name="T6" fmla="*/ 26 w 66"/>
                <a:gd name="T7" fmla="*/ 27 h 32"/>
                <a:gd name="T8" fmla="*/ 4 w 6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2">
                  <a:moveTo>
                    <a:pt x="4" y="0"/>
                  </a:moveTo>
                  <a:cubicBezTo>
                    <a:pt x="25" y="2"/>
                    <a:pt x="46" y="5"/>
                    <a:pt x="66" y="7"/>
                  </a:cubicBezTo>
                  <a:cubicBezTo>
                    <a:pt x="65" y="15"/>
                    <a:pt x="64" y="24"/>
                    <a:pt x="59" y="31"/>
                  </a:cubicBezTo>
                  <a:cubicBezTo>
                    <a:pt x="48" y="32"/>
                    <a:pt x="37" y="28"/>
                    <a:pt x="26" y="27"/>
                  </a:cubicBezTo>
                  <a:cubicBezTo>
                    <a:pt x="9" y="25"/>
                    <a:pt x="0" y="18"/>
                    <a:pt x="4" y="0"/>
                  </a:cubicBezTo>
                  <a:close/>
                </a:path>
              </a:pathLst>
            </a:custGeom>
            <a:solidFill>
              <a:srgbClr val="F0A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73">
              <a:extLst>
                <a:ext uri="{FF2B5EF4-FFF2-40B4-BE49-F238E27FC236}">
                  <a16:creationId xmlns:a16="http://schemas.microsoft.com/office/drawing/2014/main" id="{2C171A8B-2D6E-4655-A20A-EC838C29A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" y="2176"/>
              <a:ext cx="125" cy="49"/>
            </a:xfrm>
            <a:custGeom>
              <a:avLst/>
              <a:gdLst>
                <a:gd name="T0" fmla="*/ 73 w 75"/>
                <a:gd name="T1" fmla="*/ 6 h 30"/>
                <a:gd name="T2" fmla="*/ 52 w 75"/>
                <a:gd name="T3" fmla="*/ 22 h 30"/>
                <a:gd name="T4" fmla="*/ 6 w 75"/>
                <a:gd name="T5" fmla="*/ 30 h 30"/>
                <a:gd name="T6" fmla="*/ 1 w 75"/>
                <a:gd name="T7" fmla="*/ 10 h 30"/>
                <a:gd name="T8" fmla="*/ 73 w 75"/>
                <a:gd name="T9" fmla="*/ 0 h 30"/>
                <a:gd name="T10" fmla="*/ 73 w 75"/>
                <a:gd name="T11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30">
                  <a:moveTo>
                    <a:pt x="73" y="6"/>
                  </a:moveTo>
                  <a:cubicBezTo>
                    <a:pt x="69" y="15"/>
                    <a:pt x="63" y="21"/>
                    <a:pt x="52" y="22"/>
                  </a:cubicBezTo>
                  <a:cubicBezTo>
                    <a:pt x="37" y="24"/>
                    <a:pt x="21" y="27"/>
                    <a:pt x="6" y="30"/>
                  </a:cubicBezTo>
                  <a:cubicBezTo>
                    <a:pt x="3" y="23"/>
                    <a:pt x="0" y="17"/>
                    <a:pt x="1" y="10"/>
                  </a:cubicBezTo>
                  <a:cubicBezTo>
                    <a:pt x="25" y="7"/>
                    <a:pt x="49" y="3"/>
                    <a:pt x="73" y="0"/>
                  </a:cubicBezTo>
                  <a:cubicBezTo>
                    <a:pt x="75" y="2"/>
                    <a:pt x="75" y="4"/>
                    <a:pt x="73" y="6"/>
                  </a:cubicBezTo>
                  <a:close/>
                </a:path>
              </a:pathLst>
            </a:custGeom>
            <a:solidFill>
              <a:srgbClr val="F1A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74">
              <a:extLst>
                <a:ext uri="{FF2B5EF4-FFF2-40B4-BE49-F238E27FC236}">
                  <a16:creationId xmlns:a16="http://schemas.microsoft.com/office/drawing/2014/main" id="{176BB968-8F9C-2BEF-8BB9-277EF01AD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" y="2106"/>
              <a:ext cx="33" cy="48"/>
            </a:xfrm>
            <a:custGeom>
              <a:avLst/>
              <a:gdLst>
                <a:gd name="T0" fmla="*/ 12 w 20"/>
                <a:gd name="T1" fmla="*/ 29 h 29"/>
                <a:gd name="T2" fmla="*/ 7 w 20"/>
                <a:gd name="T3" fmla="*/ 0 h 29"/>
                <a:gd name="T4" fmla="*/ 12 w 20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9">
                  <a:moveTo>
                    <a:pt x="12" y="29"/>
                  </a:moveTo>
                  <a:cubicBezTo>
                    <a:pt x="0" y="21"/>
                    <a:pt x="4" y="11"/>
                    <a:pt x="7" y="0"/>
                  </a:cubicBezTo>
                  <a:cubicBezTo>
                    <a:pt x="6" y="10"/>
                    <a:pt x="20" y="18"/>
                    <a:pt x="12" y="29"/>
                  </a:cubicBezTo>
                  <a:close/>
                </a:path>
              </a:pathLst>
            </a:custGeom>
            <a:solidFill>
              <a:srgbClr val="323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75">
              <a:extLst>
                <a:ext uri="{FF2B5EF4-FFF2-40B4-BE49-F238E27FC236}">
                  <a16:creationId xmlns:a16="http://schemas.microsoft.com/office/drawing/2014/main" id="{0C10FAE3-5363-0386-B7B4-0EAFF5885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" y="2171"/>
              <a:ext cx="27" cy="624"/>
            </a:xfrm>
            <a:custGeom>
              <a:avLst/>
              <a:gdLst>
                <a:gd name="T0" fmla="*/ 6 w 16"/>
                <a:gd name="T1" fmla="*/ 9 h 377"/>
                <a:gd name="T2" fmla="*/ 6 w 16"/>
                <a:gd name="T3" fmla="*/ 3 h 377"/>
                <a:gd name="T4" fmla="*/ 14 w 16"/>
                <a:gd name="T5" fmla="*/ 0 h 377"/>
                <a:gd name="T6" fmla="*/ 14 w 16"/>
                <a:gd name="T7" fmla="*/ 352 h 377"/>
                <a:gd name="T8" fmla="*/ 10 w 16"/>
                <a:gd name="T9" fmla="*/ 377 h 377"/>
                <a:gd name="T10" fmla="*/ 7 w 16"/>
                <a:gd name="T11" fmla="*/ 376 h 377"/>
                <a:gd name="T12" fmla="*/ 5 w 16"/>
                <a:gd name="T13" fmla="*/ 287 h 377"/>
                <a:gd name="T14" fmla="*/ 2 w 16"/>
                <a:gd name="T15" fmla="*/ 186 h 377"/>
                <a:gd name="T16" fmla="*/ 6 w 16"/>
                <a:gd name="T17" fmla="*/ 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77">
                  <a:moveTo>
                    <a:pt x="6" y="9"/>
                  </a:moveTo>
                  <a:cubicBezTo>
                    <a:pt x="6" y="7"/>
                    <a:pt x="6" y="5"/>
                    <a:pt x="6" y="3"/>
                  </a:cubicBezTo>
                  <a:cubicBezTo>
                    <a:pt x="9" y="2"/>
                    <a:pt x="11" y="1"/>
                    <a:pt x="14" y="0"/>
                  </a:cubicBezTo>
                  <a:cubicBezTo>
                    <a:pt x="14" y="117"/>
                    <a:pt x="14" y="235"/>
                    <a:pt x="14" y="352"/>
                  </a:cubicBezTo>
                  <a:cubicBezTo>
                    <a:pt x="14" y="360"/>
                    <a:pt x="16" y="369"/>
                    <a:pt x="10" y="377"/>
                  </a:cubicBezTo>
                  <a:cubicBezTo>
                    <a:pt x="9" y="376"/>
                    <a:pt x="8" y="376"/>
                    <a:pt x="7" y="376"/>
                  </a:cubicBezTo>
                  <a:cubicBezTo>
                    <a:pt x="15" y="346"/>
                    <a:pt x="6" y="316"/>
                    <a:pt x="5" y="287"/>
                  </a:cubicBezTo>
                  <a:cubicBezTo>
                    <a:pt x="3" y="253"/>
                    <a:pt x="3" y="219"/>
                    <a:pt x="2" y="186"/>
                  </a:cubicBezTo>
                  <a:cubicBezTo>
                    <a:pt x="2" y="127"/>
                    <a:pt x="0" y="68"/>
                    <a:pt x="6" y="9"/>
                  </a:cubicBezTo>
                  <a:close/>
                </a:path>
              </a:pathLst>
            </a:custGeom>
            <a:solidFill>
              <a:srgbClr val="F8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76">
              <a:extLst>
                <a:ext uri="{FF2B5EF4-FFF2-40B4-BE49-F238E27FC236}">
                  <a16:creationId xmlns:a16="http://schemas.microsoft.com/office/drawing/2014/main" id="{DA211958-85B6-0952-E50A-88FB95058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" y="1392"/>
              <a:ext cx="55" cy="35"/>
            </a:xfrm>
            <a:custGeom>
              <a:avLst/>
              <a:gdLst>
                <a:gd name="T0" fmla="*/ 5 w 33"/>
                <a:gd name="T1" fmla="*/ 19 h 21"/>
                <a:gd name="T2" fmla="*/ 0 w 33"/>
                <a:gd name="T3" fmla="*/ 13 h 21"/>
                <a:gd name="T4" fmla="*/ 15 w 33"/>
                <a:gd name="T5" fmla="*/ 7 h 21"/>
                <a:gd name="T6" fmla="*/ 33 w 33"/>
                <a:gd name="T7" fmla="*/ 15 h 21"/>
                <a:gd name="T8" fmla="*/ 5 w 33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1">
                  <a:moveTo>
                    <a:pt x="5" y="19"/>
                  </a:moveTo>
                  <a:cubicBezTo>
                    <a:pt x="3" y="17"/>
                    <a:pt x="0" y="15"/>
                    <a:pt x="0" y="13"/>
                  </a:cubicBezTo>
                  <a:cubicBezTo>
                    <a:pt x="1" y="3"/>
                    <a:pt x="10" y="7"/>
                    <a:pt x="15" y="7"/>
                  </a:cubicBezTo>
                  <a:cubicBezTo>
                    <a:pt x="21" y="9"/>
                    <a:pt x="33" y="0"/>
                    <a:pt x="33" y="15"/>
                  </a:cubicBezTo>
                  <a:cubicBezTo>
                    <a:pt x="24" y="21"/>
                    <a:pt x="14" y="18"/>
                    <a:pt x="5" y="19"/>
                  </a:cubicBezTo>
                  <a:close/>
                </a:path>
              </a:pathLst>
            </a:custGeom>
            <a:solidFill>
              <a:srgbClr val="FDD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77">
              <a:extLst>
                <a:ext uri="{FF2B5EF4-FFF2-40B4-BE49-F238E27FC236}">
                  <a16:creationId xmlns:a16="http://schemas.microsoft.com/office/drawing/2014/main" id="{F29F8375-4161-0857-92B5-571CAC802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" y="1412"/>
              <a:ext cx="46" cy="23"/>
            </a:xfrm>
            <a:custGeom>
              <a:avLst/>
              <a:gdLst>
                <a:gd name="T0" fmla="*/ 0 w 28"/>
                <a:gd name="T1" fmla="*/ 7 h 14"/>
                <a:gd name="T2" fmla="*/ 28 w 28"/>
                <a:gd name="T3" fmla="*/ 3 h 14"/>
                <a:gd name="T4" fmla="*/ 0 w 28"/>
                <a:gd name="T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4">
                  <a:moveTo>
                    <a:pt x="0" y="7"/>
                  </a:moveTo>
                  <a:cubicBezTo>
                    <a:pt x="9" y="0"/>
                    <a:pt x="19" y="4"/>
                    <a:pt x="28" y="3"/>
                  </a:cubicBezTo>
                  <a:cubicBezTo>
                    <a:pt x="20" y="14"/>
                    <a:pt x="10" y="13"/>
                    <a:pt x="0" y="7"/>
                  </a:cubicBezTo>
                  <a:close/>
                </a:path>
              </a:pathLst>
            </a:custGeom>
            <a:solidFill>
              <a:srgbClr val="DC9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78">
              <a:extLst>
                <a:ext uri="{FF2B5EF4-FFF2-40B4-BE49-F238E27FC236}">
                  <a16:creationId xmlns:a16="http://schemas.microsoft.com/office/drawing/2014/main" id="{6F58D27C-38CA-9B6D-3840-4F6FFEC22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" y="1334"/>
              <a:ext cx="20" cy="24"/>
            </a:xfrm>
            <a:custGeom>
              <a:avLst/>
              <a:gdLst>
                <a:gd name="T0" fmla="*/ 11 w 12"/>
                <a:gd name="T1" fmla="*/ 7 h 14"/>
                <a:gd name="T2" fmla="*/ 6 w 12"/>
                <a:gd name="T3" fmla="*/ 14 h 14"/>
                <a:gd name="T4" fmla="*/ 0 w 12"/>
                <a:gd name="T5" fmla="*/ 7 h 14"/>
                <a:gd name="T6" fmla="*/ 7 w 12"/>
                <a:gd name="T7" fmla="*/ 0 h 14"/>
                <a:gd name="T8" fmla="*/ 11 w 12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1" y="7"/>
                  </a:moveTo>
                  <a:cubicBezTo>
                    <a:pt x="11" y="11"/>
                    <a:pt x="9" y="14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0" y="0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7F5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79">
              <a:extLst>
                <a:ext uri="{FF2B5EF4-FFF2-40B4-BE49-F238E27FC236}">
                  <a16:creationId xmlns:a16="http://schemas.microsoft.com/office/drawing/2014/main" id="{11C59793-60EE-FF9E-84B1-A02F243A6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3" y="1641"/>
              <a:ext cx="20" cy="23"/>
            </a:xfrm>
            <a:custGeom>
              <a:avLst/>
              <a:gdLst>
                <a:gd name="T0" fmla="*/ 12 w 12"/>
                <a:gd name="T1" fmla="*/ 7 h 14"/>
                <a:gd name="T2" fmla="*/ 6 w 12"/>
                <a:gd name="T3" fmla="*/ 14 h 14"/>
                <a:gd name="T4" fmla="*/ 0 w 12"/>
                <a:gd name="T5" fmla="*/ 8 h 14"/>
                <a:gd name="T6" fmla="*/ 7 w 12"/>
                <a:gd name="T7" fmla="*/ 0 h 14"/>
                <a:gd name="T8" fmla="*/ 12 w 12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7"/>
                  </a:moveTo>
                  <a:cubicBezTo>
                    <a:pt x="12" y="11"/>
                    <a:pt x="10" y="14"/>
                    <a:pt x="6" y="14"/>
                  </a:cubicBezTo>
                  <a:cubicBezTo>
                    <a:pt x="3" y="14"/>
                    <a:pt x="0" y="11"/>
                    <a:pt x="0" y="8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0" y="1"/>
                    <a:pt x="12" y="4"/>
                    <a:pt x="12" y="7"/>
                  </a:cubicBezTo>
                  <a:close/>
                </a:path>
              </a:pathLst>
            </a:custGeom>
            <a:solidFill>
              <a:srgbClr val="7F5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80">
              <a:extLst>
                <a:ext uri="{FF2B5EF4-FFF2-40B4-BE49-F238E27FC236}">
                  <a16:creationId xmlns:a16="http://schemas.microsoft.com/office/drawing/2014/main" id="{7EFBA510-0766-EDEC-01BA-35B68CAAC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" y="1621"/>
              <a:ext cx="20" cy="23"/>
            </a:xfrm>
            <a:custGeom>
              <a:avLst/>
              <a:gdLst>
                <a:gd name="T0" fmla="*/ 12 w 12"/>
                <a:gd name="T1" fmla="*/ 8 h 14"/>
                <a:gd name="T2" fmla="*/ 6 w 12"/>
                <a:gd name="T3" fmla="*/ 14 h 14"/>
                <a:gd name="T4" fmla="*/ 1 w 12"/>
                <a:gd name="T5" fmla="*/ 8 h 14"/>
                <a:gd name="T6" fmla="*/ 7 w 12"/>
                <a:gd name="T7" fmla="*/ 1 h 14"/>
                <a:gd name="T8" fmla="*/ 12 w 12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8"/>
                  </a:moveTo>
                  <a:cubicBezTo>
                    <a:pt x="12" y="12"/>
                    <a:pt x="10" y="14"/>
                    <a:pt x="6" y="14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0" y="4"/>
                    <a:pt x="2" y="0"/>
                    <a:pt x="7" y="1"/>
                  </a:cubicBezTo>
                  <a:cubicBezTo>
                    <a:pt x="11" y="1"/>
                    <a:pt x="12" y="4"/>
                    <a:pt x="12" y="8"/>
                  </a:cubicBezTo>
                  <a:close/>
                </a:path>
              </a:pathLst>
            </a:custGeom>
            <a:solidFill>
              <a:srgbClr val="7F5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81">
              <a:extLst>
                <a:ext uri="{FF2B5EF4-FFF2-40B4-BE49-F238E27FC236}">
                  <a16:creationId xmlns:a16="http://schemas.microsoft.com/office/drawing/2014/main" id="{1365E9A9-CC6C-866A-9107-7E3D10792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" y="1344"/>
              <a:ext cx="20" cy="23"/>
            </a:xfrm>
            <a:custGeom>
              <a:avLst/>
              <a:gdLst>
                <a:gd name="T0" fmla="*/ 12 w 12"/>
                <a:gd name="T1" fmla="*/ 8 h 14"/>
                <a:gd name="T2" fmla="*/ 6 w 12"/>
                <a:gd name="T3" fmla="*/ 14 h 14"/>
                <a:gd name="T4" fmla="*/ 0 w 12"/>
                <a:gd name="T5" fmla="*/ 8 h 14"/>
                <a:gd name="T6" fmla="*/ 7 w 12"/>
                <a:gd name="T7" fmla="*/ 1 h 14"/>
                <a:gd name="T8" fmla="*/ 12 w 12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8"/>
                  </a:moveTo>
                  <a:cubicBezTo>
                    <a:pt x="12" y="12"/>
                    <a:pt x="10" y="14"/>
                    <a:pt x="6" y="14"/>
                  </a:cubicBezTo>
                  <a:cubicBezTo>
                    <a:pt x="3" y="14"/>
                    <a:pt x="0" y="12"/>
                    <a:pt x="0" y="8"/>
                  </a:cubicBezTo>
                  <a:cubicBezTo>
                    <a:pt x="0" y="4"/>
                    <a:pt x="2" y="0"/>
                    <a:pt x="7" y="1"/>
                  </a:cubicBezTo>
                  <a:cubicBezTo>
                    <a:pt x="10" y="1"/>
                    <a:pt x="12" y="4"/>
                    <a:pt x="12" y="8"/>
                  </a:cubicBezTo>
                  <a:close/>
                </a:path>
              </a:pathLst>
            </a:custGeom>
            <a:solidFill>
              <a:srgbClr val="7F5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82">
              <a:extLst>
                <a:ext uri="{FF2B5EF4-FFF2-40B4-BE49-F238E27FC236}">
                  <a16:creationId xmlns:a16="http://schemas.microsoft.com/office/drawing/2014/main" id="{C13D5C1C-0018-C7E7-5948-E02389CDC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" y="1422"/>
              <a:ext cx="62" cy="109"/>
            </a:xfrm>
            <a:custGeom>
              <a:avLst/>
              <a:gdLst>
                <a:gd name="T0" fmla="*/ 5 w 37"/>
                <a:gd name="T1" fmla="*/ 66 h 66"/>
                <a:gd name="T2" fmla="*/ 17 w 37"/>
                <a:gd name="T3" fmla="*/ 13 h 66"/>
                <a:gd name="T4" fmla="*/ 37 w 37"/>
                <a:gd name="T5" fmla="*/ 0 h 66"/>
                <a:gd name="T6" fmla="*/ 5 w 37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6">
                  <a:moveTo>
                    <a:pt x="5" y="66"/>
                  </a:moveTo>
                  <a:cubicBezTo>
                    <a:pt x="5" y="47"/>
                    <a:pt x="0" y="28"/>
                    <a:pt x="17" y="13"/>
                  </a:cubicBezTo>
                  <a:cubicBezTo>
                    <a:pt x="27" y="15"/>
                    <a:pt x="28" y="4"/>
                    <a:pt x="37" y="0"/>
                  </a:cubicBezTo>
                  <a:cubicBezTo>
                    <a:pt x="36" y="28"/>
                    <a:pt x="18" y="45"/>
                    <a:pt x="5" y="66"/>
                  </a:cubicBezTo>
                  <a:close/>
                </a:path>
              </a:pathLst>
            </a:custGeom>
            <a:solidFill>
              <a:srgbClr val="6BA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83">
              <a:extLst>
                <a:ext uri="{FF2B5EF4-FFF2-40B4-BE49-F238E27FC236}">
                  <a16:creationId xmlns:a16="http://schemas.microsoft.com/office/drawing/2014/main" id="{8489CCE6-7882-69C0-812A-1F5AB9EBA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" y="1454"/>
              <a:ext cx="40" cy="109"/>
            </a:xfrm>
            <a:custGeom>
              <a:avLst/>
              <a:gdLst>
                <a:gd name="T0" fmla="*/ 23 w 24"/>
                <a:gd name="T1" fmla="*/ 18 h 66"/>
                <a:gd name="T2" fmla="*/ 0 w 24"/>
                <a:gd name="T3" fmla="*/ 66 h 66"/>
                <a:gd name="T4" fmla="*/ 0 w 24"/>
                <a:gd name="T5" fmla="*/ 14 h 66"/>
                <a:gd name="T6" fmla="*/ 15 w 24"/>
                <a:gd name="T7" fmla="*/ 2 h 66"/>
                <a:gd name="T8" fmla="*/ 23 w 24"/>
                <a:gd name="T9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6">
                  <a:moveTo>
                    <a:pt x="23" y="18"/>
                  </a:moveTo>
                  <a:cubicBezTo>
                    <a:pt x="17" y="34"/>
                    <a:pt x="14" y="52"/>
                    <a:pt x="0" y="66"/>
                  </a:cubicBezTo>
                  <a:cubicBezTo>
                    <a:pt x="0" y="49"/>
                    <a:pt x="0" y="31"/>
                    <a:pt x="0" y="14"/>
                  </a:cubicBezTo>
                  <a:cubicBezTo>
                    <a:pt x="3" y="8"/>
                    <a:pt x="6" y="0"/>
                    <a:pt x="15" y="2"/>
                  </a:cubicBezTo>
                  <a:cubicBezTo>
                    <a:pt x="24" y="4"/>
                    <a:pt x="23" y="11"/>
                    <a:pt x="23" y="18"/>
                  </a:cubicBezTo>
                  <a:close/>
                </a:path>
              </a:pathLst>
            </a:custGeom>
            <a:solidFill>
              <a:srgbClr val="E3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84">
              <a:extLst>
                <a:ext uri="{FF2B5EF4-FFF2-40B4-BE49-F238E27FC236}">
                  <a16:creationId xmlns:a16="http://schemas.microsoft.com/office/drawing/2014/main" id="{366EBF33-4E98-AB72-BBFB-B09240ECC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" y="1603"/>
              <a:ext cx="23" cy="20"/>
            </a:xfrm>
            <a:custGeom>
              <a:avLst/>
              <a:gdLst>
                <a:gd name="T0" fmla="*/ 14 w 14"/>
                <a:gd name="T1" fmla="*/ 5 h 12"/>
                <a:gd name="T2" fmla="*/ 8 w 14"/>
                <a:gd name="T3" fmla="*/ 11 h 12"/>
                <a:gd name="T4" fmla="*/ 2 w 14"/>
                <a:gd name="T5" fmla="*/ 8 h 12"/>
                <a:gd name="T6" fmla="*/ 6 w 14"/>
                <a:gd name="T7" fmla="*/ 1 h 12"/>
                <a:gd name="T8" fmla="*/ 14 w 14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4" y="5"/>
                  </a:moveTo>
                  <a:cubicBezTo>
                    <a:pt x="14" y="9"/>
                    <a:pt x="12" y="11"/>
                    <a:pt x="8" y="11"/>
                  </a:cubicBezTo>
                  <a:cubicBezTo>
                    <a:pt x="5" y="12"/>
                    <a:pt x="3" y="11"/>
                    <a:pt x="2" y="8"/>
                  </a:cubicBezTo>
                  <a:cubicBezTo>
                    <a:pt x="0" y="4"/>
                    <a:pt x="2" y="1"/>
                    <a:pt x="6" y="1"/>
                  </a:cubicBezTo>
                  <a:cubicBezTo>
                    <a:pt x="9" y="0"/>
                    <a:pt x="12" y="1"/>
                    <a:pt x="14" y="5"/>
                  </a:cubicBezTo>
                  <a:close/>
                </a:path>
              </a:pathLst>
            </a:custGeom>
            <a:solidFill>
              <a:srgbClr val="6E7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85">
              <a:extLst>
                <a:ext uri="{FF2B5EF4-FFF2-40B4-BE49-F238E27FC236}">
                  <a16:creationId xmlns:a16="http://schemas.microsoft.com/office/drawing/2014/main" id="{513563AD-EFCC-3E81-B702-2684F3B84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" y="2229"/>
              <a:ext cx="143" cy="619"/>
            </a:xfrm>
            <a:custGeom>
              <a:avLst/>
              <a:gdLst>
                <a:gd name="T0" fmla="*/ 27 w 86"/>
                <a:gd name="T1" fmla="*/ 371 h 374"/>
                <a:gd name="T2" fmla="*/ 4 w 86"/>
                <a:gd name="T3" fmla="*/ 346 h 374"/>
                <a:gd name="T4" fmla="*/ 3 w 86"/>
                <a:gd name="T5" fmla="*/ 255 h 374"/>
                <a:gd name="T6" fmla="*/ 3 w 86"/>
                <a:gd name="T7" fmla="*/ 31 h 374"/>
                <a:gd name="T8" fmla="*/ 12 w 86"/>
                <a:gd name="T9" fmla="*/ 10 h 374"/>
                <a:gd name="T10" fmla="*/ 45 w 86"/>
                <a:gd name="T11" fmla="*/ 8 h 374"/>
                <a:gd name="T12" fmla="*/ 50 w 86"/>
                <a:gd name="T13" fmla="*/ 31 h 374"/>
                <a:gd name="T14" fmla="*/ 48 w 86"/>
                <a:gd name="T15" fmla="*/ 312 h 374"/>
                <a:gd name="T16" fmla="*/ 62 w 86"/>
                <a:gd name="T17" fmla="*/ 338 h 374"/>
                <a:gd name="T18" fmla="*/ 78 w 86"/>
                <a:gd name="T19" fmla="*/ 346 h 374"/>
                <a:gd name="T20" fmla="*/ 83 w 86"/>
                <a:gd name="T21" fmla="*/ 364 h 374"/>
                <a:gd name="T22" fmla="*/ 68 w 86"/>
                <a:gd name="T23" fmla="*/ 370 h 374"/>
                <a:gd name="T24" fmla="*/ 27 w 86"/>
                <a:gd name="T25" fmla="*/ 37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374">
                  <a:moveTo>
                    <a:pt x="27" y="371"/>
                  </a:moveTo>
                  <a:cubicBezTo>
                    <a:pt x="8" y="374"/>
                    <a:pt x="3" y="366"/>
                    <a:pt x="4" y="346"/>
                  </a:cubicBezTo>
                  <a:cubicBezTo>
                    <a:pt x="6" y="316"/>
                    <a:pt x="3" y="286"/>
                    <a:pt x="3" y="255"/>
                  </a:cubicBezTo>
                  <a:cubicBezTo>
                    <a:pt x="3" y="181"/>
                    <a:pt x="3" y="106"/>
                    <a:pt x="3" y="31"/>
                  </a:cubicBezTo>
                  <a:cubicBezTo>
                    <a:pt x="3" y="23"/>
                    <a:pt x="0" y="13"/>
                    <a:pt x="12" y="10"/>
                  </a:cubicBezTo>
                  <a:cubicBezTo>
                    <a:pt x="22" y="0"/>
                    <a:pt x="33" y="1"/>
                    <a:pt x="45" y="8"/>
                  </a:cubicBezTo>
                  <a:cubicBezTo>
                    <a:pt x="50" y="14"/>
                    <a:pt x="51" y="22"/>
                    <a:pt x="50" y="31"/>
                  </a:cubicBezTo>
                  <a:cubicBezTo>
                    <a:pt x="45" y="124"/>
                    <a:pt x="49" y="218"/>
                    <a:pt x="48" y="312"/>
                  </a:cubicBezTo>
                  <a:cubicBezTo>
                    <a:pt x="48" y="323"/>
                    <a:pt x="50" y="333"/>
                    <a:pt x="62" y="338"/>
                  </a:cubicBezTo>
                  <a:cubicBezTo>
                    <a:pt x="68" y="340"/>
                    <a:pt x="73" y="343"/>
                    <a:pt x="78" y="346"/>
                  </a:cubicBezTo>
                  <a:cubicBezTo>
                    <a:pt x="84" y="350"/>
                    <a:pt x="86" y="357"/>
                    <a:pt x="83" y="364"/>
                  </a:cubicBezTo>
                  <a:cubicBezTo>
                    <a:pt x="81" y="372"/>
                    <a:pt x="75" y="373"/>
                    <a:pt x="68" y="370"/>
                  </a:cubicBezTo>
                  <a:cubicBezTo>
                    <a:pt x="54" y="371"/>
                    <a:pt x="40" y="367"/>
                    <a:pt x="27" y="371"/>
                  </a:cubicBezTo>
                  <a:close/>
                </a:path>
              </a:pathLst>
            </a:custGeom>
            <a:solidFill>
              <a:srgbClr val="293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86">
              <a:extLst>
                <a:ext uri="{FF2B5EF4-FFF2-40B4-BE49-F238E27FC236}">
                  <a16:creationId xmlns:a16="http://schemas.microsoft.com/office/drawing/2014/main" id="{F4F099D7-9352-0557-8D98-FDBBF3907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" y="2100"/>
              <a:ext cx="106" cy="149"/>
            </a:xfrm>
            <a:custGeom>
              <a:avLst/>
              <a:gdLst>
                <a:gd name="T0" fmla="*/ 2 w 64"/>
                <a:gd name="T1" fmla="*/ 0 h 90"/>
                <a:gd name="T2" fmla="*/ 49 w 64"/>
                <a:gd name="T3" fmla="*/ 0 h 90"/>
                <a:gd name="T4" fmla="*/ 54 w 64"/>
                <a:gd name="T5" fmla="*/ 80 h 90"/>
                <a:gd name="T6" fmla="*/ 40 w 64"/>
                <a:gd name="T7" fmla="*/ 88 h 90"/>
                <a:gd name="T8" fmla="*/ 10 w 64"/>
                <a:gd name="T9" fmla="*/ 88 h 90"/>
                <a:gd name="T10" fmla="*/ 1 w 64"/>
                <a:gd name="T11" fmla="*/ 71 h 90"/>
                <a:gd name="T12" fmla="*/ 2 w 64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0">
                  <a:moveTo>
                    <a:pt x="2" y="0"/>
                  </a:moveTo>
                  <a:cubicBezTo>
                    <a:pt x="18" y="0"/>
                    <a:pt x="33" y="0"/>
                    <a:pt x="49" y="0"/>
                  </a:cubicBezTo>
                  <a:cubicBezTo>
                    <a:pt x="64" y="26"/>
                    <a:pt x="58" y="53"/>
                    <a:pt x="54" y="80"/>
                  </a:cubicBezTo>
                  <a:cubicBezTo>
                    <a:pt x="53" y="86"/>
                    <a:pt x="48" y="90"/>
                    <a:pt x="40" y="88"/>
                  </a:cubicBezTo>
                  <a:cubicBezTo>
                    <a:pt x="30" y="88"/>
                    <a:pt x="20" y="88"/>
                    <a:pt x="10" y="88"/>
                  </a:cubicBezTo>
                  <a:cubicBezTo>
                    <a:pt x="0" y="86"/>
                    <a:pt x="1" y="78"/>
                    <a:pt x="1" y="71"/>
                  </a:cubicBezTo>
                  <a:cubicBezTo>
                    <a:pt x="1" y="47"/>
                    <a:pt x="2" y="23"/>
                    <a:pt x="2" y="0"/>
                  </a:cubicBezTo>
                  <a:close/>
                </a:path>
              </a:pathLst>
            </a:custGeom>
            <a:solidFill>
              <a:srgbClr val="DCF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5">
            <a:extLst>
              <a:ext uri="{FF2B5EF4-FFF2-40B4-BE49-F238E27FC236}">
                <a16:creationId xmlns:a16="http://schemas.microsoft.com/office/drawing/2014/main" id="{F7BEFDB7-39DB-4ACD-88B2-5CE8DCE66DC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16">
            <a:extLst>
              <a:ext uri="{FF2B5EF4-FFF2-40B4-BE49-F238E27FC236}">
                <a16:creationId xmlns:a16="http://schemas.microsoft.com/office/drawing/2014/main" id="{04516628-EC1A-4830-BED1-A4D01B8551F4}"/>
              </a:ext>
            </a:extLst>
          </p:cNvPr>
          <p:cNvGrpSpPr/>
          <p:nvPr/>
        </p:nvGrpSpPr>
        <p:grpSpPr>
          <a:xfrm>
            <a:off x="3687098" y="1713174"/>
            <a:ext cx="4608027" cy="718333"/>
            <a:chOff x="3687098" y="1713174"/>
            <a:chExt cx="4608027" cy="718333"/>
          </a:xfrm>
        </p:grpSpPr>
        <p:sp>
          <p:nvSpPr>
            <p:cNvPr id="4" name="TextBox 17">
              <a:extLst>
                <a:ext uri="{FF2B5EF4-FFF2-40B4-BE49-F238E27FC236}">
                  <a16:creationId xmlns:a16="http://schemas.microsoft.com/office/drawing/2014/main" id="{C71117B4-8A96-45D3-A0BA-F8A36EE1700D}"/>
                </a:ext>
              </a:extLst>
            </p:cNvPr>
            <p:cNvSpPr txBox="1"/>
            <p:nvPr/>
          </p:nvSpPr>
          <p:spPr>
            <a:xfrm>
              <a:off x="3687098" y="1713174"/>
              <a:ext cx="460802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TextBox 18">
              <a:extLst>
                <a:ext uri="{FF2B5EF4-FFF2-40B4-BE49-F238E27FC236}">
                  <a16:creationId xmlns:a16="http://schemas.microsoft.com/office/drawing/2014/main" id="{09270D8B-82F7-4E52-AD5B-3A8720BDB9C7}"/>
                </a:ext>
              </a:extLst>
            </p:cNvPr>
            <p:cNvSpPr txBox="1"/>
            <p:nvPr/>
          </p:nvSpPr>
          <p:spPr>
            <a:xfrm>
              <a:off x="3687098" y="2000624"/>
              <a:ext cx="4608027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1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19">
            <a:extLst>
              <a:ext uri="{FF2B5EF4-FFF2-40B4-BE49-F238E27FC236}">
                <a16:creationId xmlns:a16="http://schemas.microsoft.com/office/drawing/2014/main" id="{A1D8C50C-AE21-42B2-A421-22243EFAF2FB}"/>
              </a:ext>
            </a:extLst>
          </p:cNvPr>
          <p:cNvGrpSpPr/>
          <p:nvPr/>
        </p:nvGrpSpPr>
        <p:grpSpPr>
          <a:xfrm>
            <a:off x="3713570" y="2753797"/>
            <a:ext cx="4608027" cy="718343"/>
            <a:chOff x="3713570" y="2753797"/>
            <a:chExt cx="4608027" cy="718343"/>
          </a:xfrm>
        </p:grpSpPr>
        <p:sp>
          <p:nvSpPr>
            <p:cNvPr id="7" name="TextBox 20">
              <a:extLst>
                <a:ext uri="{FF2B5EF4-FFF2-40B4-BE49-F238E27FC236}">
                  <a16:creationId xmlns:a16="http://schemas.microsoft.com/office/drawing/2014/main" id="{1CAA30E1-0FC0-48D8-8125-7F81E75FAD63}"/>
                </a:ext>
              </a:extLst>
            </p:cNvPr>
            <p:cNvSpPr txBox="1"/>
            <p:nvPr/>
          </p:nvSpPr>
          <p:spPr>
            <a:xfrm>
              <a:off x="3713570" y="2753797"/>
              <a:ext cx="460802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TextBox 21">
              <a:extLst>
                <a:ext uri="{FF2B5EF4-FFF2-40B4-BE49-F238E27FC236}">
                  <a16:creationId xmlns:a16="http://schemas.microsoft.com/office/drawing/2014/main" id="{219557E3-0CA2-4094-A8B0-4E0EE5078CCF}"/>
                </a:ext>
              </a:extLst>
            </p:cNvPr>
            <p:cNvSpPr txBox="1"/>
            <p:nvPr/>
          </p:nvSpPr>
          <p:spPr>
            <a:xfrm>
              <a:off x="3713570" y="3041257"/>
              <a:ext cx="4608027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1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22">
            <a:extLst>
              <a:ext uri="{FF2B5EF4-FFF2-40B4-BE49-F238E27FC236}">
                <a16:creationId xmlns:a16="http://schemas.microsoft.com/office/drawing/2014/main" id="{4BAA2F38-A08C-437A-812F-79CF2F197535}"/>
              </a:ext>
            </a:extLst>
          </p:cNvPr>
          <p:cNvGrpSpPr/>
          <p:nvPr/>
        </p:nvGrpSpPr>
        <p:grpSpPr>
          <a:xfrm>
            <a:off x="2994641" y="808777"/>
            <a:ext cx="4962009" cy="718343"/>
            <a:chOff x="2994641" y="808777"/>
            <a:chExt cx="4962009" cy="718343"/>
          </a:xfrm>
        </p:grpSpPr>
        <p:sp>
          <p:nvSpPr>
            <p:cNvPr id="10" name="TextBox 23">
              <a:extLst>
                <a:ext uri="{FF2B5EF4-FFF2-40B4-BE49-F238E27FC236}">
                  <a16:creationId xmlns:a16="http://schemas.microsoft.com/office/drawing/2014/main" id="{B8340EB5-2FAA-4230-ABD5-772224FD0A06}"/>
                </a:ext>
              </a:extLst>
            </p:cNvPr>
            <p:cNvSpPr txBox="1"/>
            <p:nvPr/>
          </p:nvSpPr>
          <p:spPr>
            <a:xfrm>
              <a:off x="2994641" y="808777"/>
              <a:ext cx="4962009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TextBox 24">
              <a:extLst>
                <a:ext uri="{FF2B5EF4-FFF2-40B4-BE49-F238E27FC236}">
                  <a16:creationId xmlns:a16="http://schemas.microsoft.com/office/drawing/2014/main" id="{85BD77A5-285E-477C-8065-5E30F35170BB}"/>
                </a:ext>
              </a:extLst>
            </p:cNvPr>
            <p:cNvSpPr txBox="1"/>
            <p:nvPr/>
          </p:nvSpPr>
          <p:spPr>
            <a:xfrm>
              <a:off x="2994641" y="1096237"/>
              <a:ext cx="4608027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1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25">
            <a:extLst>
              <a:ext uri="{FF2B5EF4-FFF2-40B4-BE49-F238E27FC236}">
                <a16:creationId xmlns:a16="http://schemas.microsoft.com/office/drawing/2014/main" id="{F1A66B3D-329E-4A20-A21B-4F607A45685C}"/>
              </a:ext>
            </a:extLst>
          </p:cNvPr>
          <p:cNvGrpSpPr/>
          <p:nvPr/>
        </p:nvGrpSpPr>
        <p:grpSpPr>
          <a:xfrm>
            <a:off x="3083927" y="3766504"/>
            <a:ext cx="4608027" cy="1168587"/>
            <a:chOff x="3083927" y="3766504"/>
            <a:chExt cx="4608027" cy="1168587"/>
          </a:xfrm>
        </p:grpSpPr>
        <p:sp>
          <p:nvSpPr>
            <p:cNvPr id="13" name="TextBox 26">
              <a:extLst>
                <a:ext uri="{FF2B5EF4-FFF2-40B4-BE49-F238E27FC236}">
                  <a16:creationId xmlns:a16="http://schemas.microsoft.com/office/drawing/2014/main" id="{D5FE1C72-71AD-4477-9528-0E64BB647A0C}"/>
                </a:ext>
              </a:extLst>
            </p:cNvPr>
            <p:cNvSpPr txBox="1"/>
            <p:nvPr/>
          </p:nvSpPr>
          <p:spPr>
            <a:xfrm>
              <a:off x="3083927" y="3766504"/>
              <a:ext cx="460802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TextBox 27">
              <a:extLst>
                <a:ext uri="{FF2B5EF4-FFF2-40B4-BE49-F238E27FC236}">
                  <a16:creationId xmlns:a16="http://schemas.microsoft.com/office/drawing/2014/main" id="{0432E087-94BE-4CC8-B849-A99706A1BBFD}"/>
                </a:ext>
              </a:extLst>
            </p:cNvPr>
            <p:cNvSpPr txBox="1"/>
            <p:nvPr/>
          </p:nvSpPr>
          <p:spPr>
            <a:xfrm>
              <a:off x="4975123" y="4102171"/>
              <a:ext cx="2655505" cy="8329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1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4">
            <a:extLst>
              <a:ext uri="{FF2B5EF4-FFF2-40B4-BE49-F238E27FC236}">
                <a16:creationId xmlns:a16="http://schemas.microsoft.com/office/drawing/2014/main" id="{E8433BB5-5383-96C1-55F0-2962EA9E6A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4675" y="2174876"/>
            <a:ext cx="2892426" cy="2868612"/>
            <a:chOff x="362" y="1370"/>
            <a:chExt cx="1822" cy="1807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24483299-9845-F051-CAE9-9A352C48C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" y="1681"/>
              <a:ext cx="858" cy="1087"/>
            </a:xfrm>
            <a:custGeom>
              <a:avLst/>
              <a:gdLst>
                <a:gd name="T0" fmla="*/ 176 w 350"/>
                <a:gd name="T1" fmla="*/ 431 h 443"/>
                <a:gd name="T2" fmla="*/ 139 w 350"/>
                <a:gd name="T3" fmla="*/ 421 h 443"/>
                <a:gd name="T4" fmla="*/ 118 w 350"/>
                <a:gd name="T5" fmla="*/ 427 h 443"/>
                <a:gd name="T6" fmla="*/ 63 w 350"/>
                <a:gd name="T7" fmla="*/ 425 h 443"/>
                <a:gd name="T8" fmla="*/ 59 w 350"/>
                <a:gd name="T9" fmla="*/ 417 h 443"/>
                <a:gd name="T10" fmla="*/ 56 w 350"/>
                <a:gd name="T11" fmla="*/ 409 h 443"/>
                <a:gd name="T12" fmla="*/ 27 w 350"/>
                <a:gd name="T13" fmla="*/ 359 h 443"/>
                <a:gd name="T14" fmla="*/ 11 w 350"/>
                <a:gd name="T15" fmla="*/ 325 h 443"/>
                <a:gd name="T16" fmla="*/ 6 w 350"/>
                <a:gd name="T17" fmla="*/ 305 h 443"/>
                <a:gd name="T18" fmla="*/ 6 w 350"/>
                <a:gd name="T19" fmla="*/ 287 h 443"/>
                <a:gd name="T20" fmla="*/ 3 w 350"/>
                <a:gd name="T21" fmla="*/ 258 h 443"/>
                <a:gd name="T22" fmla="*/ 6 w 350"/>
                <a:gd name="T23" fmla="*/ 247 h 443"/>
                <a:gd name="T24" fmla="*/ 24 w 350"/>
                <a:gd name="T25" fmla="*/ 220 h 443"/>
                <a:gd name="T26" fmla="*/ 38 w 350"/>
                <a:gd name="T27" fmla="*/ 153 h 443"/>
                <a:gd name="T28" fmla="*/ 47 w 350"/>
                <a:gd name="T29" fmla="*/ 84 h 443"/>
                <a:gd name="T30" fmla="*/ 51 w 350"/>
                <a:gd name="T31" fmla="*/ 78 h 443"/>
                <a:gd name="T32" fmla="*/ 67 w 350"/>
                <a:gd name="T33" fmla="*/ 38 h 443"/>
                <a:gd name="T34" fmla="*/ 136 w 350"/>
                <a:gd name="T35" fmla="*/ 10 h 443"/>
                <a:gd name="T36" fmla="*/ 152 w 350"/>
                <a:gd name="T37" fmla="*/ 37 h 443"/>
                <a:gd name="T38" fmla="*/ 164 w 350"/>
                <a:gd name="T39" fmla="*/ 121 h 443"/>
                <a:gd name="T40" fmla="*/ 170 w 350"/>
                <a:gd name="T41" fmla="*/ 140 h 443"/>
                <a:gd name="T42" fmla="*/ 179 w 350"/>
                <a:gd name="T43" fmla="*/ 152 h 443"/>
                <a:gd name="T44" fmla="*/ 186 w 350"/>
                <a:gd name="T45" fmla="*/ 139 h 443"/>
                <a:gd name="T46" fmla="*/ 190 w 350"/>
                <a:gd name="T47" fmla="*/ 101 h 443"/>
                <a:gd name="T48" fmla="*/ 198 w 350"/>
                <a:gd name="T49" fmla="*/ 81 h 443"/>
                <a:gd name="T50" fmla="*/ 212 w 350"/>
                <a:gd name="T51" fmla="*/ 115 h 443"/>
                <a:gd name="T52" fmla="*/ 223 w 350"/>
                <a:gd name="T53" fmla="*/ 158 h 443"/>
                <a:gd name="T54" fmla="*/ 259 w 350"/>
                <a:gd name="T55" fmla="*/ 158 h 443"/>
                <a:gd name="T56" fmla="*/ 343 w 350"/>
                <a:gd name="T57" fmla="*/ 149 h 443"/>
                <a:gd name="T58" fmla="*/ 348 w 350"/>
                <a:gd name="T59" fmla="*/ 150 h 443"/>
                <a:gd name="T60" fmla="*/ 348 w 350"/>
                <a:gd name="T61" fmla="*/ 157 h 443"/>
                <a:gd name="T62" fmla="*/ 331 w 350"/>
                <a:gd name="T63" fmla="*/ 192 h 443"/>
                <a:gd name="T64" fmla="*/ 277 w 350"/>
                <a:gd name="T65" fmla="*/ 214 h 443"/>
                <a:gd name="T66" fmla="*/ 256 w 350"/>
                <a:gd name="T67" fmla="*/ 220 h 443"/>
                <a:gd name="T68" fmla="*/ 219 w 350"/>
                <a:gd name="T69" fmla="*/ 229 h 443"/>
                <a:gd name="T70" fmla="*/ 201 w 350"/>
                <a:gd name="T71" fmla="*/ 239 h 443"/>
                <a:gd name="T72" fmla="*/ 211 w 350"/>
                <a:gd name="T73" fmla="*/ 260 h 443"/>
                <a:gd name="T74" fmla="*/ 250 w 350"/>
                <a:gd name="T75" fmla="*/ 284 h 443"/>
                <a:gd name="T76" fmla="*/ 273 w 350"/>
                <a:gd name="T77" fmla="*/ 300 h 443"/>
                <a:gd name="T78" fmla="*/ 276 w 350"/>
                <a:gd name="T79" fmla="*/ 314 h 443"/>
                <a:gd name="T80" fmla="*/ 270 w 350"/>
                <a:gd name="T81" fmla="*/ 316 h 443"/>
                <a:gd name="T82" fmla="*/ 169 w 350"/>
                <a:gd name="T83" fmla="*/ 270 h 443"/>
                <a:gd name="T84" fmla="*/ 166 w 350"/>
                <a:gd name="T85" fmla="*/ 248 h 443"/>
                <a:gd name="T86" fmla="*/ 143 w 350"/>
                <a:gd name="T87" fmla="*/ 229 h 443"/>
                <a:gd name="T88" fmla="*/ 136 w 350"/>
                <a:gd name="T89" fmla="*/ 238 h 443"/>
                <a:gd name="T90" fmla="*/ 137 w 350"/>
                <a:gd name="T91" fmla="*/ 272 h 443"/>
                <a:gd name="T92" fmla="*/ 137 w 350"/>
                <a:gd name="T93" fmla="*/ 278 h 443"/>
                <a:gd name="T94" fmla="*/ 157 w 350"/>
                <a:gd name="T95" fmla="*/ 353 h 443"/>
                <a:gd name="T96" fmla="*/ 183 w 350"/>
                <a:gd name="T97" fmla="*/ 382 h 443"/>
                <a:gd name="T98" fmla="*/ 192 w 350"/>
                <a:gd name="T99" fmla="*/ 394 h 443"/>
                <a:gd name="T100" fmla="*/ 176 w 350"/>
                <a:gd name="T101" fmla="*/ 43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" h="443">
                  <a:moveTo>
                    <a:pt x="176" y="431"/>
                  </a:moveTo>
                  <a:cubicBezTo>
                    <a:pt x="167" y="413"/>
                    <a:pt x="151" y="426"/>
                    <a:pt x="139" y="421"/>
                  </a:cubicBezTo>
                  <a:cubicBezTo>
                    <a:pt x="130" y="416"/>
                    <a:pt x="125" y="426"/>
                    <a:pt x="118" y="427"/>
                  </a:cubicBezTo>
                  <a:cubicBezTo>
                    <a:pt x="100" y="429"/>
                    <a:pt x="81" y="443"/>
                    <a:pt x="63" y="425"/>
                  </a:cubicBezTo>
                  <a:cubicBezTo>
                    <a:pt x="61" y="423"/>
                    <a:pt x="60" y="420"/>
                    <a:pt x="59" y="417"/>
                  </a:cubicBezTo>
                  <a:cubicBezTo>
                    <a:pt x="58" y="414"/>
                    <a:pt x="57" y="412"/>
                    <a:pt x="56" y="409"/>
                  </a:cubicBezTo>
                  <a:cubicBezTo>
                    <a:pt x="52" y="389"/>
                    <a:pt x="37" y="375"/>
                    <a:pt x="27" y="359"/>
                  </a:cubicBezTo>
                  <a:cubicBezTo>
                    <a:pt x="22" y="348"/>
                    <a:pt x="15" y="337"/>
                    <a:pt x="11" y="325"/>
                  </a:cubicBezTo>
                  <a:cubicBezTo>
                    <a:pt x="9" y="318"/>
                    <a:pt x="7" y="312"/>
                    <a:pt x="6" y="305"/>
                  </a:cubicBezTo>
                  <a:cubicBezTo>
                    <a:pt x="6" y="299"/>
                    <a:pt x="6" y="293"/>
                    <a:pt x="6" y="287"/>
                  </a:cubicBezTo>
                  <a:cubicBezTo>
                    <a:pt x="5" y="277"/>
                    <a:pt x="9" y="267"/>
                    <a:pt x="3" y="258"/>
                  </a:cubicBezTo>
                  <a:cubicBezTo>
                    <a:pt x="0" y="254"/>
                    <a:pt x="2" y="249"/>
                    <a:pt x="6" y="247"/>
                  </a:cubicBezTo>
                  <a:cubicBezTo>
                    <a:pt x="17" y="241"/>
                    <a:pt x="21" y="230"/>
                    <a:pt x="24" y="220"/>
                  </a:cubicBezTo>
                  <a:cubicBezTo>
                    <a:pt x="34" y="198"/>
                    <a:pt x="36" y="176"/>
                    <a:pt x="38" y="153"/>
                  </a:cubicBezTo>
                  <a:cubicBezTo>
                    <a:pt x="38" y="129"/>
                    <a:pt x="42" y="106"/>
                    <a:pt x="47" y="84"/>
                  </a:cubicBezTo>
                  <a:cubicBezTo>
                    <a:pt x="48" y="82"/>
                    <a:pt x="50" y="80"/>
                    <a:pt x="51" y="78"/>
                  </a:cubicBezTo>
                  <a:cubicBezTo>
                    <a:pt x="56" y="65"/>
                    <a:pt x="61" y="51"/>
                    <a:pt x="67" y="38"/>
                  </a:cubicBezTo>
                  <a:cubicBezTo>
                    <a:pt x="82" y="8"/>
                    <a:pt x="103" y="0"/>
                    <a:pt x="136" y="10"/>
                  </a:cubicBezTo>
                  <a:cubicBezTo>
                    <a:pt x="150" y="14"/>
                    <a:pt x="149" y="27"/>
                    <a:pt x="152" y="37"/>
                  </a:cubicBezTo>
                  <a:cubicBezTo>
                    <a:pt x="159" y="65"/>
                    <a:pt x="155" y="94"/>
                    <a:pt x="164" y="121"/>
                  </a:cubicBezTo>
                  <a:cubicBezTo>
                    <a:pt x="166" y="128"/>
                    <a:pt x="168" y="134"/>
                    <a:pt x="170" y="140"/>
                  </a:cubicBezTo>
                  <a:cubicBezTo>
                    <a:pt x="171" y="145"/>
                    <a:pt x="173" y="152"/>
                    <a:pt x="179" y="152"/>
                  </a:cubicBezTo>
                  <a:cubicBezTo>
                    <a:pt x="185" y="151"/>
                    <a:pt x="185" y="144"/>
                    <a:pt x="186" y="139"/>
                  </a:cubicBezTo>
                  <a:cubicBezTo>
                    <a:pt x="189" y="127"/>
                    <a:pt x="190" y="114"/>
                    <a:pt x="190" y="101"/>
                  </a:cubicBezTo>
                  <a:cubicBezTo>
                    <a:pt x="190" y="94"/>
                    <a:pt x="188" y="85"/>
                    <a:pt x="198" y="81"/>
                  </a:cubicBezTo>
                  <a:cubicBezTo>
                    <a:pt x="212" y="89"/>
                    <a:pt x="212" y="103"/>
                    <a:pt x="212" y="115"/>
                  </a:cubicBezTo>
                  <a:cubicBezTo>
                    <a:pt x="213" y="130"/>
                    <a:pt x="213" y="145"/>
                    <a:pt x="223" y="158"/>
                  </a:cubicBezTo>
                  <a:cubicBezTo>
                    <a:pt x="235" y="163"/>
                    <a:pt x="247" y="160"/>
                    <a:pt x="259" y="158"/>
                  </a:cubicBezTo>
                  <a:cubicBezTo>
                    <a:pt x="288" y="165"/>
                    <a:pt x="317" y="165"/>
                    <a:pt x="343" y="149"/>
                  </a:cubicBezTo>
                  <a:cubicBezTo>
                    <a:pt x="345" y="148"/>
                    <a:pt x="347" y="149"/>
                    <a:pt x="348" y="150"/>
                  </a:cubicBezTo>
                  <a:cubicBezTo>
                    <a:pt x="349" y="153"/>
                    <a:pt x="350" y="156"/>
                    <a:pt x="348" y="157"/>
                  </a:cubicBezTo>
                  <a:cubicBezTo>
                    <a:pt x="331" y="164"/>
                    <a:pt x="333" y="178"/>
                    <a:pt x="331" y="192"/>
                  </a:cubicBezTo>
                  <a:cubicBezTo>
                    <a:pt x="316" y="206"/>
                    <a:pt x="296" y="211"/>
                    <a:pt x="277" y="214"/>
                  </a:cubicBezTo>
                  <a:cubicBezTo>
                    <a:pt x="269" y="216"/>
                    <a:pt x="262" y="216"/>
                    <a:pt x="256" y="220"/>
                  </a:cubicBezTo>
                  <a:cubicBezTo>
                    <a:pt x="244" y="224"/>
                    <a:pt x="231" y="225"/>
                    <a:pt x="219" y="229"/>
                  </a:cubicBezTo>
                  <a:cubicBezTo>
                    <a:pt x="212" y="231"/>
                    <a:pt x="203" y="229"/>
                    <a:pt x="201" y="239"/>
                  </a:cubicBezTo>
                  <a:cubicBezTo>
                    <a:pt x="200" y="248"/>
                    <a:pt x="205" y="254"/>
                    <a:pt x="211" y="260"/>
                  </a:cubicBezTo>
                  <a:cubicBezTo>
                    <a:pt x="223" y="269"/>
                    <a:pt x="237" y="276"/>
                    <a:pt x="250" y="284"/>
                  </a:cubicBezTo>
                  <a:cubicBezTo>
                    <a:pt x="258" y="288"/>
                    <a:pt x="267" y="293"/>
                    <a:pt x="273" y="300"/>
                  </a:cubicBezTo>
                  <a:cubicBezTo>
                    <a:pt x="277" y="304"/>
                    <a:pt x="279" y="309"/>
                    <a:pt x="276" y="314"/>
                  </a:cubicBezTo>
                  <a:cubicBezTo>
                    <a:pt x="274" y="315"/>
                    <a:pt x="272" y="317"/>
                    <a:pt x="270" y="316"/>
                  </a:cubicBezTo>
                  <a:cubicBezTo>
                    <a:pt x="234" y="305"/>
                    <a:pt x="198" y="294"/>
                    <a:pt x="169" y="270"/>
                  </a:cubicBezTo>
                  <a:cubicBezTo>
                    <a:pt x="166" y="263"/>
                    <a:pt x="166" y="255"/>
                    <a:pt x="166" y="248"/>
                  </a:cubicBezTo>
                  <a:cubicBezTo>
                    <a:pt x="166" y="232"/>
                    <a:pt x="154" y="231"/>
                    <a:pt x="143" y="229"/>
                  </a:cubicBezTo>
                  <a:cubicBezTo>
                    <a:pt x="135" y="228"/>
                    <a:pt x="137" y="234"/>
                    <a:pt x="136" y="238"/>
                  </a:cubicBezTo>
                  <a:cubicBezTo>
                    <a:pt x="136" y="249"/>
                    <a:pt x="136" y="261"/>
                    <a:pt x="137" y="272"/>
                  </a:cubicBezTo>
                  <a:cubicBezTo>
                    <a:pt x="137" y="274"/>
                    <a:pt x="137" y="276"/>
                    <a:pt x="137" y="278"/>
                  </a:cubicBezTo>
                  <a:cubicBezTo>
                    <a:pt x="140" y="304"/>
                    <a:pt x="149" y="328"/>
                    <a:pt x="157" y="353"/>
                  </a:cubicBezTo>
                  <a:cubicBezTo>
                    <a:pt x="162" y="366"/>
                    <a:pt x="167" y="379"/>
                    <a:pt x="183" y="382"/>
                  </a:cubicBezTo>
                  <a:cubicBezTo>
                    <a:pt x="189" y="384"/>
                    <a:pt x="194" y="388"/>
                    <a:pt x="192" y="394"/>
                  </a:cubicBezTo>
                  <a:cubicBezTo>
                    <a:pt x="188" y="407"/>
                    <a:pt x="190" y="422"/>
                    <a:pt x="176" y="431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FCD65BAD-43B8-58B3-13BE-3FDD57007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7" y="2275"/>
              <a:ext cx="421" cy="768"/>
            </a:xfrm>
            <a:custGeom>
              <a:avLst/>
              <a:gdLst>
                <a:gd name="T0" fmla="*/ 95 w 172"/>
                <a:gd name="T1" fmla="*/ 183 h 313"/>
                <a:gd name="T2" fmla="*/ 94 w 172"/>
                <a:gd name="T3" fmla="*/ 307 h 313"/>
                <a:gd name="T4" fmla="*/ 70 w 172"/>
                <a:gd name="T5" fmla="*/ 313 h 313"/>
                <a:gd name="T6" fmla="*/ 38 w 172"/>
                <a:gd name="T7" fmla="*/ 313 h 313"/>
                <a:gd name="T8" fmla="*/ 9 w 172"/>
                <a:gd name="T9" fmla="*/ 286 h 313"/>
                <a:gd name="T10" fmla="*/ 4 w 172"/>
                <a:gd name="T11" fmla="*/ 187 h 313"/>
                <a:gd name="T12" fmla="*/ 1 w 172"/>
                <a:gd name="T13" fmla="*/ 118 h 313"/>
                <a:gd name="T14" fmla="*/ 24 w 172"/>
                <a:gd name="T15" fmla="*/ 60 h 313"/>
                <a:gd name="T16" fmla="*/ 86 w 172"/>
                <a:gd name="T17" fmla="*/ 9 h 313"/>
                <a:gd name="T18" fmla="*/ 145 w 172"/>
                <a:gd name="T19" fmla="*/ 1 h 313"/>
                <a:gd name="T20" fmla="*/ 155 w 172"/>
                <a:gd name="T21" fmla="*/ 2 h 313"/>
                <a:gd name="T22" fmla="*/ 171 w 172"/>
                <a:gd name="T23" fmla="*/ 48 h 313"/>
                <a:gd name="T24" fmla="*/ 170 w 172"/>
                <a:gd name="T25" fmla="*/ 76 h 313"/>
                <a:gd name="T26" fmla="*/ 166 w 172"/>
                <a:gd name="T27" fmla="*/ 85 h 313"/>
                <a:gd name="T28" fmla="*/ 118 w 172"/>
                <a:gd name="T29" fmla="*/ 118 h 313"/>
                <a:gd name="T30" fmla="*/ 112 w 172"/>
                <a:gd name="T31" fmla="*/ 124 h 313"/>
                <a:gd name="T32" fmla="*/ 101 w 172"/>
                <a:gd name="T33" fmla="*/ 158 h 313"/>
                <a:gd name="T34" fmla="*/ 95 w 172"/>
                <a:gd name="T35" fmla="*/ 18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" h="313">
                  <a:moveTo>
                    <a:pt x="95" y="183"/>
                  </a:moveTo>
                  <a:cubicBezTo>
                    <a:pt x="94" y="225"/>
                    <a:pt x="94" y="266"/>
                    <a:pt x="94" y="307"/>
                  </a:cubicBezTo>
                  <a:cubicBezTo>
                    <a:pt x="86" y="310"/>
                    <a:pt x="78" y="311"/>
                    <a:pt x="70" y="313"/>
                  </a:cubicBezTo>
                  <a:cubicBezTo>
                    <a:pt x="60" y="313"/>
                    <a:pt x="49" y="313"/>
                    <a:pt x="38" y="313"/>
                  </a:cubicBezTo>
                  <a:cubicBezTo>
                    <a:pt x="22" y="311"/>
                    <a:pt x="10" y="305"/>
                    <a:pt x="9" y="286"/>
                  </a:cubicBezTo>
                  <a:cubicBezTo>
                    <a:pt x="10" y="253"/>
                    <a:pt x="2" y="220"/>
                    <a:pt x="4" y="187"/>
                  </a:cubicBezTo>
                  <a:cubicBezTo>
                    <a:pt x="2" y="164"/>
                    <a:pt x="0" y="141"/>
                    <a:pt x="1" y="118"/>
                  </a:cubicBezTo>
                  <a:cubicBezTo>
                    <a:pt x="1" y="95"/>
                    <a:pt x="9" y="76"/>
                    <a:pt x="24" y="60"/>
                  </a:cubicBezTo>
                  <a:cubicBezTo>
                    <a:pt x="43" y="41"/>
                    <a:pt x="60" y="19"/>
                    <a:pt x="86" y="9"/>
                  </a:cubicBezTo>
                  <a:cubicBezTo>
                    <a:pt x="105" y="2"/>
                    <a:pt x="125" y="3"/>
                    <a:pt x="145" y="1"/>
                  </a:cubicBezTo>
                  <a:cubicBezTo>
                    <a:pt x="148" y="0"/>
                    <a:pt x="152" y="0"/>
                    <a:pt x="155" y="2"/>
                  </a:cubicBezTo>
                  <a:cubicBezTo>
                    <a:pt x="168" y="14"/>
                    <a:pt x="168" y="32"/>
                    <a:pt x="171" y="48"/>
                  </a:cubicBezTo>
                  <a:cubicBezTo>
                    <a:pt x="171" y="57"/>
                    <a:pt x="172" y="67"/>
                    <a:pt x="170" y="76"/>
                  </a:cubicBezTo>
                  <a:cubicBezTo>
                    <a:pt x="169" y="79"/>
                    <a:pt x="167" y="82"/>
                    <a:pt x="166" y="85"/>
                  </a:cubicBezTo>
                  <a:cubicBezTo>
                    <a:pt x="156" y="105"/>
                    <a:pt x="134" y="107"/>
                    <a:pt x="118" y="118"/>
                  </a:cubicBezTo>
                  <a:cubicBezTo>
                    <a:pt x="116" y="119"/>
                    <a:pt x="114" y="121"/>
                    <a:pt x="112" y="124"/>
                  </a:cubicBezTo>
                  <a:cubicBezTo>
                    <a:pt x="104" y="134"/>
                    <a:pt x="103" y="146"/>
                    <a:pt x="101" y="158"/>
                  </a:cubicBezTo>
                  <a:cubicBezTo>
                    <a:pt x="99" y="166"/>
                    <a:pt x="99" y="175"/>
                    <a:pt x="95" y="183"/>
                  </a:cubicBezTo>
                  <a:close/>
                </a:path>
              </a:pathLst>
            </a:custGeom>
            <a:solidFill>
              <a:srgbClr val="464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2EA48984-6890-7C9F-4317-7F8665E95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" y="2351"/>
              <a:ext cx="319" cy="714"/>
            </a:xfrm>
            <a:custGeom>
              <a:avLst/>
              <a:gdLst>
                <a:gd name="T0" fmla="*/ 44 w 130"/>
                <a:gd name="T1" fmla="*/ 158 h 291"/>
                <a:gd name="T2" fmla="*/ 50 w 130"/>
                <a:gd name="T3" fmla="*/ 139 h 291"/>
                <a:gd name="T4" fmla="*/ 37 w 130"/>
                <a:gd name="T5" fmla="*/ 111 h 291"/>
                <a:gd name="T6" fmla="*/ 28 w 130"/>
                <a:gd name="T7" fmla="*/ 101 h 291"/>
                <a:gd name="T8" fmla="*/ 0 w 130"/>
                <a:gd name="T9" fmla="*/ 5 h 291"/>
                <a:gd name="T10" fmla="*/ 17 w 130"/>
                <a:gd name="T11" fmla="*/ 2 h 291"/>
                <a:gd name="T12" fmla="*/ 93 w 130"/>
                <a:gd name="T13" fmla="*/ 41 h 291"/>
                <a:gd name="T14" fmla="*/ 122 w 130"/>
                <a:gd name="T15" fmla="*/ 137 h 291"/>
                <a:gd name="T16" fmla="*/ 103 w 130"/>
                <a:gd name="T17" fmla="*/ 217 h 291"/>
                <a:gd name="T18" fmla="*/ 90 w 130"/>
                <a:gd name="T19" fmla="*/ 264 h 291"/>
                <a:gd name="T20" fmla="*/ 76 w 130"/>
                <a:gd name="T21" fmla="*/ 288 h 291"/>
                <a:gd name="T22" fmla="*/ 61 w 130"/>
                <a:gd name="T23" fmla="*/ 290 h 291"/>
                <a:gd name="T24" fmla="*/ 41 w 130"/>
                <a:gd name="T25" fmla="*/ 270 h 291"/>
                <a:gd name="T26" fmla="*/ 40 w 130"/>
                <a:gd name="T27" fmla="*/ 193 h 291"/>
                <a:gd name="T28" fmla="*/ 44 w 130"/>
                <a:gd name="T29" fmla="*/ 15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291">
                  <a:moveTo>
                    <a:pt x="44" y="158"/>
                  </a:moveTo>
                  <a:cubicBezTo>
                    <a:pt x="46" y="151"/>
                    <a:pt x="48" y="145"/>
                    <a:pt x="50" y="139"/>
                  </a:cubicBezTo>
                  <a:cubicBezTo>
                    <a:pt x="55" y="125"/>
                    <a:pt x="63" y="111"/>
                    <a:pt x="37" y="111"/>
                  </a:cubicBezTo>
                  <a:cubicBezTo>
                    <a:pt x="32" y="111"/>
                    <a:pt x="30" y="106"/>
                    <a:pt x="28" y="101"/>
                  </a:cubicBezTo>
                  <a:cubicBezTo>
                    <a:pt x="16" y="70"/>
                    <a:pt x="3" y="39"/>
                    <a:pt x="0" y="5"/>
                  </a:cubicBezTo>
                  <a:cubicBezTo>
                    <a:pt x="5" y="0"/>
                    <a:pt x="11" y="0"/>
                    <a:pt x="17" y="2"/>
                  </a:cubicBezTo>
                  <a:cubicBezTo>
                    <a:pt x="43" y="14"/>
                    <a:pt x="69" y="24"/>
                    <a:pt x="93" y="41"/>
                  </a:cubicBezTo>
                  <a:cubicBezTo>
                    <a:pt x="127" y="66"/>
                    <a:pt x="130" y="101"/>
                    <a:pt x="122" y="137"/>
                  </a:cubicBezTo>
                  <a:cubicBezTo>
                    <a:pt x="116" y="164"/>
                    <a:pt x="109" y="190"/>
                    <a:pt x="103" y="217"/>
                  </a:cubicBezTo>
                  <a:cubicBezTo>
                    <a:pt x="97" y="232"/>
                    <a:pt x="94" y="249"/>
                    <a:pt x="90" y="264"/>
                  </a:cubicBezTo>
                  <a:cubicBezTo>
                    <a:pt x="87" y="273"/>
                    <a:pt x="86" y="283"/>
                    <a:pt x="76" y="288"/>
                  </a:cubicBezTo>
                  <a:cubicBezTo>
                    <a:pt x="71" y="290"/>
                    <a:pt x="66" y="290"/>
                    <a:pt x="61" y="290"/>
                  </a:cubicBezTo>
                  <a:cubicBezTo>
                    <a:pt x="47" y="291"/>
                    <a:pt x="41" y="285"/>
                    <a:pt x="41" y="270"/>
                  </a:cubicBezTo>
                  <a:cubicBezTo>
                    <a:pt x="41" y="244"/>
                    <a:pt x="43" y="218"/>
                    <a:pt x="40" y="193"/>
                  </a:cubicBezTo>
                  <a:cubicBezTo>
                    <a:pt x="41" y="181"/>
                    <a:pt x="43" y="169"/>
                    <a:pt x="44" y="158"/>
                  </a:cubicBezTo>
                  <a:close/>
                </a:path>
              </a:pathLst>
            </a:custGeom>
            <a:solidFill>
              <a:srgbClr val="4E6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9BD1953D-AC98-3E5B-C73C-1303EFDED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" y="1801"/>
              <a:ext cx="466" cy="297"/>
            </a:xfrm>
            <a:custGeom>
              <a:avLst/>
              <a:gdLst>
                <a:gd name="T0" fmla="*/ 172 w 190"/>
                <a:gd name="T1" fmla="*/ 10 h 121"/>
                <a:gd name="T2" fmla="*/ 180 w 190"/>
                <a:gd name="T3" fmla="*/ 112 h 121"/>
                <a:gd name="T4" fmla="*/ 171 w 190"/>
                <a:gd name="T5" fmla="*/ 118 h 121"/>
                <a:gd name="T6" fmla="*/ 130 w 190"/>
                <a:gd name="T7" fmla="*/ 100 h 121"/>
                <a:gd name="T8" fmla="*/ 103 w 190"/>
                <a:gd name="T9" fmla="*/ 97 h 121"/>
                <a:gd name="T10" fmla="*/ 79 w 190"/>
                <a:gd name="T11" fmla="*/ 97 h 121"/>
                <a:gd name="T12" fmla="*/ 36 w 190"/>
                <a:gd name="T13" fmla="*/ 94 h 121"/>
                <a:gd name="T14" fmla="*/ 1 w 190"/>
                <a:gd name="T15" fmla="*/ 70 h 121"/>
                <a:gd name="T16" fmla="*/ 9 w 190"/>
                <a:gd name="T17" fmla="*/ 54 h 121"/>
                <a:gd name="T18" fmla="*/ 23 w 190"/>
                <a:gd name="T19" fmla="*/ 23 h 121"/>
                <a:gd name="T20" fmla="*/ 104 w 190"/>
                <a:gd name="T21" fmla="*/ 28 h 121"/>
                <a:gd name="T22" fmla="*/ 126 w 190"/>
                <a:gd name="T23" fmla="*/ 27 h 121"/>
                <a:gd name="T24" fmla="*/ 132 w 190"/>
                <a:gd name="T25" fmla="*/ 0 h 121"/>
                <a:gd name="T26" fmla="*/ 172 w 190"/>
                <a:gd name="T27" fmla="*/ 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121">
                  <a:moveTo>
                    <a:pt x="172" y="10"/>
                  </a:moveTo>
                  <a:cubicBezTo>
                    <a:pt x="190" y="43"/>
                    <a:pt x="184" y="77"/>
                    <a:pt x="180" y="112"/>
                  </a:cubicBezTo>
                  <a:cubicBezTo>
                    <a:pt x="179" y="118"/>
                    <a:pt x="177" y="121"/>
                    <a:pt x="171" y="118"/>
                  </a:cubicBezTo>
                  <a:cubicBezTo>
                    <a:pt x="158" y="111"/>
                    <a:pt x="142" y="111"/>
                    <a:pt x="130" y="100"/>
                  </a:cubicBezTo>
                  <a:cubicBezTo>
                    <a:pt x="123" y="93"/>
                    <a:pt x="112" y="98"/>
                    <a:pt x="103" y="97"/>
                  </a:cubicBezTo>
                  <a:cubicBezTo>
                    <a:pt x="95" y="99"/>
                    <a:pt x="87" y="94"/>
                    <a:pt x="79" y="97"/>
                  </a:cubicBezTo>
                  <a:cubicBezTo>
                    <a:pt x="65" y="99"/>
                    <a:pt x="50" y="97"/>
                    <a:pt x="36" y="94"/>
                  </a:cubicBezTo>
                  <a:cubicBezTo>
                    <a:pt x="22" y="89"/>
                    <a:pt x="7" y="86"/>
                    <a:pt x="1" y="70"/>
                  </a:cubicBezTo>
                  <a:cubicBezTo>
                    <a:pt x="0" y="63"/>
                    <a:pt x="5" y="59"/>
                    <a:pt x="9" y="54"/>
                  </a:cubicBezTo>
                  <a:cubicBezTo>
                    <a:pt x="21" y="47"/>
                    <a:pt x="15" y="32"/>
                    <a:pt x="23" y="23"/>
                  </a:cubicBezTo>
                  <a:cubicBezTo>
                    <a:pt x="50" y="21"/>
                    <a:pt x="77" y="31"/>
                    <a:pt x="104" y="28"/>
                  </a:cubicBezTo>
                  <a:cubicBezTo>
                    <a:pt x="111" y="27"/>
                    <a:pt x="118" y="28"/>
                    <a:pt x="126" y="27"/>
                  </a:cubicBezTo>
                  <a:cubicBezTo>
                    <a:pt x="111" y="13"/>
                    <a:pt x="123" y="7"/>
                    <a:pt x="132" y="0"/>
                  </a:cubicBezTo>
                  <a:cubicBezTo>
                    <a:pt x="143" y="12"/>
                    <a:pt x="159" y="6"/>
                    <a:pt x="172" y="10"/>
                  </a:cubicBezTo>
                  <a:close/>
                </a:path>
              </a:pathLst>
            </a:custGeom>
            <a:solidFill>
              <a:srgbClr val="9D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538F374F-BB53-102E-8810-3983B3B06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436"/>
              <a:ext cx="306" cy="427"/>
            </a:xfrm>
            <a:custGeom>
              <a:avLst/>
              <a:gdLst>
                <a:gd name="T0" fmla="*/ 125 w 125"/>
                <a:gd name="T1" fmla="*/ 159 h 174"/>
                <a:gd name="T2" fmla="*/ 87 w 125"/>
                <a:gd name="T3" fmla="*/ 151 h 174"/>
                <a:gd name="T4" fmla="*/ 76 w 125"/>
                <a:gd name="T5" fmla="*/ 147 h 174"/>
                <a:gd name="T6" fmla="*/ 68 w 125"/>
                <a:gd name="T7" fmla="*/ 112 h 174"/>
                <a:gd name="T8" fmla="*/ 75 w 125"/>
                <a:gd name="T9" fmla="*/ 94 h 174"/>
                <a:gd name="T10" fmla="*/ 63 w 125"/>
                <a:gd name="T11" fmla="*/ 59 h 174"/>
                <a:gd name="T12" fmla="*/ 24 w 125"/>
                <a:gd name="T13" fmla="*/ 59 h 174"/>
                <a:gd name="T14" fmla="*/ 6 w 125"/>
                <a:gd name="T15" fmla="*/ 56 h 174"/>
                <a:gd name="T16" fmla="*/ 1 w 125"/>
                <a:gd name="T17" fmla="*/ 52 h 174"/>
                <a:gd name="T18" fmla="*/ 3 w 125"/>
                <a:gd name="T19" fmla="*/ 30 h 174"/>
                <a:gd name="T20" fmla="*/ 4 w 125"/>
                <a:gd name="T21" fmla="*/ 26 h 174"/>
                <a:gd name="T22" fmla="*/ 7 w 125"/>
                <a:gd name="T23" fmla="*/ 22 h 174"/>
                <a:gd name="T24" fmla="*/ 8 w 125"/>
                <a:gd name="T25" fmla="*/ 18 h 174"/>
                <a:gd name="T26" fmla="*/ 24 w 125"/>
                <a:gd name="T27" fmla="*/ 6 h 174"/>
                <a:gd name="T28" fmla="*/ 72 w 125"/>
                <a:gd name="T29" fmla="*/ 9 h 174"/>
                <a:gd name="T30" fmla="*/ 89 w 125"/>
                <a:gd name="T31" fmla="*/ 22 h 174"/>
                <a:gd name="T32" fmla="*/ 92 w 125"/>
                <a:gd name="T33" fmla="*/ 26 h 174"/>
                <a:gd name="T34" fmla="*/ 95 w 125"/>
                <a:gd name="T35" fmla="*/ 34 h 174"/>
                <a:gd name="T36" fmla="*/ 97 w 125"/>
                <a:gd name="T37" fmla="*/ 36 h 174"/>
                <a:gd name="T38" fmla="*/ 96 w 125"/>
                <a:gd name="T39" fmla="*/ 38 h 174"/>
                <a:gd name="T40" fmla="*/ 97 w 125"/>
                <a:gd name="T41" fmla="*/ 42 h 174"/>
                <a:gd name="T42" fmla="*/ 103 w 125"/>
                <a:gd name="T43" fmla="*/ 66 h 174"/>
                <a:gd name="T44" fmla="*/ 104 w 125"/>
                <a:gd name="T45" fmla="*/ 74 h 174"/>
                <a:gd name="T46" fmla="*/ 108 w 125"/>
                <a:gd name="T47" fmla="*/ 98 h 174"/>
                <a:gd name="T48" fmla="*/ 108 w 125"/>
                <a:gd name="T49" fmla="*/ 98 h 174"/>
                <a:gd name="T50" fmla="*/ 125 w 125"/>
                <a:gd name="T51" fmla="*/ 15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74">
                  <a:moveTo>
                    <a:pt x="125" y="159"/>
                  </a:moveTo>
                  <a:cubicBezTo>
                    <a:pt x="111" y="161"/>
                    <a:pt x="96" y="174"/>
                    <a:pt x="87" y="151"/>
                  </a:cubicBezTo>
                  <a:cubicBezTo>
                    <a:pt x="84" y="147"/>
                    <a:pt x="79" y="150"/>
                    <a:pt x="76" y="147"/>
                  </a:cubicBezTo>
                  <a:cubicBezTo>
                    <a:pt x="67" y="137"/>
                    <a:pt x="66" y="125"/>
                    <a:pt x="68" y="112"/>
                  </a:cubicBezTo>
                  <a:cubicBezTo>
                    <a:pt x="69" y="105"/>
                    <a:pt x="73" y="100"/>
                    <a:pt x="75" y="94"/>
                  </a:cubicBezTo>
                  <a:cubicBezTo>
                    <a:pt x="83" y="77"/>
                    <a:pt x="80" y="65"/>
                    <a:pt x="63" y="59"/>
                  </a:cubicBezTo>
                  <a:cubicBezTo>
                    <a:pt x="51" y="56"/>
                    <a:pt x="38" y="49"/>
                    <a:pt x="24" y="59"/>
                  </a:cubicBezTo>
                  <a:cubicBezTo>
                    <a:pt x="19" y="64"/>
                    <a:pt x="12" y="60"/>
                    <a:pt x="6" y="56"/>
                  </a:cubicBezTo>
                  <a:cubicBezTo>
                    <a:pt x="4" y="55"/>
                    <a:pt x="2" y="54"/>
                    <a:pt x="1" y="52"/>
                  </a:cubicBezTo>
                  <a:cubicBezTo>
                    <a:pt x="0" y="44"/>
                    <a:pt x="1" y="37"/>
                    <a:pt x="3" y="30"/>
                  </a:cubicBezTo>
                  <a:cubicBezTo>
                    <a:pt x="4" y="29"/>
                    <a:pt x="4" y="27"/>
                    <a:pt x="4" y="26"/>
                  </a:cubicBezTo>
                  <a:cubicBezTo>
                    <a:pt x="5" y="24"/>
                    <a:pt x="6" y="23"/>
                    <a:pt x="7" y="22"/>
                  </a:cubicBezTo>
                  <a:cubicBezTo>
                    <a:pt x="7" y="20"/>
                    <a:pt x="8" y="19"/>
                    <a:pt x="8" y="18"/>
                  </a:cubicBezTo>
                  <a:cubicBezTo>
                    <a:pt x="10" y="9"/>
                    <a:pt x="16" y="6"/>
                    <a:pt x="24" y="6"/>
                  </a:cubicBezTo>
                  <a:cubicBezTo>
                    <a:pt x="40" y="4"/>
                    <a:pt x="57" y="0"/>
                    <a:pt x="72" y="9"/>
                  </a:cubicBezTo>
                  <a:cubicBezTo>
                    <a:pt x="78" y="13"/>
                    <a:pt x="83" y="17"/>
                    <a:pt x="89" y="22"/>
                  </a:cubicBezTo>
                  <a:cubicBezTo>
                    <a:pt x="90" y="23"/>
                    <a:pt x="91" y="24"/>
                    <a:pt x="92" y="26"/>
                  </a:cubicBezTo>
                  <a:cubicBezTo>
                    <a:pt x="92" y="29"/>
                    <a:pt x="91" y="32"/>
                    <a:pt x="95" y="34"/>
                  </a:cubicBezTo>
                  <a:cubicBezTo>
                    <a:pt x="96" y="35"/>
                    <a:pt x="97" y="35"/>
                    <a:pt x="97" y="36"/>
                  </a:cubicBezTo>
                  <a:cubicBezTo>
                    <a:pt x="97" y="37"/>
                    <a:pt x="97" y="38"/>
                    <a:pt x="96" y="38"/>
                  </a:cubicBezTo>
                  <a:cubicBezTo>
                    <a:pt x="97" y="39"/>
                    <a:pt x="97" y="40"/>
                    <a:pt x="97" y="42"/>
                  </a:cubicBezTo>
                  <a:cubicBezTo>
                    <a:pt x="105" y="48"/>
                    <a:pt x="102" y="58"/>
                    <a:pt x="103" y="66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12" y="81"/>
                    <a:pt x="103" y="90"/>
                    <a:pt x="108" y="9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8" y="120"/>
                    <a:pt x="119" y="138"/>
                    <a:pt x="125" y="159"/>
                  </a:cubicBezTo>
                  <a:close/>
                </a:path>
              </a:pathLst>
            </a:custGeom>
            <a:solidFill>
              <a:srgbClr val="A84C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8B5F1B-D748-C0C4-1AFD-11337A258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" y="2086"/>
              <a:ext cx="501" cy="167"/>
            </a:xfrm>
            <a:custGeom>
              <a:avLst/>
              <a:gdLst>
                <a:gd name="T0" fmla="*/ 204 w 204"/>
                <a:gd name="T1" fmla="*/ 16 h 68"/>
                <a:gd name="T2" fmla="*/ 188 w 204"/>
                <a:gd name="T3" fmla="*/ 56 h 68"/>
                <a:gd name="T4" fmla="*/ 161 w 204"/>
                <a:gd name="T5" fmla="*/ 67 h 68"/>
                <a:gd name="T6" fmla="*/ 60 w 204"/>
                <a:gd name="T7" fmla="*/ 50 h 68"/>
                <a:gd name="T8" fmla="*/ 13 w 204"/>
                <a:gd name="T9" fmla="*/ 42 h 68"/>
                <a:gd name="T10" fmla="*/ 28 w 204"/>
                <a:gd name="T11" fmla="*/ 8 h 68"/>
                <a:gd name="T12" fmla="*/ 61 w 204"/>
                <a:gd name="T13" fmla="*/ 10 h 68"/>
                <a:gd name="T14" fmla="*/ 148 w 204"/>
                <a:gd name="T15" fmla="*/ 12 h 68"/>
                <a:gd name="T16" fmla="*/ 161 w 204"/>
                <a:gd name="T17" fmla="*/ 0 h 68"/>
                <a:gd name="T18" fmla="*/ 204 w 204"/>
                <a:gd name="T19" fmla="*/ 1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68">
                  <a:moveTo>
                    <a:pt x="204" y="16"/>
                  </a:moveTo>
                  <a:cubicBezTo>
                    <a:pt x="203" y="31"/>
                    <a:pt x="194" y="43"/>
                    <a:pt x="188" y="56"/>
                  </a:cubicBezTo>
                  <a:cubicBezTo>
                    <a:pt x="182" y="68"/>
                    <a:pt x="172" y="67"/>
                    <a:pt x="161" y="67"/>
                  </a:cubicBezTo>
                  <a:cubicBezTo>
                    <a:pt x="126" y="66"/>
                    <a:pt x="94" y="52"/>
                    <a:pt x="60" y="50"/>
                  </a:cubicBezTo>
                  <a:cubicBezTo>
                    <a:pt x="44" y="48"/>
                    <a:pt x="27" y="55"/>
                    <a:pt x="13" y="42"/>
                  </a:cubicBezTo>
                  <a:cubicBezTo>
                    <a:pt x="0" y="19"/>
                    <a:pt x="2" y="22"/>
                    <a:pt x="28" y="8"/>
                  </a:cubicBezTo>
                  <a:cubicBezTo>
                    <a:pt x="42" y="1"/>
                    <a:pt x="50" y="5"/>
                    <a:pt x="61" y="10"/>
                  </a:cubicBezTo>
                  <a:cubicBezTo>
                    <a:pt x="90" y="20"/>
                    <a:pt x="119" y="17"/>
                    <a:pt x="148" y="12"/>
                  </a:cubicBezTo>
                  <a:cubicBezTo>
                    <a:pt x="152" y="8"/>
                    <a:pt x="154" y="1"/>
                    <a:pt x="161" y="0"/>
                  </a:cubicBezTo>
                  <a:cubicBezTo>
                    <a:pt x="176" y="2"/>
                    <a:pt x="190" y="10"/>
                    <a:pt x="204" y="16"/>
                  </a:cubicBezTo>
                  <a:close/>
                </a:path>
              </a:pathLst>
            </a:custGeom>
            <a:solidFill>
              <a:srgbClr val="F39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BBDCCFFA-5248-2E34-C641-EE283C18C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" y="2532"/>
              <a:ext cx="409" cy="606"/>
            </a:xfrm>
            <a:custGeom>
              <a:avLst/>
              <a:gdLst>
                <a:gd name="T0" fmla="*/ 153 w 167"/>
                <a:gd name="T1" fmla="*/ 190 h 247"/>
                <a:gd name="T2" fmla="*/ 154 w 167"/>
                <a:gd name="T3" fmla="*/ 182 h 247"/>
                <a:gd name="T4" fmla="*/ 151 w 167"/>
                <a:gd name="T5" fmla="*/ 120 h 247"/>
                <a:gd name="T6" fmla="*/ 151 w 167"/>
                <a:gd name="T7" fmla="*/ 56 h 247"/>
                <a:gd name="T8" fmla="*/ 165 w 167"/>
                <a:gd name="T9" fmla="*/ 11 h 247"/>
                <a:gd name="T10" fmla="*/ 167 w 167"/>
                <a:gd name="T11" fmla="*/ 9 h 247"/>
                <a:gd name="T12" fmla="*/ 160 w 167"/>
                <a:gd name="T13" fmla="*/ 6 h 247"/>
                <a:gd name="T14" fmla="*/ 21 w 167"/>
                <a:gd name="T15" fmla="*/ 9 h 247"/>
                <a:gd name="T16" fmla="*/ 16 w 167"/>
                <a:gd name="T17" fmla="*/ 14 h 247"/>
                <a:gd name="T18" fmla="*/ 27 w 167"/>
                <a:gd name="T19" fmla="*/ 25 h 247"/>
                <a:gd name="T20" fmla="*/ 27 w 167"/>
                <a:gd name="T21" fmla="*/ 59 h 247"/>
                <a:gd name="T22" fmla="*/ 4 w 167"/>
                <a:gd name="T23" fmla="*/ 50 h 247"/>
                <a:gd name="T24" fmla="*/ 2 w 167"/>
                <a:gd name="T25" fmla="*/ 78 h 247"/>
                <a:gd name="T26" fmla="*/ 37 w 167"/>
                <a:gd name="T27" fmla="*/ 79 h 247"/>
                <a:gd name="T28" fmla="*/ 49 w 167"/>
                <a:gd name="T29" fmla="*/ 82 h 247"/>
                <a:gd name="T30" fmla="*/ 119 w 167"/>
                <a:gd name="T31" fmla="*/ 80 h 247"/>
                <a:gd name="T32" fmla="*/ 138 w 167"/>
                <a:gd name="T33" fmla="*/ 88 h 247"/>
                <a:gd name="T34" fmla="*/ 130 w 167"/>
                <a:gd name="T35" fmla="*/ 110 h 247"/>
                <a:gd name="T36" fmla="*/ 128 w 167"/>
                <a:gd name="T37" fmla="*/ 121 h 247"/>
                <a:gd name="T38" fmla="*/ 137 w 167"/>
                <a:gd name="T39" fmla="*/ 162 h 247"/>
                <a:gd name="T40" fmla="*/ 141 w 167"/>
                <a:gd name="T41" fmla="*/ 174 h 247"/>
                <a:gd name="T42" fmla="*/ 144 w 167"/>
                <a:gd name="T43" fmla="*/ 235 h 247"/>
                <a:gd name="T44" fmla="*/ 146 w 167"/>
                <a:gd name="T45" fmla="*/ 247 h 247"/>
                <a:gd name="T46" fmla="*/ 152 w 167"/>
                <a:gd name="T47" fmla="*/ 246 h 247"/>
                <a:gd name="T48" fmla="*/ 154 w 167"/>
                <a:gd name="T49" fmla="*/ 234 h 247"/>
                <a:gd name="T50" fmla="*/ 153 w 167"/>
                <a:gd name="T51" fmla="*/ 19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7" h="247">
                  <a:moveTo>
                    <a:pt x="153" y="190"/>
                  </a:moveTo>
                  <a:cubicBezTo>
                    <a:pt x="153" y="187"/>
                    <a:pt x="153" y="184"/>
                    <a:pt x="154" y="182"/>
                  </a:cubicBezTo>
                  <a:cubicBezTo>
                    <a:pt x="152" y="161"/>
                    <a:pt x="153" y="141"/>
                    <a:pt x="151" y="120"/>
                  </a:cubicBezTo>
                  <a:cubicBezTo>
                    <a:pt x="150" y="99"/>
                    <a:pt x="148" y="78"/>
                    <a:pt x="151" y="56"/>
                  </a:cubicBezTo>
                  <a:cubicBezTo>
                    <a:pt x="153" y="42"/>
                    <a:pt x="154" y="22"/>
                    <a:pt x="165" y="11"/>
                  </a:cubicBezTo>
                  <a:cubicBezTo>
                    <a:pt x="166" y="10"/>
                    <a:pt x="167" y="10"/>
                    <a:pt x="167" y="9"/>
                  </a:cubicBezTo>
                  <a:cubicBezTo>
                    <a:pt x="165" y="8"/>
                    <a:pt x="163" y="7"/>
                    <a:pt x="160" y="6"/>
                  </a:cubicBezTo>
                  <a:cubicBezTo>
                    <a:pt x="114" y="4"/>
                    <a:pt x="67" y="0"/>
                    <a:pt x="21" y="9"/>
                  </a:cubicBezTo>
                  <a:cubicBezTo>
                    <a:pt x="19" y="11"/>
                    <a:pt x="18" y="13"/>
                    <a:pt x="16" y="14"/>
                  </a:cubicBezTo>
                  <a:cubicBezTo>
                    <a:pt x="18" y="20"/>
                    <a:pt x="24" y="21"/>
                    <a:pt x="27" y="25"/>
                  </a:cubicBezTo>
                  <a:cubicBezTo>
                    <a:pt x="33" y="33"/>
                    <a:pt x="34" y="55"/>
                    <a:pt x="27" y="59"/>
                  </a:cubicBezTo>
                  <a:cubicBezTo>
                    <a:pt x="16" y="66"/>
                    <a:pt x="11" y="55"/>
                    <a:pt x="4" y="50"/>
                  </a:cubicBezTo>
                  <a:cubicBezTo>
                    <a:pt x="0" y="59"/>
                    <a:pt x="1" y="69"/>
                    <a:pt x="2" y="78"/>
                  </a:cubicBezTo>
                  <a:cubicBezTo>
                    <a:pt x="14" y="73"/>
                    <a:pt x="25" y="72"/>
                    <a:pt x="37" y="79"/>
                  </a:cubicBezTo>
                  <a:cubicBezTo>
                    <a:pt x="41" y="82"/>
                    <a:pt x="45" y="83"/>
                    <a:pt x="49" y="82"/>
                  </a:cubicBezTo>
                  <a:cubicBezTo>
                    <a:pt x="72" y="78"/>
                    <a:pt x="96" y="80"/>
                    <a:pt x="119" y="80"/>
                  </a:cubicBezTo>
                  <a:cubicBezTo>
                    <a:pt x="126" y="80"/>
                    <a:pt x="135" y="79"/>
                    <a:pt x="138" y="88"/>
                  </a:cubicBezTo>
                  <a:cubicBezTo>
                    <a:pt x="141" y="97"/>
                    <a:pt x="140" y="105"/>
                    <a:pt x="130" y="110"/>
                  </a:cubicBezTo>
                  <a:cubicBezTo>
                    <a:pt x="126" y="113"/>
                    <a:pt x="121" y="117"/>
                    <a:pt x="128" y="121"/>
                  </a:cubicBezTo>
                  <a:cubicBezTo>
                    <a:pt x="144" y="132"/>
                    <a:pt x="139" y="147"/>
                    <a:pt x="137" y="162"/>
                  </a:cubicBezTo>
                  <a:cubicBezTo>
                    <a:pt x="137" y="167"/>
                    <a:pt x="138" y="171"/>
                    <a:pt x="141" y="174"/>
                  </a:cubicBezTo>
                  <a:cubicBezTo>
                    <a:pt x="149" y="194"/>
                    <a:pt x="144" y="215"/>
                    <a:pt x="144" y="235"/>
                  </a:cubicBezTo>
                  <a:cubicBezTo>
                    <a:pt x="144" y="239"/>
                    <a:pt x="140" y="244"/>
                    <a:pt x="146" y="247"/>
                  </a:cubicBezTo>
                  <a:cubicBezTo>
                    <a:pt x="148" y="247"/>
                    <a:pt x="150" y="247"/>
                    <a:pt x="152" y="246"/>
                  </a:cubicBezTo>
                  <a:cubicBezTo>
                    <a:pt x="158" y="243"/>
                    <a:pt x="154" y="238"/>
                    <a:pt x="154" y="234"/>
                  </a:cubicBezTo>
                  <a:cubicBezTo>
                    <a:pt x="153" y="220"/>
                    <a:pt x="154" y="205"/>
                    <a:pt x="153" y="190"/>
                  </a:cubicBezTo>
                  <a:close/>
                </a:path>
              </a:pathLst>
            </a:custGeom>
            <a:solidFill>
              <a:srgbClr val="D4D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9A1912E7-44E5-6C4F-D62D-301D0D4A1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" y="1446"/>
              <a:ext cx="235" cy="255"/>
            </a:xfrm>
            <a:custGeom>
              <a:avLst/>
              <a:gdLst>
                <a:gd name="T0" fmla="*/ 96 w 96"/>
                <a:gd name="T1" fmla="*/ 34 h 104"/>
                <a:gd name="T2" fmla="*/ 72 w 96"/>
                <a:gd name="T3" fmla="*/ 82 h 104"/>
                <a:gd name="T4" fmla="*/ 67 w 96"/>
                <a:gd name="T5" fmla="*/ 88 h 104"/>
                <a:gd name="T6" fmla="*/ 41 w 96"/>
                <a:gd name="T7" fmla="*/ 104 h 104"/>
                <a:gd name="T8" fmla="*/ 0 w 96"/>
                <a:gd name="T9" fmla="*/ 89 h 104"/>
                <a:gd name="T10" fmla="*/ 8 w 96"/>
                <a:gd name="T11" fmla="*/ 66 h 104"/>
                <a:gd name="T12" fmla="*/ 4 w 96"/>
                <a:gd name="T13" fmla="*/ 34 h 104"/>
                <a:gd name="T14" fmla="*/ 57 w 96"/>
                <a:gd name="T15" fmla="*/ 10 h 104"/>
                <a:gd name="T16" fmla="*/ 96 w 96"/>
                <a:gd name="T17" fmla="*/ 3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04">
                  <a:moveTo>
                    <a:pt x="96" y="34"/>
                  </a:moveTo>
                  <a:cubicBezTo>
                    <a:pt x="88" y="50"/>
                    <a:pt x="80" y="66"/>
                    <a:pt x="72" y="82"/>
                  </a:cubicBezTo>
                  <a:cubicBezTo>
                    <a:pt x="70" y="84"/>
                    <a:pt x="69" y="87"/>
                    <a:pt x="67" y="88"/>
                  </a:cubicBezTo>
                  <a:cubicBezTo>
                    <a:pt x="58" y="93"/>
                    <a:pt x="50" y="99"/>
                    <a:pt x="41" y="104"/>
                  </a:cubicBezTo>
                  <a:cubicBezTo>
                    <a:pt x="27" y="100"/>
                    <a:pt x="11" y="102"/>
                    <a:pt x="0" y="89"/>
                  </a:cubicBezTo>
                  <a:cubicBezTo>
                    <a:pt x="3" y="82"/>
                    <a:pt x="9" y="75"/>
                    <a:pt x="8" y="66"/>
                  </a:cubicBezTo>
                  <a:cubicBezTo>
                    <a:pt x="8" y="56"/>
                    <a:pt x="3" y="45"/>
                    <a:pt x="4" y="34"/>
                  </a:cubicBezTo>
                  <a:cubicBezTo>
                    <a:pt x="16" y="7"/>
                    <a:pt x="30" y="0"/>
                    <a:pt x="57" y="10"/>
                  </a:cubicBezTo>
                  <a:cubicBezTo>
                    <a:pt x="71" y="16"/>
                    <a:pt x="90" y="15"/>
                    <a:pt x="96" y="34"/>
                  </a:cubicBezTo>
                  <a:close/>
                </a:path>
              </a:pathLst>
            </a:custGeom>
            <a:solidFill>
              <a:srgbClr val="F29B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057E5C7D-6D9F-D5E9-65FC-F6F3F9FAB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" y="1931"/>
              <a:ext cx="373" cy="253"/>
            </a:xfrm>
            <a:custGeom>
              <a:avLst/>
              <a:gdLst>
                <a:gd name="T0" fmla="*/ 108 w 152"/>
                <a:gd name="T1" fmla="*/ 76 h 103"/>
                <a:gd name="T2" fmla="*/ 88 w 152"/>
                <a:gd name="T3" fmla="*/ 78 h 103"/>
                <a:gd name="T4" fmla="*/ 83 w 152"/>
                <a:gd name="T5" fmla="*/ 79 h 103"/>
                <a:gd name="T6" fmla="*/ 64 w 152"/>
                <a:gd name="T7" fmla="*/ 100 h 103"/>
                <a:gd name="T8" fmla="*/ 52 w 152"/>
                <a:gd name="T9" fmla="*/ 103 h 103"/>
                <a:gd name="T10" fmla="*/ 31 w 152"/>
                <a:gd name="T11" fmla="*/ 81 h 103"/>
                <a:gd name="T12" fmla="*/ 36 w 152"/>
                <a:gd name="T13" fmla="*/ 73 h 103"/>
                <a:gd name="T14" fmla="*/ 40 w 152"/>
                <a:gd name="T15" fmla="*/ 48 h 103"/>
                <a:gd name="T16" fmla="*/ 36 w 152"/>
                <a:gd name="T17" fmla="*/ 47 h 103"/>
                <a:gd name="T18" fmla="*/ 24 w 152"/>
                <a:gd name="T19" fmla="*/ 37 h 103"/>
                <a:gd name="T20" fmla="*/ 4 w 152"/>
                <a:gd name="T21" fmla="*/ 13 h 103"/>
                <a:gd name="T22" fmla="*/ 11 w 152"/>
                <a:gd name="T23" fmla="*/ 4 h 103"/>
                <a:gd name="T24" fmla="*/ 57 w 152"/>
                <a:gd name="T25" fmla="*/ 16 h 103"/>
                <a:gd name="T26" fmla="*/ 83 w 152"/>
                <a:gd name="T27" fmla="*/ 16 h 103"/>
                <a:gd name="T28" fmla="*/ 117 w 152"/>
                <a:gd name="T29" fmla="*/ 37 h 103"/>
                <a:gd name="T30" fmla="*/ 129 w 152"/>
                <a:gd name="T31" fmla="*/ 43 h 103"/>
                <a:gd name="T32" fmla="*/ 151 w 152"/>
                <a:gd name="T33" fmla="*/ 50 h 103"/>
                <a:gd name="T34" fmla="*/ 130 w 152"/>
                <a:gd name="T35" fmla="*/ 62 h 103"/>
                <a:gd name="T36" fmla="*/ 119 w 152"/>
                <a:gd name="T37" fmla="*/ 65 h 103"/>
                <a:gd name="T38" fmla="*/ 108 w 152"/>
                <a:gd name="T39" fmla="*/ 7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103">
                  <a:moveTo>
                    <a:pt x="108" y="76"/>
                  </a:moveTo>
                  <a:cubicBezTo>
                    <a:pt x="99" y="71"/>
                    <a:pt x="99" y="71"/>
                    <a:pt x="88" y="78"/>
                  </a:cubicBezTo>
                  <a:cubicBezTo>
                    <a:pt x="87" y="79"/>
                    <a:pt x="84" y="79"/>
                    <a:pt x="83" y="79"/>
                  </a:cubicBezTo>
                  <a:cubicBezTo>
                    <a:pt x="61" y="77"/>
                    <a:pt x="58" y="81"/>
                    <a:pt x="64" y="100"/>
                  </a:cubicBezTo>
                  <a:cubicBezTo>
                    <a:pt x="61" y="103"/>
                    <a:pt x="57" y="103"/>
                    <a:pt x="52" y="103"/>
                  </a:cubicBezTo>
                  <a:cubicBezTo>
                    <a:pt x="40" y="101"/>
                    <a:pt x="35" y="91"/>
                    <a:pt x="31" y="81"/>
                  </a:cubicBezTo>
                  <a:cubicBezTo>
                    <a:pt x="31" y="77"/>
                    <a:pt x="33" y="74"/>
                    <a:pt x="36" y="73"/>
                  </a:cubicBezTo>
                  <a:cubicBezTo>
                    <a:pt x="55" y="64"/>
                    <a:pt x="55" y="64"/>
                    <a:pt x="40" y="48"/>
                  </a:cubicBezTo>
                  <a:cubicBezTo>
                    <a:pt x="39" y="47"/>
                    <a:pt x="38" y="47"/>
                    <a:pt x="36" y="47"/>
                  </a:cubicBezTo>
                  <a:cubicBezTo>
                    <a:pt x="32" y="44"/>
                    <a:pt x="28" y="41"/>
                    <a:pt x="24" y="37"/>
                  </a:cubicBezTo>
                  <a:cubicBezTo>
                    <a:pt x="17" y="29"/>
                    <a:pt x="7" y="24"/>
                    <a:pt x="4" y="13"/>
                  </a:cubicBezTo>
                  <a:cubicBezTo>
                    <a:pt x="2" y="6"/>
                    <a:pt x="0" y="0"/>
                    <a:pt x="11" y="4"/>
                  </a:cubicBezTo>
                  <a:cubicBezTo>
                    <a:pt x="29" y="25"/>
                    <a:pt x="42" y="28"/>
                    <a:pt x="57" y="16"/>
                  </a:cubicBezTo>
                  <a:cubicBezTo>
                    <a:pt x="66" y="11"/>
                    <a:pt x="74" y="10"/>
                    <a:pt x="83" y="16"/>
                  </a:cubicBezTo>
                  <a:cubicBezTo>
                    <a:pt x="91" y="27"/>
                    <a:pt x="105" y="30"/>
                    <a:pt x="117" y="37"/>
                  </a:cubicBezTo>
                  <a:cubicBezTo>
                    <a:pt x="121" y="39"/>
                    <a:pt x="125" y="41"/>
                    <a:pt x="129" y="43"/>
                  </a:cubicBezTo>
                  <a:cubicBezTo>
                    <a:pt x="137" y="46"/>
                    <a:pt x="150" y="39"/>
                    <a:pt x="151" y="50"/>
                  </a:cubicBezTo>
                  <a:cubicBezTo>
                    <a:pt x="152" y="62"/>
                    <a:pt x="138" y="60"/>
                    <a:pt x="130" y="62"/>
                  </a:cubicBezTo>
                  <a:cubicBezTo>
                    <a:pt x="126" y="62"/>
                    <a:pt x="122" y="64"/>
                    <a:pt x="119" y="65"/>
                  </a:cubicBezTo>
                  <a:cubicBezTo>
                    <a:pt x="113" y="66"/>
                    <a:pt x="112" y="73"/>
                    <a:pt x="108" y="76"/>
                  </a:cubicBezTo>
                  <a:close/>
                </a:path>
              </a:pathLst>
            </a:custGeom>
            <a:solidFill>
              <a:srgbClr val="E27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F33C9FD9-90D1-E58F-0DC4-98064A09A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" y="1370"/>
              <a:ext cx="280" cy="164"/>
            </a:xfrm>
            <a:custGeom>
              <a:avLst/>
              <a:gdLst>
                <a:gd name="T0" fmla="*/ 99 w 114"/>
                <a:gd name="T1" fmla="*/ 65 h 67"/>
                <a:gd name="T2" fmla="*/ 40 w 114"/>
                <a:gd name="T3" fmla="*/ 38 h 67"/>
                <a:gd name="T4" fmla="*/ 35 w 114"/>
                <a:gd name="T5" fmla="*/ 38 h 67"/>
                <a:gd name="T6" fmla="*/ 11 w 114"/>
                <a:gd name="T7" fmla="*/ 65 h 67"/>
                <a:gd name="T8" fmla="*/ 3 w 114"/>
                <a:gd name="T9" fmla="*/ 65 h 67"/>
                <a:gd name="T10" fmla="*/ 27 w 114"/>
                <a:gd name="T11" fmla="*/ 8 h 67"/>
                <a:gd name="T12" fmla="*/ 59 w 114"/>
                <a:gd name="T13" fmla="*/ 8 h 67"/>
                <a:gd name="T14" fmla="*/ 105 w 114"/>
                <a:gd name="T15" fmla="*/ 34 h 67"/>
                <a:gd name="T16" fmla="*/ 99 w 114"/>
                <a:gd name="T17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67">
                  <a:moveTo>
                    <a:pt x="99" y="65"/>
                  </a:moveTo>
                  <a:cubicBezTo>
                    <a:pt x="83" y="49"/>
                    <a:pt x="58" y="50"/>
                    <a:pt x="40" y="38"/>
                  </a:cubicBezTo>
                  <a:cubicBezTo>
                    <a:pt x="39" y="37"/>
                    <a:pt x="35" y="37"/>
                    <a:pt x="35" y="38"/>
                  </a:cubicBezTo>
                  <a:cubicBezTo>
                    <a:pt x="33" y="52"/>
                    <a:pt x="15" y="52"/>
                    <a:pt x="11" y="65"/>
                  </a:cubicBezTo>
                  <a:cubicBezTo>
                    <a:pt x="8" y="67"/>
                    <a:pt x="6" y="67"/>
                    <a:pt x="3" y="65"/>
                  </a:cubicBezTo>
                  <a:cubicBezTo>
                    <a:pt x="0" y="41"/>
                    <a:pt x="11" y="24"/>
                    <a:pt x="27" y="8"/>
                  </a:cubicBezTo>
                  <a:cubicBezTo>
                    <a:pt x="38" y="0"/>
                    <a:pt x="48" y="3"/>
                    <a:pt x="59" y="8"/>
                  </a:cubicBezTo>
                  <a:cubicBezTo>
                    <a:pt x="76" y="14"/>
                    <a:pt x="95" y="15"/>
                    <a:pt x="105" y="34"/>
                  </a:cubicBezTo>
                  <a:cubicBezTo>
                    <a:pt x="112" y="48"/>
                    <a:pt x="114" y="58"/>
                    <a:pt x="99" y="65"/>
                  </a:cubicBezTo>
                  <a:close/>
                </a:path>
              </a:pathLst>
            </a:custGeom>
            <a:solidFill>
              <a:srgbClr val="814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E906BCF1-D57B-AEB6-697D-1BC42BCDB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2694"/>
              <a:ext cx="481" cy="439"/>
            </a:xfrm>
            <a:custGeom>
              <a:avLst/>
              <a:gdLst>
                <a:gd name="T0" fmla="*/ 176 w 196"/>
                <a:gd name="T1" fmla="*/ 10 h 179"/>
                <a:gd name="T2" fmla="*/ 196 w 196"/>
                <a:gd name="T3" fmla="*/ 10 h 179"/>
                <a:gd name="T4" fmla="*/ 188 w 196"/>
                <a:gd name="T5" fmla="*/ 33 h 179"/>
                <a:gd name="T6" fmla="*/ 188 w 196"/>
                <a:gd name="T7" fmla="*/ 160 h 179"/>
                <a:gd name="T8" fmla="*/ 183 w 196"/>
                <a:gd name="T9" fmla="*/ 178 h 179"/>
                <a:gd name="T10" fmla="*/ 176 w 196"/>
                <a:gd name="T11" fmla="*/ 161 h 179"/>
                <a:gd name="T12" fmla="*/ 158 w 196"/>
                <a:gd name="T13" fmla="*/ 142 h 179"/>
                <a:gd name="T14" fmla="*/ 4 w 196"/>
                <a:gd name="T15" fmla="*/ 143 h 179"/>
                <a:gd name="T16" fmla="*/ 10 w 196"/>
                <a:gd name="T17" fmla="*/ 122 h 179"/>
                <a:gd name="T18" fmla="*/ 90 w 196"/>
                <a:gd name="T19" fmla="*/ 119 h 179"/>
                <a:gd name="T20" fmla="*/ 149 w 196"/>
                <a:gd name="T21" fmla="*/ 119 h 179"/>
                <a:gd name="T22" fmla="*/ 170 w 196"/>
                <a:gd name="T23" fmla="*/ 90 h 179"/>
                <a:gd name="T24" fmla="*/ 170 w 196"/>
                <a:gd name="T25" fmla="*/ 40 h 179"/>
                <a:gd name="T26" fmla="*/ 176 w 196"/>
                <a:gd name="T27" fmla="*/ 1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79">
                  <a:moveTo>
                    <a:pt x="176" y="10"/>
                  </a:moveTo>
                  <a:cubicBezTo>
                    <a:pt x="183" y="6"/>
                    <a:pt x="189" y="0"/>
                    <a:pt x="196" y="10"/>
                  </a:cubicBezTo>
                  <a:cubicBezTo>
                    <a:pt x="185" y="12"/>
                    <a:pt x="188" y="24"/>
                    <a:pt x="188" y="33"/>
                  </a:cubicBezTo>
                  <a:cubicBezTo>
                    <a:pt x="188" y="75"/>
                    <a:pt x="188" y="118"/>
                    <a:pt x="188" y="160"/>
                  </a:cubicBezTo>
                  <a:cubicBezTo>
                    <a:pt x="188" y="167"/>
                    <a:pt x="190" y="177"/>
                    <a:pt x="183" y="178"/>
                  </a:cubicBezTo>
                  <a:cubicBezTo>
                    <a:pt x="174" y="179"/>
                    <a:pt x="176" y="167"/>
                    <a:pt x="176" y="161"/>
                  </a:cubicBezTo>
                  <a:cubicBezTo>
                    <a:pt x="177" y="142"/>
                    <a:pt x="168" y="142"/>
                    <a:pt x="158" y="142"/>
                  </a:cubicBezTo>
                  <a:cubicBezTo>
                    <a:pt x="107" y="143"/>
                    <a:pt x="56" y="143"/>
                    <a:pt x="4" y="143"/>
                  </a:cubicBezTo>
                  <a:cubicBezTo>
                    <a:pt x="0" y="133"/>
                    <a:pt x="4" y="127"/>
                    <a:pt x="10" y="122"/>
                  </a:cubicBezTo>
                  <a:cubicBezTo>
                    <a:pt x="37" y="115"/>
                    <a:pt x="63" y="120"/>
                    <a:pt x="90" y="119"/>
                  </a:cubicBezTo>
                  <a:cubicBezTo>
                    <a:pt x="109" y="118"/>
                    <a:pt x="129" y="118"/>
                    <a:pt x="149" y="119"/>
                  </a:cubicBezTo>
                  <a:cubicBezTo>
                    <a:pt x="165" y="119"/>
                    <a:pt x="171" y="110"/>
                    <a:pt x="170" y="90"/>
                  </a:cubicBezTo>
                  <a:cubicBezTo>
                    <a:pt x="170" y="73"/>
                    <a:pt x="170" y="57"/>
                    <a:pt x="170" y="40"/>
                  </a:cubicBezTo>
                  <a:cubicBezTo>
                    <a:pt x="170" y="29"/>
                    <a:pt x="170" y="19"/>
                    <a:pt x="176" y="10"/>
                  </a:cubicBezTo>
                  <a:close/>
                </a:path>
              </a:pathLst>
            </a:custGeom>
            <a:solidFill>
              <a:srgbClr val="D4D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A7CC1E69-B323-E801-4053-CC66D4583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2550"/>
              <a:ext cx="324" cy="581"/>
            </a:xfrm>
            <a:custGeom>
              <a:avLst/>
              <a:gdLst>
                <a:gd name="T0" fmla="*/ 20 w 132"/>
                <a:gd name="T1" fmla="*/ 155 h 237"/>
                <a:gd name="T2" fmla="*/ 16 w 132"/>
                <a:gd name="T3" fmla="*/ 168 h 237"/>
                <a:gd name="T4" fmla="*/ 16 w 132"/>
                <a:gd name="T5" fmla="*/ 237 h 237"/>
                <a:gd name="T6" fmla="*/ 10 w 132"/>
                <a:gd name="T7" fmla="*/ 237 h 237"/>
                <a:gd name="T8" fmla="*/ 8 w 132"/>
                <a:gd name="T9" fmla="*/ 168 h 237"/>
                <a:gd name="T10" fmla="*/ 1 w 132"/>
                <a:gd name="T11" fmla="*/ 152 h 237"/>
                <a:gd name="T12" fmla="*/ 2 w 132"/>
                <a:gd name="T13" fmla="*/ 81 h 237"/>
                <a:gd name="T14" fmla="*/ 8 w 132"/>
                <a:gd name="T15" fmla="*/ 56 h 237"/>
                <a:gd name="T16" fmla="*/ 8 w 132"/>
                <a:gd name="T17" fmla="*/ 44 h 237"/>
                <a:gd name="T18" fmla="*/ 3 w 132"/>
                <a:gd name="T19" fmla="*/ 4 h 237"/>
                <a:gd name="T20" fmla="*/ 16 w 132"/>
                <a:gd name="T21" fmla="*/ 2 h 237"/>
                <a:gd name="T22" fmla="*/ 22 w 132"/>
                <a:gd name="T23" fmla="*/ 24 h 237"/>
                <a:gd name="T24" fmla="*/ 28 w 132"/>
                <a:gd name="T25" fmla="*/ 51 h 237"/>
                <a:gd name="T26" fmla="*/ 103 w 132"/>
                <a:gd name="T27" fmla="*/ 54 h 237"/>
                <a:gd name="T28" fmla="*/ 132 w 132"/>
                <a:gd name="T29" fmla="*/ 60 h 237"/>
                <a:gd name="T30" fmla="*/ 132 w 132"/>
                <a:gd name="T31" fmla="*/ 67 h 237"/>
                <a:gd name="T32" fmla="*/ 108 w 132"/>
                <a:gd name="T33" fmla="*/ 74 h 237"/>
                <a:gd name="T34" fmla="*/ 51 w 132"/>
                <a:gd name="T35" fmla="*/ 74 h 237"/>
                <a:gd name="T36" fmla="*/ 27 w 132"/>
                <a:gd name="T37" fmla="*/ 97 h 237"/>
                <a:gd name="T38" fmla="*/ 26 w 132"/>
                <a:gd name="T39" fmla="*/ 133 h 237"/>
                <a:gd name="T40" fmla="*/ 20 w 132"/>
                <a:gd name="T41" fmla="*/ 15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237">
                  <a:moveTo>
                    <a:pt x="20" y="155"/>
                  </a:moveTo>
                  <a:cubicBezTo>
                    <a:pt x="19" y="159"/>
                    <a:pt x="18" y="163"/>
                    <a:pt x="16" y="168"/>
                  </a:cubicBezTo>
                  <a:cubicBezTo>
                    <a:pt x="16" y="191"/>
                    <a:pt x="16" y="214"/>
                    <a:pt x="16" y="237"/>
                  </a:cubicBezTo>
                  <a:cubicBezTo>
                    <a:pt x="14" y="237"/>
                    <a:pt x="12" y="237"/>
                    <a:pt x="10" y="237"/>
                  </a:cubicBezTo>
                  <a:cubicBezTo>
                    <a:pt x="6" y="214"/>
                    <a:pt x="9" y="191"/>
                    <a:pt x="8" y="168"/>
                  </a:cubicBezTo>
                  <a:cubicBezTo>
                    <a:pt x="2" y="164"/>
                    <a:pt x="0" y="159"/>
                    <a:pt x="1" y="152"/>
                  </a:cubicBezTo>
                  <a:cubicBezTo>
                    <a:pt x="3" y="128"/>
                    <a:pt x="2" y="104"/>
                    <a:pt x="2" y="81"/>
                  </a:cubicBezTo>
                  <a:cubicBezTo>
                    <a:pt x="3" y="72"/>
                    <a:pt x="2" y="63"/>
                    <a:pt x="8" y="56"/>
                  </a:cubicBezTo>
                  <a:cubicBezTo>
                    <a:pt x="8" y="52"/>
                    <a:pt x="8" y="48"/>
                    <a:pt x="8" y="44"/>
                  </a:cubicBezTo>
                  <a:cubicBezTo>
                    <a:pt x="0" y="31"/>
                    <a:pt x="2" y="17"/>
                    <a:pt x="3" y="4"/>
                  </a:cubicBezTo>
                  <a:cubicBezTo>
                    <a:pt x="7" y="0"/>
                    <a:pt x="11" y="0"/>
                    <a:pt x="16" y="2"/>
                  </a:cubicBezTo>
                  <a:cubicBezTo>
                    <a:pt x="25" y="7"/>
                    <a:pt x="22" y="16"/>
                    <a:pt x="22" y="24"/>
                  </a:cubicBezTo>
                  <a:cubicBezTo>
                    <a:pt x="22" y="34"/>
                    <a:pt x="19" y="44"/>
                    <a:pt x="28" y="51"/>
                  </a:cubicBezTo>
                  <a:cubicBezTo>
                    <a:pt x="53" y="57"/>
                    <a:pt x="78" y="53"/>
                    <a:pt x="103" y="54"/>
                  </a:cubicBezTo>
                  <a:cubicBezTo>
                    <a:pt x="113" y="54"/>
                    <a:pt x="123" y="54"/>
                    <a:pt x="132" y="60"/>
                  </a:cubicBezTo>
                  <a:cubicBezTo>
                    <a:pt x="132" y="62"/>
                    <a:pt x="132" y="65"/>
                    <a:pt x="132" y="67"/>
                  </a:cubicBezTo>
                  <a:cubicBezTo>
                    <a:pt x="125" y="74"/>
                    <a:pt x="116" y="73"/>
                    <a:pt x="108" y="74"/>
                  </a:cubicBezTo>
                  <a:cubicBezTo>
                    <a:pt x="89" y="74"/>
                    <a:pt x="70" y="74"/>
                    <a:pt x="51" y="74"/>
                  </a:cubicBezTo>
                  <a:cubicBezTo>
                    <a:pt x="28" y="74"/>
                    <a:pt x="27" y="75"/>
                    <a:pt x="27" y="97"/>
                  </a:cubicBezTo>
                  <a:cubicBezTo>
                    <a:pt x="26" y="109"/>
                    <a:pt x="27" y="121"/>
                    <a:pt x="26" y="133"/>
                  </a:cubicBezTo>
                  <a:cubicBezTo>
                    <a:pt x="26" y="141"/>
                    <a:pt x="26" y="149"/>
                    <a:pt x="20" y="155"/>
                  </a:cubicBezTo>
                  <a:close/>
                </a:path>
              </a:pathLst>
            </a:custGeom>
            <a:solidFill>
              <a:srgbClr val="DFE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583AA229-5857-3DB4-3E47-0BCC3F32A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" y="1664"/>
              <a:ext cx="159" cy="415"/>
            </a:xfrm>
            <a:custGeom>
              <a:avLst/>
              <a:gdLst>
                <a:gd name="T0" fmla="*/ 11 w 65"/>
                <a:gd name="T1" fmla="*/ 0 h 169"/>
                <a:gd name="T2" fmla="*/ 55 w 65"/>
                <a:gd name="T3" fmla="*/ 13 h 169"/>
                <a:gd name="T4" fmla="*/ 63 w 65"/>
                <a:gd name="T5" fmla="*/ 56 h 169"/>
                <a:gd name="T6" fmla="*/ 44 w 65"/>
                <a:gd name="T7" fmla="*/ 62 h 169"/>
                <a:gd name="T8" fmla="*/ 17 w 65"/>
                <a:gd name="T9" fmla="*/ 24 h 169"/>
                <a:gd name="T10" fmla="*/ 41 w 65"/>
                <a:gd name="T11" fmla="*/ 154 h 169"/>
                <a:gd name="T12" fmla="*/ 50 w 65"/>
                <a:gd name="T13" fmla="*/ 107 h 169"/>
                <a:gd name="T14" fmla="*/ 53 w 65"/>
                <a:gd name="T15" fmla="*/ 78 h 169"/>
                <a:gd name="T16" fmla="*/ 64 w 65"/>
                <a:gd name="T17" fmla="*/ 87 h 169"/>
                <a:gd name="T18" fmla="*/ 62 w 65"/>
                <a:gd name="T19" fmla="*/ 89 h 169"/>
                <a:gd name="T20" fmla="*/ 53 w 65"/>
                <a:gd name="T21" fmla="*/ 156 h 169"/>
                <a:gd name="T22" fmla="*/ 44 w 65"/>
                <a:gd name="T23" fmla="*/ 169 h 169"/>
                <a:gd name="T24" fmla="*/ 32 w 65"/>
                <a:gd name="T25" fmla="*/ 157 h 169"/>
                <a:gd name="T26" fmla="*/ 15 w 65"/>
                <a:gd name="T27" fmla="*/ 78 h 169"/>
                <a:gd name="T28" fmla="*/ 0 w 65"/>
                <a:gd name="T29" fmla="*/ 17 h 169"/>
                <a:gd name="T30" fmla="*/ 11 w 65"/>
                <a:gd name="T3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69">
                  <a:moveTo>
                    <a:pt x="11" y="0"/>
                  </a:moveTo>
                  <a:cubicBezTo>
                    <a:pt x="25" y="5"/>
                    <a:pt x="42" y="4"/>
                    <a:pt x="55" y="13"/>
                  </a:cubicBezTo>
                  <a:cubicBezTo>
                    <a:pt x="64" y="26"/>
                    <a:pt x="65" y="41"/>
                    <a:pt x="63" y="56"/>
                  </a:cubicBezTo>
                  <a:cubicBezTo>
                    <a:pt x="59" y="66"/>
                    <a:pt x="50" y="60"/>
                    <a:pt x="44" y="62"/>
                  </a:cubicBezTo>
                  <a:cubicBezTo>
                    <a:pt x="33" y="50"/>
                    <a:pt x="27" y="35"/>
                    <a:pt x="17" y="24"/>
                  </a:cubicBezTo>
                  <a:cubicBezTo>
                    <a:pt x="28" y="64"/>
                    <a:pt x="27" y="108"/>
                    <a:pt x="41" y="154"/>
                  </a:cubicBezTo>
                  <a:cubicBezTo>
                    <a:pt x="47" y="136"/>
                    <a:pt x="50" y="122"/>
                    <a:pt x="50" y="107"/>
                  </a:cubicBezTo>
                  <a:cubicBezTo>
                    <a:pt x="50" y="97"/>
                    <a:pt x="48" y="87"/>
                    <a:pt x="53" y="78"/>
                  </a:cubicBezTo>
                  <a:cubicBezTo>
                    <a:pt x="63" y="74"/>
                    <a:pt x="63" y="81"/>
                    <a:pt x="64" y="87"/>
                  </a:cubicBezTo>
                  <a:cubicBezTo>
                    <a:pt x="63" y="88"/>
                    <a:pt x="63" y="89"/>
                    <a:pt x="62" y="89"/>
                  </a:cubicBezTo>
                  <a:cubicBezTo>
                    <a:pt x="60" y="112"/>
                    <a:pt x="60" y="134"/>
                    <a:pt x="53" y="156"/>
                  </a:cubicBezTo>
                  <a:cubicBezTo>
                    <a:pt x="51" y="161"/>
                    <a:pt x="53" y="169"/>
                    <a:pt x="44" y="169"/>
                  </a:cubicBezTo>
                  <a:cubicBezTo>
                    <a:pt x="36" y="169"/>
                    <a:pt x="34" y="163"/>
                    <a:pt x="32" y="157"/>
                  </a:cubicBezTo>
                  <a:cubicBezTo>
                    <a:pt x="23" y="132"/>
                    <a:pt x="16" y="105"/>
                    <a:pt x="15" y="78"/>
                  </a:cubicBezTo>
                  <a:cubicBezTo>
                    <a:pt x="14" y="56"/>
                    <a:pt x="11" y="35"/>
                    <a:pt x="0" y="17"/>
                  </a:cubicBezTo>
                  <a:cubicBezTo>
                    <a:pt x="1" y="9"/>
                    <a:pt x="7" y="5"/>
                    <a:pt x="11" y="0"/>
                  </a:cubicBezTo>
                  <a:close/>
                </a:path>
              </a:pathLst>
            </a:custGeom>
            <a:solidFill>
              <a:srgbClr val="D65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CDD074B8-1D6C-C173-9F33-89A83F8E3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2726"/>
              <a:ext cx="263" cy="297"/>
            </a:xfrm>
            <a:custGeom>
              <a:avLst/>
              <a:gdLst>
                <a:gd name="T0" fmla="*/ 107 w 107"/>
                <a:gd name="T1" fmla="*/ 84 h 121"/>
                <a:gd name="T2" fmla="*/ 107 w 107"/>
                <a:gd name="T3" fmla="*/ 95 h 121"/>
                <a:gd name="T4" fmla="*/ 31 w 107"/>
                <a:gd name="T5" fmla="*/ 95 h 121"/>
                <a:gd name="T6" fmla="*/ 15 w 107"/>
                <a:gd name="T7" fmla="*/ 109 h 121"/>
                <a:gd name="T8" fmla="*/ 7 w 107"/>
                <a:gd name="T9" fmla="*/ 120 h 121"/>
                <a:gd name="T10" fmla="*/ 3 w 107"/>
                <a:gd name="T11" fmla="*/ 107 h 121"/>
                <a:gd name="T12" fmla="*/ 3 w 107"/>
                <a:gd name="T13" fmla="*/ 0 h 121"/>
                <a:gd name="T14" fmla="*/ 15 w 107"/>
                <a:gd name="T15" fmla="*/ 0 h 121"/>
                <a:gd name="T16" fmla="*/ 21 w 107"/>
                <a:gd name="T17" fmla="*/ 50 h 121"/>
                <a:gd name="T18" fmla="*/ 49 w 107"/>
                <a:gd name="T19" fmla="*/ 78 h 121"/>
                <a:gd name="T20" fmla="*/ 107 w 107"/>
                <a:gd name="T21" fmla="*/ 8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21">
                  <a:moveTo>
                    <a:pt x="107" y="84"/>
                  </a:moveTo>
                  <a:cubicBezTo>
                    <a:pt x="107" y="88"/>
                    <a:pt x="107" y="91"/>
                    <a:pt x="107" y="95"/>
                  </a:cubicBezTo>
                  <a:cubicBezTo>
                    <a:pt x="82" y="95"/>
                    <a:pt x="56" y="96"/>
                    <a:pt x="31" y="95"/>
                  </a:cubicBezTo>
                  <a:cubicBezTo>
                    <a:pt x="21" y="95"/>
                    <a:pt x="14" y="97"/>
                    <a:pt x="15" y="109"/>
                  </a:cubicBezTo>
                  <a:cubicBezTo>
                    <a:pt x="16" y="115"/>
                    <a:pt x="14" y="121"/>
                    <a:pt x="7" y="120"/>
                  </a:cubicBezTo>
                  <a:cubicBezTo>
                    <a:pt x="0" y="119"/>
                    <a:pt x="3" y="112"/>
                    <a:pt x="3" y="107"/>
                  </a:cubicBezTo>
                  <a:cubicBezTo>
                    <a:pt x="3" y="71"/>
                    <a:pt x="3" y="35"/>
                    <a:pt x="3" y="0"/>
                  </a:cubicBezTo>
                  <a:cubicBezTo>
                    <a:pt x="7" y="0"/>
                    <a:pt x="11" y="0"/>
                    <a:pt x="15" y="0"/>
                  </a:cubicBezTo>
                  <a:cubicBezTo>
                    <a:pt x="26" y="15"/>
                    <a:pt x="20" y="33"/>
                    <a:pt x="21" y="50"/>
                  </a:cubicBezTo>
                  <a:cubicBezTo>
                    <a:pt x="22" y="77"/>
                    <a:pt x="22" y="76"/>
                    <a:pt x="49" y="78"/>
                  </a:cubicBezTo>
                  <a:cubicBezTo>
                    <a:pt x="68" y="78"/>
                    <a:pt x="89" y="72"/>
                    <a:pt x="107" y="84"/>
                  </a:cubicBezTo>
                  <a:close/>
                </a:path>
              </a:pathLst>
            </a:custGeom>
            <a:solidFill>
              <a:srgbClr val="D4D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426EC0A9-A52B-1459-9558-611F5BC30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4" y="1821"/>
              <a:ext cx="162" cy="157"/>
            </a:xfrm>
            <a:custGeom>
              <a:avLst/>
              <a:gdLst>
                <a:gd name="T0" fmla="*/ 47 w 66"/>
                <a:gd name="T1" fmla="*/ 61 h 64"/>
                <a:gd name="T2" fmla="*/ 21 w 66"/>
                <a:gd name="T3" fmla="*/ 61 h 64"/>
                <a:gd name="T4" fmla="*/ 8 w 66"/>
                <a:gd name="T5" fmla="*/ 9 h 64"/>
                <a:gd name="T6" fmla="*/ 50 w 66"/>
                <a:gd name="T7" fmla="*/ 9 h 64"/>
                <a:gd name="T8" fmla="*/ 57 w 66"/>
                <a:gd name="T9" fmla="*/ 48 h 64"/>
                <a:gd name="T10" fmla="*/ 47 w 66"/>
                <a:gd name="T1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4">
                  <a:moveTo>
                    <a:pt x="47" y="61"/>
                  </a:moveTo>
                  <a:cubicBezTo>
                    <a:pt x="38" y="60"/>
                    <a:pt x="30" y="64"/>
                    <a:pt x="21" y="61"/>
                  </a:cubicBezTo>
                  <a:cubicBezTo>
                    <a:pt x="0" y="48"/>
                    <a:pt x="7" y="28"/>
                    <a:pt x="8" y="9"/>
                  </a:cubicBezTo>
                  <a:cubicBezTo>
                    <a:pt x="22" y="0"/>
                    <a:pt x="37" y="4"/>
                    <a:pt x="50" y="9"/>
                  </a:cubicBezTo>
                  <a:cubicBezTo>
                    <a:pt x="64" y="14"/>
                    <a:pt x="66" y="33"/>
                    <a:pt x="57" y="48"/>
                  </a:cubicBezTo>
                  <a:cubicBezTo>
                    <a:pt x="53" y="52"/>
                    <a:pt x="50" y="56"/>
                    <a:pt x="47" y="61"/>
                  </a:cubicBezTo>
                  <a:close/>
                </a:path>
              </a:pathLst>
            </a:custGeom>
            <a:solidFill>
              <a:srgbClr val="F09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83EC5D9D-2098-F586-E7D3-D29D2B0EE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" y="1848"/>
              <a:ext cx="118" cy="263"/>
            </a:xfrm>
            <a:custGeom>
              <a:avLst/>
              <a:gdLst>
                <a:gd name="T0" fmla="*/ 48 w 48"/>
                <a:gd name="T1" fmla="*/ 90 h 107"/>
                <a:gd name="T2" fmla="*/ 8 w 48"/>
                <a:gd name="T3" fmla="*/ 97 h 107"/>
                <a:gd name="T4" fmla="*/ 5 w 48"/>
                <a:gd name="T5" fmla="*/ 85 h 107"/>
                <a:gd name="T6" fmla="*/ 26 w 48"/>
                <a:gd name="T7" fmla="*/ 8 h 107"/>
                <a:gd name="T8" fmla="*/ 36 w 48"/>
                <a:gd name="T9" fmla="*/ 2 h 107"/>
                <a:gd name="T10" fmla="*/ 48 w 48"/>
                <a:gd name="T11" fmla="*/ 9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7">
                  <a:moveTo>
                    <a:pt x="48" y="90"/>
                  </a:moveTo>
                  <a:cubicBezTo>
                    <a:pt x="37" y="107"/>
                    <a:pt x="21" y="94"/>
                    <a:pt x="8" y="97"/>
                  </a:cubicBezTo>
                  <a:cubicBezTo>
                    <a:pt x="6" y="94"/>
                    <a:pt x="6" y="89"/>
                    <a:pt x="5" y="85"/>
                  </a:cubicBezTo>
                  <a:cubicBezTo>
                    <a:pt x="0" y="57"/>
                    <a:pt x="22" y="35"/>
                    <a:pt x="26" y="8"/>
                  </a:cubicBezTo>
                  <a:cubicBezTo>
                    <a:pt x="26" y="4"/>
                    <a:pt x="30" y="0"/>
                    <a:pt x="36" y="2"/>
                  </a:cubicBezTo>
                  <a:cubicBezTo>
                    <a:pt x="40" y="31"/>
                    <a:pt x="44" y="60"/>
                    <a:pt x="48" y="90"/>
                  </a:cubicBezTo>
                  <a:close/>
                </a:path>
              </a:pathLst>
            </a:custGeom>
            <a:solidFill>
              <a:srgbClr val="E4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56DD5C5D-BAC9-476F-DF4C-226206775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" y="1755"/>
              <a:ext cx="101" cy="304"/>
            </a:xfrm>
            <a:custGeom>
              <a:avLst/>
              <a:gdLst>
                <a:gd name="T0" fmla="*/ 41 w 41"/>
                <a:gd name="T1" fmla="*/ 40 h 124"/>
                <a:gd name="T2" fmla="*/ 32 w 41"/>
                <a:gd name="T3" fmla="*/ 60 h 124"/>
                <a:gd name="T4" fmla="*/ 14 w 41"/>
                <a:gd name="T5" fmla="*/ 124 h 124"/>
                <a:gd name="T6" fmla="*/ 3 w 41"/>
                <a:gd name="T7" fmla="*/ 57 h 124"/>
                <a:gd name="T8" fmla="*/ 4 w 41"/>
                <a:gd name="T9" fmla="*/ 33 h 124"/>
                <a:gd name="T10" fmla="*/ 3 w 41"/>
                <a:gd name="T11" fmla="*/ 17 h 124"/>
                <a:gd name="T12" fmla="*/ 13 w 41"/>
                <a:gd name="T13" fmla="*/ 0 h 124"/>
                <a:gd name="T14" fmla="*/ 41 w 41"/>
                <a:gd name="T15" fmla="*/ 4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24">
                  <a:moveTo>
                    <a:pt x="41" y="40"/>
                  </a:moveTo>
                  <a:cubicBezTo>
                    <a:pt x="31" y="44"/>
                    <a:pt x="34" y="53"/>
                    <a:pt x="32" y="60"/>
                  </a:cubicBezTo>
                  <a:cubicBezTo>
                    <a:pt x="26" y="82"/>
                    <a:pt x="12" y="100"/>
                    <a:pt x="14" y="124"/>
                  </a:cubicBezTo>
                  <a:cubicBezTo>
                    <a:pt x="0" y="103"/>
                    <a:pt x="4" y="79"/>
                    <a:pt x="3" y="57"/>
                  </a:cubicBezTo>
                  <a:cubicBezTo>
                    <a:pt x="3" y="49"/>
                    <a:pt x="4" y="41"/>
                    <a:pt x="4" y="33"/>
                  </a:cubicBezTo>
                  <a:cubicBezTo>
                    <a:pt x="4" y="27"/>
                    <a:pt x="3" y="22"/>
                    <a:pt x="3" y="17"/>
                  </a:cubicBezTo>
                  <a:cubicBezTo>
                    <a:pt x="5" y="10"/>
                    <a:pt x="7" y="4"/>
                    <a:pt x="13" y="0"/>
                  </a:cubicBezTo>
                  <a:cubicBezTo>
                    <a:pt x="32" y="6"/>
                    <a:pt x="38" y="22"/>
                    <a:pt x="41" y="40"/>
                  </a:cubicBezTo>
                  <a:close/>
                </a:path>
              </a:pathLst>
            </a:custGeom>
            <a:solidFill>
              <a:srgbClr val="ECE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25300798-60C5-3E39-4B09-F8EA40C14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" y="3079"/>
              <a:ext cx="233" cy="98"/>
            </a:xfrm>
            <a:custGeom>
              <a:avLst/>
              <a:gdLst>
                <a:gd name="T0" fmla="*/ 8 w 95"/>
                <a:gd name="T1" fmla="*/ 25 h 40"/>
                <a:gd name="T2" fmla="*/ 55 w 95"/>
                <a:gd name="T3" fmla="*/ 7 h 40"/>
                <a:gd name="T4" fmla="*/ 83 w 95"/>
                <a:gd name="T5" fmla="*/ 5 h 40"/>
                <a:gd name="T6" fmla="*/ 78 w 95"/>
                <a:gd name="T7" fmla="*/ 39 h 40"/>
                <a:gd name="T8" fmla="*/ 18 w 95"/>
                <a:gd name="T9" fmla="*/ 40 h 40"/>
                <a:gd name="T10" fmla="*/ 8 w 95"/>
                <a:gd name="T11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40">
                  <a:moveTo>
                    <a:pt x="8" y="25"/>
                  </a:moveTo>
                  <a:cubicBezTo>
                    <a:pt x="25" y="22"/>
                    <a:pt x="41" y="17"/>
                    <a:pt x="55" y="7"/>
                  </a:cubicBezTo>
                  <a:cubicBezTo>
                    <a:pt x="64" y="0"/>
                    <a:pt x="73" y="1"/>
                    <a:pt x="83" y="5"/>
                  </a:cubicBezTo>
                  <a:cubicBezTo>
                    <a:pt x="95" y="22"/>
                    <a:pt x="94" y="31"/>
                    <a:pt x="78" y="39"/>
                  </a:cubicBezTo>
                  <a:cubicBezTo>
                    <a:pt x="58" y="39"/>
                    <a:pt x="38" y="40"/>
                    <a:pt x="18" y="40"/>
                  </a:cubicBezTo>
                  <a:cubicBezTo>
                    <a:pt x="7" y="40"/>
                    <a:pt x="0" y="37"/>
                    <a:pt x="8" y="25"/>
                  </a:cubicBezTo>
                  <a:close/>
                </a:path>
              </a:pathLst>
            </a:custGeom>
            <a:solidFill>
              <a:srgbClr val="29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62C31DF1-8296-9C90-7907-9199E1C4D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" y="2044"/>
              <a:ext cx="248" cy="93"/>
            </a:xfrm>
            <a:custGeom>
              <a:avLst/>
              <a:gdLst>
                <a:gd name="T0" fmla="*/ 101 w 101"/>
                <a:gd name="T1" fmla="*/ 17 h 38"/>
                <a:gd name="T2" fmla="*/ 94 w 101"/>
                <a:gd name="T3" fmla="*/ 34 h 38"/>
                <a:gd name="T4" fmla="*/ 12 w 101"/>
                <a:gd name="T5" fmla="*/ 33 h 38"/>
                <a:gd name="T6" fmla="*/ 2 w 101"/>
                <a:gd name="T7" fmla="*/ 20 h 38"/>
                <a:gd name="T8" fmla="*/ 68 w 101"/>
                <a:gd name="T9" fmla="*/ 6 h 38"/>
                <a:gd name="T10" fmla="*/ 87 w 101"/>
                <a:gd name="T11" fmla="*/ 10 h 38"/>
                <a:gd name="T12" fmla="*/ 101 w 101"/>
                <a:gd name="T13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38">
                  <a:moveTo>
                    <a:pt x="101" y="17"/>
                  </a:moveTo>
                  <a:cubicBezTo>
                    <a:pt x="99" y="22"/>
                    <a:pt x="97" y="28"/>
                    <a:pt x="94" y="34"/>
                  </a:cubicBezTo>
                  <a:cubicBezTo>
                    <a:pt x="67" y="38"/>
                    <a:pt x="39" y="34"/>
                    <a:pt x="12" y="33"/>
                  </a:cubicBezTo>
                  <a:cubicBezTo>
                    <a:pt x="4" y="33"/>
                    <a:pt x="0" y="28"/>
                    <a:pt x="2" y="20"/>
                  </a:cubicBezTo>
                  <a:cubicBezTo>
                    <a:pt x="24" y="15"/>
                    <a:pt x="44" y="0"/>
                    <a:pt x="68" y="6"/>
                  </a:cubicBezTo>
                  <a:cubicBezTo>
                    <a:pt x="73" y="13"/>
                    <a:pt x="81" y="9"/>
                    <a:pt x="87" y="10"/>
                  </a:cubicBezTo>
                  <a:cubicBezTo>
                    <a:pt x="93" y="11"/>
                    <a:pt x="99" y="9"/>
                    <a:pt x="101" y="17"/>
                  </a:cubicBezTo>
                  <a:close/>
                </a:path>
              </a:pathLst>
            </a:custGeom>
            <a:solidFill>
              <a:srgbClr val="A08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4F208BC5-9E1C-8C09-C6D5-E5E72C48F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4" y="1794"/>
              <a:ext cx="157" cy="145"/>
            </a:xfrm>
            <a:custGeom>
              <a:avLst/>
              <a:gdLst>
                <a:gd name="T0" fmla="*/ 49 w 64"/>
                <a:gd name="T1" fmla="*/ 59 h 59"/>
                <a:gd name="T2" fmla="*/ 24 w 64"/>
                <a:gd name="T3" fmla="*/ 22 h 59"/>
                <a:gd name="T4" fmla="*/ 0 w 64"/>
                <a:gd name="T5" fmla="*/ 20 h 59"/>
                <a:gd name="T6" fmla="*/ 30 w 64"/>
                <a:gd name="T7" fmla="*/ 2 h 59"/>
                <a:gd name="T8" fmla="*/ 52 w 64"/>
                <a:gd name="T9" fmla="*/ 9 h 59"/>
                <a:gd name="T10" fmla="*/ 62 w 64"/>
                <a:gd name="T11" fmla="*/ 20 h 59"/>
                <a:gd name="T12" fmla="*/ 61 w 64"/>
                <a:gd name="T13" fmla="*/ 28 h 59"/>
                <a:gd name="T14" fmla="*/ 49 w 64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59">
                  <a:moveTo>
                    <a:pt x="49" y="59"/>
                  </a:moveTo>
                  <a:cubicBezTo>
                    <a:pt x="57" y="36"/>
                    <a:pt x="49" y="24"/>
                    <a:pt x="24" y="22"/>
                  </a:cubicBezTo>
                  <a:cubicBezTo>
                    <a:pt x="16" y="22"/>
                    <a:pt x="8" y="21"/>
                    <a:pt x="0" y="20"/>
                  </a:cubicBezTo>
                  <a:cubicBezTo>
                    <a:pt x="2" y="1"/>
                    <a:pt x="16" y="0"/>
                    <a:pt x="30" y="2"/>
                  </a:cubicBezTo>
                  <a:cubicBezTo>
                    <a:pt x="38" y="3"/>
                    <a:pt x="45" y="7"/>
                    <a:pt x="52" y="9"/>
                  </a:cubicBezTo>
                  <a:cubicBezTo>
                    <a:pt x="58" y="10"/>
                    <a:pt x="61" y="15"/>
                    <a:pt x="62" y="20"/>
                  </a:cubicBezTo>
                  <a:cubicBezTo>
                    <a:pt x="63" y="23"/>
                    <a:pt x="62" y="26"/>
                    <a:pt x="61" y="28"/>
                  </a:cubicBezTo>
                  <a:cubicBezTo>
                    <a:pt x="59" y="39"/>
                    <a:pt x="64" y="53"/>
                    <a:pt x="49" y="59"/>
                  </a:cubicBezTo>
                  <a:close/>
                </a:path>
              </a:pathLst>
            </a:custGeom>
            <a:solidFill>
              <a:srgbClr val="A24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5">
              <a:extLst>
                <a:ext uri="{FF2B5EF4-FFF2-40B4-BE49-F238E27FC236}">
                  <a16:creationId xmlns:a16="http://schemas.microsoft.com/office/drawing/2014/main" id="{6B348C90-EC5D-8B54-1F6F-C12ECC46B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7" y="1635"/>
              <a:ext cx="106" cy="164"/>
            </a:xfrm>
            <a:custGeom>
              <a:avLst/>
              <a:gdLst>
                <a:gd name="T0" fmla="*/ 0 w 43"/>
                <a:gd name="T1" fmla="*/ 60 h 67"/>
                <a:gd name="T2" fmla="*/ 5 w 43"/>
                <a:gd name="T3" fmla="*/ 25 h 67"/>
                <a:gd name="T4" fmla="*/ 8 w 43"/>
                <a:gd name="T5" fmla="*/ 1 h 67"/>
                <a:gd name="T6" fmla="*/ 9 w 43"/>
                <a:gd name="T7" fmla="*/ 1 h 67"/>
                <a:gd name="T8" fmla="*/ 20 w 43"/>
                <a:gd name="T9" fmla="*/ 12 h 67"/>
                <a:gd name="T10" fmla="*/ 41 w 43"/>
                <a:gd name="T11" fmla="*/ 42 h 67"/>
                <a:gd name="T12" fmla="*/ 28 w 43"/>
                <a:gd name="T13" fmla="*/ 63 h 67"/>
                <a:gd name="T14" fmla="*/ 21 w 43"/>
                <a:gd name="T15" fmla="*/ 65 h 67"/>
                <a:gd name="T16" fmla="*/ 0 w 43"/>
                <a:gd name="T17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7">
                  <a:moveTo>
                    <a:pt x="0" y="60"/>
                  </a:moveTo>
                  <a:cubicBezTo>
                    <a:pt x="2" y="49"/>
                    <a:pt x="4" y="37"/>
                    <a:pt x="5" y="25"/>
                  </a:cubicBezTo>
                  <a:cubicBezTo>
                    <a:pt x="10" y="18"/>
                    <a:pt x="3" y="8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7" y="0"/>
                    <a:pt x="17" y="8"/>
                    <a:pt x="20" y="12"/>
                  </a:cubicBezTo>
                  <a:cubicBezTo>
                    <a:pt x="25" y="23"/>
                    <a:pt x="38" y="29"/>
                    <a:pt x="41" y="42"/>
                  </a:cubicBezTo>
                  <a:cubicBezTo>
                    <a:pt x="43" y="53"/>
                    <a:pt x="38" y="60"/>
                    <a:pt x="28" y="63"/>
                  </a:cubicBezTo>
                  <a:cubicBezTo>
                    <a:pt x="26" y="64"/>
                    <a:pt x="24" y="65"/>
                    <a:pt x="21" y="65"/>
                  </a:cubicBezTo>
                  <a:cubicBezTo>
                    <a:pt x="14" y="66"/>
                    <a:pt x="6" y="67"/>
                    <a:pt x="0" y="60"/>
                  </a:cubicBezTo>
                  <a:close/>
                </a:path>
              </a:pathLst>
            </a:custGeom>
            <a:solidFill>
              <a:srgbClr val="A64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id="{ED0A8871-2339-ACF2-1882-F6A615F2A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" y="1782"/>
              <a:ext cx="147" cy="76"/>
            </a:xfrm>
            <a:custGeom>
              <a:avLst/>
              <a:gdLst>
                <a:gd name="T0" fmla="*/ 27 w 60"/>
                <a:gd name="T1" fmla="*/ 0 h 31"/>
                <a:gd name="T2" fmla="*/ 52 w 60"/>
                <a:gd name="T3" fmla="*/ 1 h 31"/>
                <a:gd name="T4" fmla="*/ 35 w 60"/>
                <a:gd name="T5" fmla="*/ 30 h 31"/>
                <a:gd name="T6" fmla="*/ 8 w 60"/>
                <a:gd name="T7" fmla="*/ 25 h 31"/>
                <a:gd name="T8" fmla="*/ 0 w 60"/>
                <a:gd name="T9" fmla="*/ 14 h 31"/>
                <a:gd name="T10" fmla="*/ 27 w 6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1">
                  <a:moveTo>
                    <a:pt x="27" y="0"/>
                  </a:moveTo>
                  <a:cubicBezTo>
                    <a:pt x="36" y="1"/>
                    <a:pt x="44" y="1"/>
                    <a:pt x="52" y="1"/>
                  </a:cubicBezTo>
                  <a:cubicBezTo>
                    <a:pt x="60" y="21"/>
                    <a:pt x="56" y="29"/>
                    <a:pt x="35" y="30"/>
                  </a:cubicBezTo>
                  <a:cubicBezTo>
                    <a:pt x="26" y="31"/>
                    <a:pt x="17" y="29"/>
                    <a:pt x="8" y="25"/>
                  </a:cubicBezTo>
                  <a:cubicBezTo>
                    <a:pt x="5" y="21"/>
                    <a:pt x="3" y="18"/>
                    <a:pt x="0" y="14"/>
                  </a:cubicBezTo>
                  <a:cubicBezTo>
                    <a:pt x="9" y="10"/>
                    <a:pt x="18" y="5"/>
                    <a:pt x="27" y="0"/>
                  </a:cubicBezTo>
                  <a:close/>
                </a:path>
              </a:pathLst>
            </a:custGeom>
            <a:solidFill>
              <a:srgbClr val="9F8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id="{19ED4233-A992-8201-9E7A-35BBD87AE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2012"/>
              <a:ext cx="179" cy="76"/>
            </a:xfrm>
            <a:custGeom>
              <a:avLst/>
              <a:gdLst>
                <a:gd name="T0" fmla="*/ 69 w 73"/>
                <a:gd name="T1" fmla="*/ 19 h 31"/>
                <a:gd name="T2" fmla="*/ 4 w 73"/>
                <a:gd name="T3" fmla="*/ 31 h 31"/>
                <a:gd name="T4" fmla="*/ 0 w 73"/>
                <a:gd name="T5" fmla="*/ 27 h 31"/>
                <a:gd name="T6" fmla="*/ 40 w 73"/>
                <a:gd name="T7" fmla="*/ 20 h 31"/>
                <a:gd name="T8" fmla="*/ 13 w 73"/>
                <a:gd name="T9" fmla="*/ 11 h 31"/>
                <a:gd name="T10" fmla="*/ 52 w 73"/>
                <a:gd name="T11" fmla="*/ 8 h 31"/>
                <a:gd name="T12" fmla="*/ 73 w 73"/>
                <a:gd name="T13" fmla="*/ 11 h 31"/>
                <a:gd name="T14" fmla="*/ 69 w 73"/>
                <a:gd name="T15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1">
                  <a:moveTo>
                    <a:pt x="69" y="19"/>
                  </a:moveTo>
                  <a:cubicBezTo>
                    <a:pt x="47" y="23"/>
                    <a:pt x="26" y="31"/>
                    <a:pt x="4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13" y="25"/>
                    <a:pt x="25" y="22"/>
                    <a:pt x="40" y="20"/>
                  </a:cubicBezTo>
                  <a:cubicBezTo>
                    <a:pt x="31" y="11"/>
                    <a:pt x="20" y="19"/>
                    <a:pt x="13" y="11"/>
                  </a:cubicBezTo>
                  <a:cubicBezTo>
                    <a:pt x="26" y="5"/>
                    <a:pt x="39" y="11"/>
                    <a:pt x="52" y="8"/>
                  </a:cubicBezTo>
                  <a:cubicBezTo>
                    <a:pt x="61" y="0"/>
                    <a:pt x="67" y="8"/>
                    <a:pt x="73" y="11"/>
                  </a:cubicBezTo>
                  <a:cubicBezTo>
                    <a:pt x="73" y="14"/>
                    <a:pt x="73" y="18"/>
                    <a:pt x="69" y="19"/>
                  </a:cubicBezTo>
                  <a:close/>
                </a:path>
              </a:pathLst>
            </a:custGeom>
            <a:solidFill>
              <a:srgbClr val="D785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A928596F-9F7C-FB05-D4B5-EEFB04BA9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" y="2824"/>
              <a:ext cx="112" cy="260"/>
            </a:xfrm>
            <a:custGeom>
              <a:avLst/>
              <a:gdLst>
                <a:gd name="T0" fmla="*/ 36 w 46"/>
                <a:gd name="T1" fmla="*/ 99 h 106"/>
                <a:gd name="T2" fmla="*/ 9 w 46"/>
                <a:gd name="T3" fmla="*/ 103 h 106"/>
                <a:gd name="T4" fmla="*/ 4 w 46"/>
                <a:gd name="T5" fmla="*/ 69 h 106"/>
                <a:gd name="T6" fmla="*/ 5 w 46"/>
                <a:gd name="T7" fmla="*/ 0 h 106"/>
                <a:gd name="T8" fmla="*/ 8 w 46"/>
                <a:gd name="T9" fmla="*/ 67 h 106"/>
                <a:gd name="T10" fmla="*/ 33 w 46"/>
                <a:gd name="T11" fmla="*/ 91 h 106"/>
                <a:gd name="T12" fmla="*/ 43 w 46"/>
                <a:gd name="T13" fmla="*/ 91 h 106"/>
                <a:gd name="T14" fmla="*/ 36 w 46"/>
                <a:gd name="T15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06">
                  <a:moveTo>
                    <a:pt x="36" y="99"/>
                  </a:moveTo>
                  <a:cubicBezTo>
                    <a:pt x="27" y="99"/>
                    <a:pt x="19" y="106"/>
                    <a:pt x="9" y="103"/>
                  </a:cubicBezTo>
                  <a:cubicBezTo>
                    <a:pt x="0" y="93"/>
                    <a:pt x="4" y="80"/>
                    <a:pt x="4" y="69"/>
                  </a:cubicBezTo>
                  <a:cubicBezTo>
                    <a:pt x="3" y="46"/>
                    <a:pt x="2" y="23"/>
                    <a:pt x="5" y="0"/>
                  </a:cubicBezTo>
                  <a:cubicBezTo>
                    <a:pt x="11" y="22"/>
                    <a:pt x="9" y="44"/>
                    <a:pt x="8" y="67"/>
                  </a:cubicBezTo>
                  <a:cubicBezTo>
                    <a:pt x="6" y="87"/>
                    <a:pt x="13" y="95"/>
                    <a:pt x="33" y="91"/>
                  </a:cubicBezTo>
                  <a:cubicBezTo>
                    <a:pt x="36" y="91"/>
                    <a:pt x="40" y="91"/>
                    <a:pt x="43" y="91"/>
                  </a:cubicBezTo>
                  <a:cubicBezTo>
                    <a:pt x="46" y="98"/>
                    <a:pt x="43" y="100"/>
                    <a:pt x="36" y="99"/>
                  </a:cubicBezTo>
                  <a:close/>
                </a:path>
              </a:pathLst>
            </a:custGeom>
            <a:solidFill>
              <a:srgbClr val="515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9">
              <a:extLst>
                <a:ext uri="{FF2B5EF4-FFF2-40B4-BE49-F238E27FC236}">
                  <a16:creationId xmlns:a16="http://schemas.microsoft.com/office/drawing/2014/main" id="{AEA56349-C7AF-2D98-5DDD-E7A484147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" y="1882"/>
              <a:ext cx="108" cy="140"/>
            </a:xfrm>
            <a:custGeom>
              <a:avLst/>
              <a:gdLst>
                <a:gd name="T0" fmla="*/ 31 w 44"/>
                <a:gd name="T1" fmla="*/ 24 h 57"/>
                <a:gd name="T2" fmla="*/ 30 w 44"/>
                <a:gd name="T3" fmla="*/ 39 h 57"/>
                <a:gd name="T4" fmla="*/ 44 w 44"/>
                <a:gd name="T5" fmla="*/ 57 h 57"/>
                <a:gd name="T6" fmla="*/ 3 w 44"/>
                <a:gd name="T7" fmla="*/ 9 h 57"/>
                <a:gd name="T8" fmla="*/ 6 w 44"/>
                <a:gd name="T9" fmla="*/ 1 h 57"/>
                <a:gd name="T10" fmla="*/ 18 w 44"/>
                <a:gd name="T11" fmla="*/ 5 h 57"/>
                <a:gd name="T12" fmla="*/ 31 w 44"/>
                <a:gd name="T13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7">
                  <a:moveTo>
                    <a:pt x="31" y="24"/>
                  </a:moveTo>
                  <a:cubicBezTo>
                    <a:pt x="19" y="28"/>
                    <a:pt x="28" y="34"/>
                    <a:pt x="30" y="39"/>
                  </a:cubicBezTo>
                  <a:cubicBezTo>
                    <a:pt x="33" y="46"/>
                    <a:pt x="42" y="49"/>
                    <a:pt x="44" y="57"/>
                  </a:cubicBezTo>
                  <a:cubicBezTo>
                    <a:pt x="22" y="48"/>
                    <a:pt x="21" y="22"/>
                    <a:pt x="3" y="9"/>
                  </a:cubicBezTo>
                  <a:cubicBezTo>
                    <a:pt x="0" y="7"/>
                    <a:pt x="2" y="2"/>
                    <a:pt x="6" y="1"/>
                  </a:cubicBezTo>
                  <a:cubicBezTo>
                    <a:pt x="10" y="0"/>
                    <a:pt x="15" y="0"/>
                    <a:pt x="18" y="5"/>
                  </a:cubicBezTo>
                  <a:cubicBezTo>
                    <a:pt x="22" y="11"/>
                    <a:pt x="27" y="17"/>
                    <a:pt x="31" y="24"/>
                  </a:cubicBezTo>
                  <a:close/>
                </a:path>
              </a:pathLst>
            </a:custGeom>
            <a:solidFill>
              <a:srgbClr val="D88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0">
              <a:extLst>
                <a:ext uri="{FF2B5EF4-FFF2-40B4-BE49-F238E27FC236}">
                  <a16:creationId xmlns:a16="http://schemas.microsoft.com/office/drawing/2014/main" id="{459C54CE-0549-6346-B834-560A4DE75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" y="1529"/>
              <a:ext cx="64" cy="79"/>
            </a:xfrm>
            <a:custGeom>
              <a:avLst/>
              <a:gdLst>
                <a:gd name="T0" fmla="*/ 8 w 26"/>
                <a:gd name="T1" fmla="*/ 0 h 32"/>
                <a:gd name="T2" fmla="*/ 16 w 26"/>
                <a:gd name="T3" fmla="*/ 0 h 32"/>
                <a:gd name="T4" fmla="*/ 16 w 26"/>
                <a:gd name="T5" fmla="*/ 32 h 32"/>
                <a:gd name="T6" fmla="*/ 8 w 2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2">
                  <a:moveTo>
                    <a:pt x="8" y="0"/>
                  </a:moveTo>
                  <a:cubicBezTo>
                    <a:pt x="11" y="0"/>
                    <a:pt x="13" y="0"/>
                    <a:pt x="16" y="0"/>
                  </a:cubicBezTo>
                  <a:cubicBezTo>
                    <a:pt x="16" y="11"/>
                    <a:pt x="26" y="21"/>
                    <a:pt x="16" y="32"/>
                  </a:cubicBezTo>
                  <a:cubicBezTo>
                    <a:pt x="6" y="23"/>
                    <a:pt x="0" y="13"/>
                    <a:pt x="8" y="0"/>
                  </a:cubicBezTo>
                  <a:close/>
                </a:path>
              </a:pathLst>
            </a:custGeom>
            <a:solidFill>
              <a:srgbClr val="885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1">
              <a:extLst>
                <a:ext uri="{FF2B5EF4-FFF2-40B4-BE49-F238E27FC236}">
                  <a16:creationId xmlns:a16="http://schemas.microsoft.com/office/drawing/2014/main" id="{8ACDADA0-0442-13AE-3B7A-09C3F8E16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" y="1701"/>
              <a:ext cx="47" cy="96"/>
            </a:xfrm>
            <a:custGeom>
              <a:avLst/>
              <a:gdLst>
                <a:gd name="T0" fmla="*/ 19 w 19"/>
                <a:gd name="T1" fmla="*/ 28 h 39"/>
                <a:gd name="T2" fmla="*/ 12 w 19"/>
                <a:gd name="T3" fmla="*/ 39 h 39"/>
                <a:gd name="T4" fmla="*/ 15 w 19"/>
                <a:gd name="T5" fmla="*/ 2 h 39"/>
                <a:gd name="T6" fmla="*/ 19 w 19"/>
                <a:gd name="T7" fmla="*/ 0 h 39"/>
                <a:gd name="T8" fmla="*/ 19 w 19"/>
                <a:gd name="T9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19" y="28"/>
                  </a:moveTo>
                  <a:cubicBezTo>
                    <a:pt x="18" y="32"/>
                    <a:pt x="16" y="36"/>
                    <a:pt x="12" y="39"/>
                  </a:cubicBezTo>
                  <a:cubicBezTo>
                    <a:pt x="0" y="26"/>
                    <a:pt x="8" y="14"/>
                    <a:pt x="15" y="2"/>
                  </a:cubicBezTo>
                  <a:cubicBezTo>
                    <a:pt x="16" y="1"/>
                    <a:pt x="17" y="0"/>
                    <a:pt x="19" y="0"/>
                  </a:cubicBezTo>
                  <a:cubicBezTo>
                    <a:pt x="19" y="9"/>
                    <a:pt x="19" y="18"/>
                    <a:pt x="19" y="28"/>
                  </a:cubicBezTo>
                  <a:close/>
                </a:path>
              </a:pathLst>
            </a:custGeom>
            <a:solidFill>
              <a:srgbClr val="D3D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2">
              <a:extLst>
                <a:ext uri="{FF2B5EF4-FFF2-40B4-BE49-F238E27FC236}">
                  <a16:creationId xmlns:a16="http://schemas.microsoft.com/office/drawing/2014/main" id="{518FCDD9-217A-0F75-437E-D0986826A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" y="2331"/>
              <a:ext cx="461" cy="739"/>
            </a:xfrm>
            <a:custGeom>
              <a:avLst/>
              <a:gdLst>
                <a:gd name="T0" fmla="*/ 100 w 188"/>
                <a:gd name="T1" fmla="*/ 225 h 301"/>
                <a:gd name="T2" fmla="*/ 116 w 188"/>
                <a:gd name="T3" fmla="*/ 148 h 301"/>
                <a:gd name="T4" fmla="*/ 108 w 188"/>
                <a:gd name="T5" fmla="*/ 71 h 301"/>
                <a:gd name="T6" fmla="*/ 68 w 188"/>
                <a:gd name="T7" fmla="*/ 39 h 301"/>
                <a:gd name="T8" fmla="*/ 1 w 188"/>
                <a:gd name="T9" fmla="*/ 13 h 301"/>
                <a:gd name="T10" fmla="*/ 0 w 188"/>
                <a:gd name="T11" fmla="*/ 9 h 301"/>
                <a:gd name="T12" fmla="*/ 42 w 188"/>
                <a:gd name="T13" fmla="*/ 4 h 301"/>
                <a:gd name="T14" fmla="*/ 144 w 188"/>
                <a:gd name="T15" fmla="*/ 50 h 301"/>
                <a:gd name="T16" fmla="*/ 186 w 188"/>
                <a:gd name="T17" fmla="*/ 66 h 301"/>
                <a:gd name="T18" fmla="*/ 187 w 188"/>
                <a:gd name="T19" fmla="*/ 136 h 301"/>
                <a:gd name="T20" fmla="*/ 154 w 188"/>
                <a:gd name="T21" fmla="*/ 264 h 301"/>
                <a:gd name="T22" fmla="*/ 143 w 188"/>
                <a:gd name="T23" fmla="*/ 291 h 301"/>
                <a:gd name="T24" fmla="*/ 116 w 188"/>
                <a:gd name="T25" fmla="*/ 299 h 301"/>
                <a:gd name="T26" fmla="*/ 102 w 188"/>
                <a:gd name="T27" fmla="*/ 285 h 301"/>
                <a:gd name="T28" fmla="*/ 100 w 188"/>
                <a:gd name="T29" fmla="*/ 232 h 301"/>
                <a:gd name="T30" fmla="*/ 100 w 188"/>
                <a:gd name="T31" fmla="*/ 22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" h="301">
                  <a:moveTo>
                    <a:pt x="100" y="225"/>
                  </a:moveTo>
                  <a:cubicBezTo>
                    <a:pt x="103" y="199"/>
                    <a:pt x="110" y="174"/>
                    <a:pt x="116" y="148"/>
                  </a:cubicBezTo>
                  <a:cubicBezTo>
                    <a:pt x="123" y="122"/>
                    <a:pt x="125" y="95"/>
                    <a:pt x="108" y="71"/>
                  </a:cubicBezTo>
                  <a:cubicBezTo>
                    <a:pt x="98" y="56"/>
                    <a:pt x="83" y="46"/>
                    <a:pt x="68" y="39"/>
                  </a:cubicBezTo>
                  <a:cubicBezTo>
                    <a:pt x="46" y="30"/>
                    <a:pt x="26" y="15"/>
                    <a:pt x="1" y="13"/>
                  </a:cubicBezTo>
                  <a:cubicBezTo>
                    <a:pt x="1" y="11"/>
                    <a:pt x="1" y="10"/>
                    <a:pt x="0" y="9"/>
                  </a:cubicBezTo>
                  <a:cubicBezTo>
                    <a:pt x="13" y="0"/>
                    <a:pt x="28" y="3"/>
                    <a:pt x="42" y="4"/>
                  </a:cubicBezTo>
                  <a:cubicBezTo>
                    <a:pt x="73" y="25"/>
                    <a:pt x="109" y="35"/>
                    <a:pt x="144" y="50"/>
                  </a:cubicBezTo>
                  <a:cubicBezTo>
                    <a:pt x="159" y="53"/>
                    <a:pt x="173" y="58"/>
                    <a:pt x="186" y="66"/>
                  </a:cubicBezTo>
                  <a:cubicBezTo>
                    <a:pt x="185" y="90"/>
                    <a:pt x="188" y="113"/>
                    <a:pt x="187" y="136"/>
                  </a:cubicBezTo>
                  <a:cubicBezTo>
                    <a:pt x="173" y="178"/>
                    <a:pt x="165" y="221"/>
                    <a:pt x="154" y="264"/>
                  </a:cubicBezTo>
                  <a:cubicBezTo>
                    <a:pt x="151" y="274"/>
                    <a:pt x="151" y="284"/>
                    <a:pt x="143" y="291"/>
                  </a:cubicBezTo>
                  <a:cubicBezTo>
                    <a:pt x="135" y="298"/>
                    <a:pt x="125" y="297"/>
                    <a:pt x="116" y="299"/>
                  </a:cubicBezTo>
                  <a:cubicBezTo>
                    <a:pt x="107" y="301"/>
                    <a:pt x="100" y="294"/>
                    <a:pt x="102" y="285"/>
                  </a:cubicBezTo>
                  <a:cubicBezTo>
                    <a:pt x="105" y="267"/>
                    <a:pt x="100" y="250"/>
                    <a:pt x="100" y="232"/>
                  </a:cubicBezTo>
                  <a:cubicBezTo>
                    <a:pt x="99" y="230"/>
                    <a:pt x="99" y="227"/>
                    <a:pt x="100" y="225"/>
                  </a:cubicBezTo>
                  <a:close/>
                </a:path>
              </a:pathLst>
            </a:custGeom>
            <a:solidFill>
              <a:srgbClr val="3E5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3">
              <a:extLst>
                <a:ext uri="{FF2B5EF4-FFF2-40B4-BE49-F238E27FC236}">
                  <a16:creationId xmlns:a16="http://schemas.microsoft.com/office/drawing/2014/main" id="{02AE6EF1-4B3E-8CE5-B464-15BCF6D34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2714"/>
              <a:ext cx="434" cy="294"/>
            </a:xfrm>
            <a:custGeom>
              <a:avLst/>
              <a:gdLst>
                <a:gd name="T0" fmla="*/ 0 w 177"/>
                <a:gd name="T1" fmla="*/ 119 h 120"/>
                <a:gd name="T2" fmla="*/ 0 w 177"/>
                <a:gd name="T3" fmla="*/ 22 h 120"/>
                <a:gd name="T4" fmla="*/ 17 w 177"/>
                <a:gd name="T5" fmla="*/ 0 h 120"/>
                <a:gd name="T6" fmla="*/ 118 w 177"/>
                <a:gd name="T7" fmla="*/ 0 h 120"/>
                <a:gd name="T8" fmla="*/ 176 w 177"/>
                <a:gd name="T9" fmla="*/ 1 h 120"/>
                <a:gd name="T10" fmla="*/ 176 w 177"/>
                <a:gd name="T11" fmla="*/ 97 h 120"/>
                <a:gd name="T12" fmla="*/ 158 w 177"/>
                <a:gd name="T13" fmla="*/ 119 h 120"/>
                <a:gd name="T14" fmla="*/ 0 w 177"/>
                <a:gd name="T15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120">
                  <a:moveTo>
                    <a:pt x="0" y="119"/>
                  </a:moveTo>
                  <a:cubicBezTo>
                    <a:pt x="0" y="87"/>
                    <a:pt x="1" y="54"/>
                    <a:pt x="0" y="22"/>
                  </a:cubicBezTo>
                  <a:cubicBezTo>
                    <a:pt x="0" y="5"/>
                    <a:pt x="5" y="0"/>
                    <a:pt x="17" y="0"/>
                  </a:cubicBezTo>
                  <a:cubicBezTo>
                    <a:pt x="51" y="1"/>
                    <a:pt x="84" y="1"/>
                    <a:pt x="118" y="0"/>
                  </a:cubicBezTo>
                  <a:cubicBezTo>
                    <a:pt x="137" y="22"/>
                    <a:pt x="156" y="3"/>
                    <a:pt x="176" y="1"/>
                  </a:cubicBezTo>
                  <a:cubicBezTo>
                    <a:pt x="176" y="33"/>
                    <a:pt x="175" y="65"/>
                    <a:pt x="176" y="97"/>
                  </a:cubicBezTo>
                  <a:cubicBezTo>
                    <a:pt x="177" y="115"/>
                    <a:pt x="172" y="120"/>
                    <a:pt x="158" y="119"/>
                  </a:cubicBezTo>
                  <a:cubicBezTo>
                    <a:pt x="106" y="119"/>
                    <a:pt x="53" y="119"/>
                    <a:pt x="0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id="{C9D899EA-FCAA-08F7-5152-B74E24CCF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" y="2532"/>
              <a:ext cx="292" cy="162"/>
            </a:xfrm>
            <a:custGeom>
              <a:avLst/>
              <a:gdLst>
                <a:gd name="T0" fmla="*/ 11 w 119"/>
                <a:gd name="T1" fmla="*/ 63 h 66"/>
                <a:gd name="T2" fmla="*/ 6 w 119"/>
                <a:gd name="T3" fmla="*/ 11 h 66"/>
                <a:gd name="T4" fmla="*/ 89 w 119"/>
                <a:gd name="T5" fmla="*/ 10 h 66"/>
                <a:gd name="T6" fmla="*/ 118 w 119"/>
                <a:gd name="T7" fmla="*/ 62 h 66"/>
                <a:gd name="T8" fmla="*/ 11 w 119"/>
                <a:gd name="T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66">
                  <a:moveTo>
                    <a:pt x="11" y="63"/>
                  </a:moveTo>
                  <a:cubicBezTo>
                    <a:pt x="0" y="46"/>
                    <a:pt x="10" y="28"/>
                    <a:pt x="6" y="11"/>
                  </a:cubicBezTo>
                  <a:cubicBezTo>
                    <a:pt x="34" y="0"/>
                    <a:pt x="62" y="2"/>
                    <a:pt x="89" y="10"/>
                  </a:cubicBezTo>
                  <a:cubicBezTo>
                    <a:pt x="100" y="27"/>
                    <a:pt x="119" y="39"/>
                    <a:pt x="118" y="62"/>
                  </a:cubicBezTo>
                  <a:cubicBezTo>
                    <a:pt x="82" y="66"/>
                    <a:pt x="46" y="65"/>
                    <a:pt x="11" y="63"/>
                  </a:cubicBezTo>
                  <a:close/>
                </a:path>
              </a:pathLst>
            </a:custGeom>
            <a:solidFill>
              <a:srgbClr val="C6D8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35">
              <a:extLst>
                <a:ext uri="{FF2B5EF4-FFF2-40B4-BE49-F238E27FC236}">
                  <a16:creationId xmlns:a16="http://schemas.microsoft.com/office/drawing/2014/main" id="{DE4FF795-1104-EE24-31BA-8C5DC4CC2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" y="2481"/>
              <a:ext cx="275" cy="78"/>
            </a:xfrm>
            <a:custGeom>
              <a:avLst/>
              <a:gdLst>
                <a:gd name="T0" fmla="*/ 112 w 112"/>
                <a:gd name="T1" fmla="*/ 31 h 32"/>
                <a:gd name="T2" fmla="*/ 29 w 112"/>
                <a:gd name="T3" fmla="*/ 32 h 32"/>
                <a:gd name="T4" fmla="*/ 17 w 112"/>
                <a:gd name="T5" fmla="*/ 32 h 32"/>
                <a:gd name="T6" fmla="*/ 1 w 112"/>
                <a:gd name="T7" fmla="*/ 13 h 32"/>
                <a:gd name="T8" fmla="*/ 19 w 112"/>
                <a:gd name="T9" fmla="*/ 0 h 32"/>
                <a:gd name="T10" fmla="*/ 97 w 112"/>
                <a:gd name="T11" fmla="*/ 0 h 32"/>
                <a:gd name="T12" fmla="*/ 112 w 11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2">
                  <a:moveTo>
                    <a:pt x="112" y="31"/>
                  </a:moveTo>
                  <a:cubicBezTo>
                    <a:pt x="85" y="31"/>
                    <a:pt x="57" y="31"/>
                    <a:pt x="29" y="32"/>
                  </a:cubicBezTo>
                  <a:cubicBezTo>
                    <a:pt x="25" y="32"/>
                    <a:pt x="21" y="32"/>
                    <a:pt x="17" y="32"/>
                  </a:cubicBezTo>
                  <a:cubicBezTo>
                    <a:pt x="4" y="32"/>
                    <a:pt x="0" y="25"/>
                    <a:pt x="1" y="13"/>
                  </a:cubicBezTo>
                  <a:cubicBezTo>
                    <a:pt x="2" y="0"/>
                    <a:pt x="10" y="0"/>
                    <a:pt x="19" y="0"/>
                  </a:cubicBezTo>
                  <a:cubicBezTo>
                    <a:pt x="45" y="0"/>
                    <a:pt x="71" y="0"/>
                    <a:pt x="97" y="0"/>
                  </a:cubicBezTo>
                  <a:cubicBezTo>
                    <a:pt x="102" y="10"/>
                    <a:pt x="107" y="21"/>
                    <a:pt x="112" y="31"/>
                  </a:cubicBezTo>
                  <a:close/>
                </a:path>
              </a:pathLst>
            </a:custGeom>
            <a:solidFill>
              <a:srgbClr val="64A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36">
              <a:extLst>
                <a:ext uri="{FF2B5EF4-FFF2-40B4-BE49-F238E27FC236}">
                  <a16:creationId xmlns:a16="http://schemas.microsoft.com/office/drawing/2014/main" id="{B86DF0BC-B21A-174A-966B-9FB8319C2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" y="2211"/>
              <a:ext cx="108" cy="150"/>
            </a:xfrm>
            <a:custGeom>
              <a:avLst/>
              <a:gdLst>
                <a:gd name="T0" fmla="*/ 44 w 44"/>
                <a:gd name="T1" fmla="*/ 53 h 61"/>
                <a:gd name="T2" fmla="*/ 2 w 44"/>
                <a:gd name="T3" fmla="*/ 58 h 61"/>
                <a:gd name="T4" fmla="*/ 1 w 44"/>
                <a:gd name="T5" fmla="*/ 36 h 61"/>
                <a:gd name="T6" fmla="*/ 36 w 44"/>
                <a:gd name="T7" fmla="*/ 11 h 61"/>
                <a:gd name="T8" fmla="*/ 42 w 44"/>
                <a:gd name="T9" fmla="*/ 24 h 61"/>
                <a:gd name="T10" fmla="*/ 44 w 44"/>
                <a:gd name="T1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1">
                  <a:moveTo>
                    <a:pt x="44" y="53"/>
                  </a:moveTo>
                  <a:cubicBezTo>
                    <a:pt x="31" y="61"/>
                    <a:pt x="16" y="56"/>
                    <a:pt x="2" y="58"/>
                  </a:cubicBezTo>
                  <a:cubicBezTo>
                    <a:pt x="2" y="50"/>
                    <a:pt x="1" y="43"/>
                    <a:pt x="1" y="36"/>
                  </a:cubicBezTo>
                  <a:cubicBezTo>
                    <a:pt x="0" y="3"/>
                    <a:pt x="5" y="0"/>
                    <a:pt x="36" y="11"/>
                  </a:cubicBezTo>
                  <a:cubicBezTo>
                    <a:pt x="43" y="14"/>
                    <a:pt x="42" y="18"/>
                    <a:pt x="42" y="24"/>
                  </a:cubicBezTo>
                  <a:cubicBezTo>
                    <a:pt x="42" y="33"/>
                    <a:pt x="40" y="43"/>
                    <a:pt x="44" y="53"/>
                  </a:cubicBezTo>
                  <a:close/>
                </a:path>
              </a:pathLst>
            </a:custGeom>
            <a:solidFill>
              <a:srgbClr val="E1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id="{D03EBFFE-3D8B-7CF9-205A-FBA585E00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3" y="2047"/>
              <a:ext cx="127" cy="100"/>
            </a:xfrm>
            <a:custGeom>
              <a:avLst/>
              <a:gdLst>
                <a:gd name="T0" fmla="*/ 29 w 52"/>
                <a:gd name="T1" fmla="*/ 1 h 41"/>
                <a:gd name="T2" fmla="*/ 48 w 52"/>
                <a:gd name="T3" fmla="*/ 6 h 41"/>
                <a:gd name="T4" fmla="*/ 51 w 52"/>
                <a:gd name="T5" fmla="*/ 13 h 41"/>
                <a:gd name="T6" fmla="*/ 39 w 52"/>
                <a:gd name="T7" fmla="*/ 29 h 41"/>
                <a:gd name="T8" fmla="*/ 21 w 52"/>
                <a:gd name="T9" fmla="*/ 33 h 41"/>
                <a:gd name="T10" fmla="*/ 16 w 52"/>
                <a:gd name="T11" fmla="*/ 41 h 41"/>
                <a:gd name="T12" fmla="*/ 13 w 52"/>
                <a:gd name="T13" fmla="*/ 40 h 41"/>
                <a:gd name="T14" fmla="*/ 23 w 52"/>
                <a:gd name="T15" fmla="*/ 10 h 41"/>
                <a:gd name="T16" fmla="*/ 29 w 52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1">
                  <a:moveTo>
                    <a:pt x="29" y="1"/>
                  </a:moveTo>
                  <a:cubicBezTo>
                    <a:pt x="36" y="0"/>
                    <a:pt x="39" y="12"/>
                    <a:pt x="48" y="6"/>
                  </a:cubicBezTo>
                  <a:cubicBezTo>
                    <a:pt x="51" y="5"/>
                    <a:pt x="52" y="10"/>
                    <a:pt x="51" y="13"/>
                  </a:cubicBezTo>
                  <a:cubicBezTo>
                    <a:pt x="48" y="20"/>
                    <a:pt x="48" y="27"/>
                    <a:pt x="39" y="29"/>
                  </a:cubicBezTo>
                  <a:cubicBezTo>
                    <a:pt x="33" y="29"/>
                    <a:pt x="25" y="26"/>
                    <a:pt x="21" y="33"/>
                  </a:cubicBezTo>
                  <a:cubicBezTo>
                    <a:pt x="22" y="38"/>
                    <a:pt x="19" y="40"/>
                    <a:pt x="16" y="41"/>
                  </a:cubicBezTo>
                  <a:cubicBezTo>
                    <a:pt x="15" y="41"/>
                    <a:pt x="14" y="40"/>
                    <a:pt x="13" y="40"/>
                  </a:cubicBezTo>
                  <a:cubicBezTo>
                    <a:pt x="7" y="27"/>
                    <a:pt x="0" y="13"/>
                    <a:pt x="23" y="10"/>
                  </a:cubicBezTo>
                  <a:cubicBezTo>
                    <a:pt x="28" y="9"/>
                    <a:pt x="29" y="5"/>
                    <a:pt x="29" y="1"/>
                  </a:cubicBezTo>
                  <a:close/>
                </a:path>
              </a:pathLst>
            </a:custGeom>
            <a:solidFill>
              <a:srgbClr val="F09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8">
              <a:extLst>
                <a:ext uri="{FF2B5EF4-FFF2-40B4-BE49-F238E27FC236}">
                  <a16:creationId xmlns:a16="http://schemas.microsoft.com/office/drawing/2014/main" id="{BA12392E-AE11-F69F-D28E-C556A903D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" y="1816"/>
              <a:ext cx="54" cy="270"/>
            </a:xfrm>
            <a:custGeom>
              <a:avLst/>
              <a:gdLst>
                <a:gd name="T0" fmla="*/ 17 w 22"/>
                <a:gd name="T1" fmla="*/ 5 h 110"/>
                <a:gd name="T2" fmla="*/ 22 w 22"/>
                <a:gd name="T3" fmla="*/ 99 h 110"/>
                <a:gd name="T4" fmla="*/ 21 w 22"/>
                <a:gd name="T5" fmla="*/ 110 h 110"/>
                <a:gd name="T6" fmla="*/ 9 w 22"/>
                <a:gd name="T7" fmla="*/ 61 h 110"/>
                <a:gd name="T8" fmla="*/ 0 w 22"/>
                <a:gd name="T9" fmla="*/ 27 h 110"/>
                <a:gd name="T10" fmla="*/ 2 w 22"/>
                <a:gd name="T11" fmla="*/ 26 h 110"/>
                <a:gd name="T12" fmla="*/ 4 w 22"/>
                <a:gd name="T13" fmla="*/ 15 h 110"/>
                <a:gd name="T14" fmla="*/ 17 w 22"/>
                <a:gd name="T15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0">
                  <a:moveTo>
                    <a:pt x="17" y="5"/>
                  </a:moveTo>
                  <a:cubicBezTo>
                    <a:pt x="16" y="36"/>
                    <a:pt x="10" y="68"/>
                    <a:pt x="22" y="99"/>
                  </a:cubicBezTo>
                  <a:cubicBezTo>
                    <a:pt x="21" y="103"/>
                    <a:pt x="21" y="106"/>
                    <a:pt x="21" y="110"/>
                  </a:cubicBezTo>
                  <a:cubicBezTo>
                    <a:pt x="10" y="96"/>
                    <a:pt x="10" y="78"/>
                    <a:pt x="9" y="61"/>
                  </a:cubicBezTo>
                  <a:cubicBezTo>
                    <a:pt x="8" y="49"/>
                    <a:pt x="7" y="38"/>
                    <a:pt x="0" y="27"/>
                  </a:cubicBezTo>
                  <a:cubicBezTo>
                    <a:pt x="0" y="27"/>
                    <a:pt x="2" y="26"/>
                    <a:pt x="2" y="26"/>
                  </a:cubicBezTo>
                  <a:cubicBezTo>
                    <a:pt x="4" y="23"/>
                    <a:pt x="4" y="19"/>
                    <a:pt x="4" y="15"/>
                  </a:cubicBezTo>
                  <a:cubicBezTo>
                    <a:pt x="8" y="1"/>
                    <a:pt x="8" y="0"/>
                    <a:pt x="17" y="5"/>
                  </a:cubicBezTo>
                  <a:close/>
                </a:path>
              </a:pathLst>
            </a:custGeom>
            <a:solidFill>
              <a:srgbClr val="44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id="{C225815A-836E-BB8B-F7EC-91EDBE6D0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1" y="2145"/>
              <a:ext cx="189" cy="76"/>
            </a:xfrm>
            <a:custGeom>
              <a:avLst/>
              <a:gdLst>
                <a:gd name="T0" fmla="*/ 67 w 77"/>
                <a:gd name="T1" fmla="*/ 11 h 31"/>
                <a:gd name="T2" fmla="*/ 0 w 77"/>
                <a:gd name="T3" fmla="*/ 28 h 31"/>
                <a:gd name="T4" fmla="*/ 5 w 77"/>
                <a:gd name="T5" fmla="*/ 23 h 31"/>
                <a:gd name="T6" fmla="*/ 75 w 77"/>
                <a:gd name="T7" fmla="*/ 0 h 31"/>
                <a:gd name="T8" fmla="*/ 75 w 77"/>
                <a:gd name="T9" fmla="*/ 1 h 31"/>
                <a:gd name="T10" fmla="*/ 67 w 77"/>
                <a:gd name="T11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31">
                  <a:moveTo>
                    <a:pt x="67" y="11"/>
                  </a:moveTo>
                  <a:cubicBezTo>
                    <a:pt x="46" y="21"/>
                    <a:pt x="25" y="31"/>
                    <a:pt x="0" y="28"/>
                  </a:cubicBezTo>
                  <a:cubicBezTo>
                    <a:pt x="2" y="26"/>
                    <a:pt x="4" y="23"/>
                    <a:pt x="5" y="23"/>
                  </a:cubicBezTo>
                  <a:cubicBezTo>
                    <a:pt x="31" y="23"/>
                    <a:pt x="53" y="1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7" y="8"/>
                    <a:pt x="73" y="11"/>
                    <a:pt x="67" y="11"/>
                  </a:cubicBezTo>
                  <a:close/>
                </a:path>
              </a:pathLst>
            </a:custGeom>
            <a:solidFill>
              <a:srgbClr val="4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id="{57BED606-BB07-0474-6E97-571780E37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" y="2684"/>
              <a:ext cx="273" cy="18"/>
            </a:xfrm>
            <a:custGeom>
              <a:avLst/>
              <a:gdLst>
                <a:gd name="T0" fmla="*/ 0 w 111"/>
                <a:gd name="T1" fmla="*/ 1 h 7"/>
                <a:gd name="T2" fmla="*/ 107 w 111"/>
                <a:gd name="T3" fmla="*/ 0 h 7"/>
                <a:gd name="T4" fmla="*/ 111 w 111"/>
                <a:gd name="T5" fmla="*/ 5 h 7"/>
                <a:gd name="T6" fmla="*/ 18 w 111"/>
                <a:gd name="T7" fmla="*/ 4 h 7"/>
                <a:gd name="T8" fmla="*/ 0 w 1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">
                  <a:moveTo>
                    <a:pt x="0" y="1"/>
                  </a:moveTo>
                  <a:cubicBezTo>
                    <a:pt x="35" y="1"/>
                    <a:pt x="71" y="0"/>
                    <a:pt x="107" y="0"/>
                  </a:cubicBezTo>
                  <a:cubicBezTo>
                    <a:pt x="108" y="2"/>
                    <a:pt x="110" y="3"/>
                    <a:pt x="111" y="5"/>
                  </a:cubicBezTo>
                  <a:cubicBezTo>
                    <a:pt x="80" y="5"/>
                    <a:pt x="49" y="5"/>
                    <a:pt x="18" y="4"/>
                  </a:cubicBezTo>
                  <a:cubicBezTo>
                    <a:pt x="12" y="4"/>
                    <a:pt x="5" y="7"/>
                    <a:pt x="0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1">
              <a:extLst>
                <a:ext uri="{FF2B5EF4-FFF2-40B4-BE49-F238E27FC236}">
                  <a16:creationId xmlns:a16="http://schemas.microsoft.com/office/drawing/2014/main" id="{D0FF05CA-2862-7A20-66BE-8711D9B64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" y="1568"/>
              <a:ext cx="47" cy="99"/>
            </a:xfrm>
            <a:custGeom>
              <a:avLst/>
              <a:gdLst>
                <a:gd name="T0" fmla="*/ 0 w 19"/>
                <a:gd name="T1" fmla="*/ 24 h 40"/>
                <a:gd name="T2" fmla="*/ 0 w 19"/>
                <a:gd name="T3" fmla="*/ 20 h 40"/>
                <a:gd name="T4" fmla="*/ 0 w 19"/>
                <a:gd name="T5" fmla="*/ 12 h 40"/>
                <a:gd name="T6" fmla="*/ 0 w 19"/>
                <a:gd name="T7" fmla="*/ 8 h 40"/>
                <a:gd name="T8" fmla="*/ 0 w 19"/>
                <a:gd name="T9" fmla="*/ 4 h 40"/>
                <a:gd name="T10" fmla="*/ 1 w 19"/>
                <a:gd name="T11" fmla="*/ 0 h 40"/>
                <a:gd name="T12" fmla="*/ 5 w 19"/>
                <a:gd name="T13" fmla="*/ 0 h 40"/>
                <a:gd name="T14" fmla="*/ 8 w 19"/>
                <a:gd name="T15" fmla="*/ 40 h 40"/>
                <a:gd name="T16" fmla="*/ 1 w 19"/>
                <a:gd name="T17" fmla="*/ 28 h 40"/>
                <a:gd name="T18" fmla="*/ 0 w 19"/>
                <a:gd name="T1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40">
                  <a:moveTo>
                    <a:pt x="0" y="24"/>
                  </a:moveTo>
                  <a:cubicBezTo>
                    <a:pt x="0" y="22"/>
                    <a:pt x="0" y="21"/>
                    <a:pt x="0" y="20"/>
                  </a:cubicBezTo>
                  <a:cubicBezTo>
                    <a:pt x="0" y="17"/>
                    <a:pt x="0" y="15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15" y="13"/>
                    <a:pt x="19" y="26"/>
                    <a:pt x="8" y="40"/>
                  </a:cubicBezTo>
                  <a:cubicBezTo>
                    <a:pt x="6" y="36"/>
                    <a:pt x="4" y="32"/>
                    <a:pt x="1" y="28"/>
                  </a:cubicBezTo>
                  <a:cubicBezTo>
                    <a:pt x="1" y="27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AE6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2">
              <a:extLst>
                <a:ext uri="{FF2B5EF4-FFF2-40B4-BE49-F238E27FC236}">
                  <a16:creationId xmlns:a16="http://schemas.microsoft.com/office/drawing/2014/main" id="{311C6F2B-3000-1538-E6F3-3D798D5AD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" y="2238"/>
              <a:ext cx="427" cy="809"/>
            </a:xfrm>
            <a:custGeom>
              <a:avLst/>
              <a:gdLst>
                <a:gd name="T0" fmla="*/ 9 w 174"/>
                <a:gd name="T1" fmla="*/ 104 h 330"/>
                <a:gd name="T2" fmla="*/ 43 w 174"/>
                <a:gd name="T3" fmla="*/ 73 h 330"/>
                <a:gd name="T4" fmla="*/ 68 w 174"/>
                <a:gd name="T5" fmla="*/ 51 h 330"/>
                <a:gd name="T6" fmla="*/ 91 w 174"/>
                <a:gd name="T7" fmla="*/ 33 h 330"/>
                <a:gd name="T8" fmla="*/ 129 w 174"/>
                <a:gd name="T9" fmla="*/ 2 h 330"/>
                <a:gd name="T10" fmla="*/ 152 w 174"/>
                <a:gd name="T11" fmla="*/ 16 h 330"/>
                <a:gd name="T12" fmla="*/ 172 w 174"/>
                <a:gd name="T13" fmla="*/ 24 h 330"/>
                <a:gd name="T14" fmla="*/ 174 w 174"/>
                <a:gd name="T15" fmla="*/ 26 h 330"/>
                <a:gd name="T16" fmla="*/ 130 w 174"/>
                <a:gd name="T17" fmla="*/ 64 h 330"/>
                <a:gd name="T18" fmla="*/ 96 w 174"/>
                <a:gd name="T19" fmla="*/ 181 h 330"/>
                <a:gd name="T20" fmla="*/ 98 w 174"/>
                <a:gd name="T21" fmla="*/ 199 h 330"/>
                <a:gd name="T22" fmla="*/ 97 w 174"/>
                <a:gd name="T23" fmla="*/ 256 h 330"/>
                <a:gd name="T24" fmla="*/ 94 w 174"/>
                <a:gd name="T25" fmla="*/ 322 h 330"/>
                <a:gd name="T26" fmla="*/ 74 w 174"/>
                <a:gd name="T27" fmla="*/ 323 h 330"/>
                <a:gd name="T28" fmla="*/ 41 w 174"/>
                <a:gd name="T29" fmla="*/ 328 h 330"/>
                <a:gd name="T30" fmla="*/ 8 w 174"/>
                <a:gd name="T31" fmla="*/ 293 h 330"/>
                <a:gd name="T32" fmla="*/ 6 w 174"/>
                <a:gd name="T33" fmla="*/ 190 h 330"/>
                <a:gd name="T34" fmla="*/ 9 w 174"/>
                <a:gd name="T35" fmla="*/ 174 h 330"/>
                <a:gd name="T36" fmla="*/ 9 w 174"/>
                <a:gd name="T37" fmla="*/ 10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330">
                  <a:moveTo>
                    <a:pt x="9" y="104"/>
                  </a:moveTo>
                  <a:cubicBezTo>
                    <a:pt x="20" y="94"/>
                    <a:pt x="32" y="84"/>
                    <a:pt x="43" y="73"/>
                  </a:cubicBezTo>
                  <a:cubicBezTo>
                    <a:pt x="62" y="77"/>
                    <a:pt x="62" y="77"/>
                    <a:pt x="68" y="51"/>
                  </a:cubicBezTo>
                  <a:cubicBezTo>
                    <a:pt x="73" y="42"/>
                    <a:pt x="82" y="37"/>
                    <a:pt x="91" y="33"/>
                  </a:cubicBezTo>
                  <a:cubicBezTo>
                    <a:pt x="105" y="24"/>
                    <a:pt x="118" y="14"/>
                    <a:pt x="129" y="2"/>
                  </a:cubicBezTo>
                  <a:cubicBezTo>
                    <a:pt x="140" y="1"/>
                    <a:pt x="149" y="0"/>
                    <a:pt x="152" y="16"/>
                  </a:cubicBezTo>
                  <a:cubicBezTo>
                    <a:pt x="153" y="25"/>
                    <a:pt x="166" y="20"/>
                    <a:pt x="172" y="24"/>
                  </a:cubicBezTo>
                  <a:cubicBezTo>
                    <a:pt x="173" y="25"/>
                    <a:pt x="173" y="25"/>
                    <a:pt x="174" y="26"/>
                  </a:cubicBezTo>
                  <a:cubicBezTo>
                    <a:pt x="157" y="37"/>
                    <a:pt x="145" y="52"/>
                    <a:pt x="130" y="64"/>
                  </a:cubicBezTo>
                  <a:cubicBezTo>
                    <a:pt x="90" y="96"/>
                    <a:pt x="91" y="138"/>
                    <a:pt x="96" y="181"/>
                  </a:cubicBezTo>
                  <a:cubicBezTo>
                    <a:pt x="96" y="187"/>
                    <a:pt x="97" y="193"/>
                    <a:pt x="98" y="199"/>
                  </a:cubicBezTo>
                  <a:cubicBezTo>
                    <a:pt x="94" y="218"/>
                    <a:pt x="96" y="237"/>
                    <a:pt x="97" y="256"/>
                  </a:cubicBezTo>
                  <a:cubicBezTo>
                    <a:pt x="99" y="278"/>
                    <a:pt x="99" y="300"/>
                    <a:pt x="94" y="322"/>
                  </a:cubicBezTo>
                  <a:cubicBezTo>
                    <a:pt x="87" y="323"/>
                    <a:pt x="81" y="323"/>
                    <a:pt x="74" y="323"/>
                  </a:cubicBezTo>
                  <a:cubicBezTo>
                    <a:pt x="64" y="330"/>
                    <a:pt x="53" y="328"/>
                    <a:pt x="41" y="328"/>
                  </a:cubicBezTo>
                  <a:cubicBezTo>
                    <a:pt x="15" y="325"/>
                    <a:pt x="8" y="318"/>
                    <a:pt x="8" y="293"/>
                  </a:cubicBezTo>
                  <a:cubicBezTo>
                    <a:pt x="8" y="259"/>
                    <a:pt x="0" y="224"/>
                    <a:pt x="6" y="190"/>
                  </a:cubicBezTo>
                  <a:cubicBezTo>
                    <a:pt x="7" y="185"/>
                    <a:pt x="7" y="179"/>
                    <a:pt x="9" y="174"/>
                  </a:cubicBezTo>
                  <a:cubicBezTo>
                    <a:pt x="8" y="151"/>
                    <a:pt x="3" y="128"/>
                    <a:pt x="9" y="104"/>
                  </a:cubicBezTo>
                  <a:close/>
                </a:path>
              </a:pathLst>
            </a:custGeom>
            <a:solidFill>
              <a:srgbClr val="3C3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id="{1E3A74CE-BAB4-D05F-9C12-AB367F421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6" y="2481"/>
              <a:ext cx="378" cy="78"/>
            </a:xfrm>
            <a:custGeom>
              <a:avLst/>
              <a:gdLst>
                <a:gd name="T0" fmla="*/ 48 w 154"/>
                <a:gd name="T1" fmla="*/ 0 h 32"/>
                <a:gd name="T2" fmla="*/ 131 w 154"/>
                <a:gd name="T3" fmla="*/ 0 h 32"/>
                <a:gd name="T4" fmla="*/ 151 w 154"/>
                <a:gd name="T5" fmla="*/ 9 h 32"/>
                <a:gd name="T6" fmla="*/ 144 w 154"/>
                <a:gd name="T7" fmla="*/ 32 h 32"/>
                <a:gd name="T8" fmla="*/ 0 w 154"/>
                <a:gd name="T9" fmla="*/ 30 h 32"/>
                <a:gd name="T10" fmla="*/ 48 w 154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32">
                  <a:moveTo>
                    <a:pt x="48" y="0"/>
                  </a:moveTo>
                  <a:cubicBezTo>
                    <a:pt x="76" y="0"/>
                    <a:pt x="103" y="0"/>
                    <a:pt x="131" y="0"/>
                  </a:cubicBezTo>
                  <a:cubicBezTo>
                    <a:pt x="139" y="1"/>
                    <a:pt x="148" y="0"/>
                    <a:pt x="151" y="9"/>
                  </a:cubicBezTo>
                  <a:cubicBezTo>
                    <a:pt x="154" y="18"/>
                    <a:pt x="152" y="26"/>
                    <a:pt x="144" y="32"/>
                  </a:cubicBezTo>
                  <a:cubicBezTo>
                    <a:pt x="96" y="31"/>
                    <a:pt x="48" y="31"/>
                    <a:pt x="0" y="30"/>
                  </a:cubicBezTo>
                  <a:cubicBezTo>
                    <a:pt x="16" y="20"/>
                    <a:pt x="37" y="18"/>
                    <a:pt x="48" y="0"/>
                  </a:cubicBezTo>
                  <a:close/>
                </a:path>
              </a:pathLst>
            </a:custGeom>
            <a:solidFill>
              <a:srgbClr val="64A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id="{7032F726-E9E6-7D75-9AC8-06E7E2BDD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2" y="2567"/>
              <a:ext cx="101" cy="140"/>
            </a:xfrm>
            <a:custGeom>
              <a:avLst/>
              <a:gdLst>
                <a:gd name="T0" fmla="*/ 13 w 41"/>
                <a:gd name="T1" fmla="*/ 0 h 57"/>
                <a:gd name="T2" fmla="*/ 33 w 41"/>
                <a:gd name="T3" fmla="*/ 46 h 57"/>
                <a:gd name="T4" fmla="*/ 13 w 41"/>
                <a:gd name="T5" fmla="*/ 52 h 57"/>
                <a:gd name="T6" fmla="*/ 1 w 41"/>
                <a:gd name="T7" fmla="*/ 36 h 57"/>
                <a:gd name="T8" fmla="*/ 13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13" y="0"/>
                  </a:moveTo>
                  <a:cubicBezTo>
                    <a:pt x="32" y="7"/>
                    <a:pt x="41" y="27"/>
                    <a:pt x="33" y="46"/>
                  </a:cubicBezTo>
                  <a:cubicBezTo>
                    <a:pt x="29" y="57"/>
                    <a:pt x="20" y="52"/>
                    <a:pt x="13" y="52"/>
                  </a:cubicBezTo>
                  <a:cubicBezTo>
                    <a:pt x="0" y="54"/>
                    <a:pt x="3" y="43"/>
                    <a:pt x="1" y="36"/>
                  </a:cubicBezTo>
                  <a:cubicBezTo>
                    <a:pt x="2" y="23"/>
                    <a:pt x="4" y="10"/>
                    <a:pt x="13" y="0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id="{1756B559-F96D-6E03-4DCE-7CBA48C78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" y="3025"/>
              <a:ext cx="76" cy="79"/>
            </a:xfrm>
            <a:custGeom>
              <a:avLst/>
              <a:gdLst>
                <a:gd name="T0" fmla="*/ 31 w 31"/>
                <a:gd name="T1" fmla="*/ 2 h 32"/>
                <a:gd name="T2" fmla="*/ 31 w 31"/>
                <a:gd name="T3" fmla="*/ 29 h 32"/>
                <a:gd name="T4" fmla="*/ 3 w 31"/>
                <a:gd name="T5" fmla="*/ 29 h 32"/>
                <a:gd name="T6" fmla="*/ 0 w 31"/>
                <a:gd name="T7" fmla="*/ 2 h 32"/>
                <a:gd name="T8" fmla="*/ 31 w 31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31" y="2"/>
                  </a:moveTo>
                  <a:cubicBezTo>
                    <a:pt x="31" y="11"/>
                    <a:pt x="31" y="20"/>
                    <a:pt x="31" y="29"/>
                  </a:cubicBezTo>
                  <a:cubicBezTo>
                    <a:pt x="22" y="29"/>
                    <a:pt x="12" y="32"/>
                    <a:pt x="3" y="29"/>
                  </a:cubicBezTo>
                  <a:cubicBezTo>
                    <a:pt x="2" y="20"/>
                    <a:pt x="1" y="11"/>
                    <a:pt x="0" y="2"/>
                  </a:cubicBezTo>
                  <a:cubicBezTo>
                    <a:pt x="11" y="0"/>
                    <a:pt x="21" y="0"/>
                    <a:pt x="31" y="2"/>
                  </a:cubicBezTo>
                  <a:close/>
                </a:path>
              </a:pathLst>
            </a:custGeom>
            <a:solidFill>
              <a:srgbClr val="F19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id="{A5166CE3-3C9B-03DF-9254-B583B8E91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" y="2243"/>
              <a:ext cx="167" cy="59"/>
            </a:xfrm>
            <a:custGeom>
              <a:avLst/>
              <a:gdLst>
                <a:gd name="T0" fmla="*/ 68 w 68"/>
                <a:gd name="T1" fmla="*/ 17 h 24"/>
                <a:gd name="T2" fmla="*/ 8 w 68"/>
                <a:gd name="T3" fmla="*/ 24 h 24"/>
                <a:gd name="T4" fmla="*/ 7 w 68"/>
                <a:gd name="T5" fmla="*/ 24 h 24"/>
                <a:gd name="T6" fmla="*/ 27 w 68"/>
                <a:gd name="T7" fmla="*/ 1 h 24"/>
                <a:gd name="T8" fmla="*/ 54 w 68"/>
                <a:gd name="T9" fmla="*/ 3 h 24"/>
                <a:gd name="T10" fmla="*/ 68 w 68"/>
                <a:gd name="T11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24">
                  <a:moveTo>
                    <a:pt x="68" y="17"/>
                  </a:moveTo>
                  <a:cubicBezTo>
                    <a:pt x="49" y="23"/>
                    <a:pt x="28" y="22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0" y="5"/>
                    <a:pt x="15" y="4"/>
                    <a:pt x="27" y="1"/>
                  </a:cubicBezTo>
                  <a:cubicBezTo>
                    <a:pt x="36" y="1"/>
                    <a:pt x="45" y="0"/>
                    <a:pt x="54" y="3"/>
                  </a:cubicBezTo>
                  <a:cubicBezTo>
                    <a:pt x="60" y="6"/>
                    <a:pt x="64" y="12"/>
                    <a:pt x="68" y="17"/>
                  </a:cubicBezTo>
                  <a:close/>
                </a:path>
              </a:pathLst>
            </a:custGeom>
            <a:solidFill>
              <a:srgbClr val="3B2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id="{1C2E6C2F-9317-5D91-19EA-0D3C87662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2231"/>
              <a:ext cx="51" cy="54"/>
            </a:xfrm>
            <a:custGeom>
              <a:avLst/>
              <a:gdLst>
                <a:gd name="T0" fmla="*/ 13 w 21"/>
                <a:gd name="T1" fmla="*/ 22 h 22"/>
                <a:gd name="T2" fmla="*/ 1 w 21"/>
                <a:gd name="T3" fmla="*/ 10 h 22"/>
                <a:gd name="T4" fmla="*/ 20 w 21"/>
                <a:gd name="T5" fmla="*/ 7 h 22"/>
                <a:gd name="T6" fmla="*/ 21 w 21"/>
                <a:gd name="T7" fmla="*/ 22 h 22"/>
                <a:gd name="T8" fmla="*/ 13 w 2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13" y="22"/>
                  </a:moveTo>
                  <a:cubicBezTo>
                    <a:pt x="5" y="22"/>
                    <a:pt x="0" y="20"/>
                    <a:pt x="1" y="10"/>
                  </a:cubicBezTo>
                  <a:cubicBezTo>
                    <a:pt x="7" y="8"/>
                    <a:pt x="12" y="0"/>
                    <a:pt x="20" y="7"/>
                  </a:cubicBezTo>
                  <a:cubicBezTo>
                    <a:pt x="20" y="12"/>
                    <a:pt x="20" y="17"/>
                    <a:pt x="21" y="22"/>
                  </a:cubicBezTo>
                  <a:cubicBezTo>
                    <a:pt x="18" y="22"/>
                    <a:pt x="16" y="22"/>
                    <a:pt x="13" y="22"/>
                  </a:cubicBezTo>
                  <a:close/>
                </a:path>
              </a:pathLst>
            </a:custGeom>
            <a:solidFill>
              <a:srgbClr val="302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8">
              <a:extLst>
                <a:ext uri="{FF2B5EF4-FFF2-40B4-BE49-F238E27FC236}">
                  <a16:creationId xmlns:a16="http://schemas.microsoft.com/office/drawing/2014/main" id="{092E9931-6010-1C2E-1B71-48A2DD54F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" y="2194"/>
              <a:ext cx="444" cy="167"/>
            </a:xfrm>
            <a:custGeom>
              <a:avLst/>
              <a:gdLst>
                <a:gd name="T0" fmla="*/ 176 w 181"/>
                <a:gd name="T1" fmla="*/ 22 h 68"/>
                <a:gd name="T2" fmla="*/ 157 w 181"/>
                <a:gd name="T3" fmla="*/ 25 h 68"/>
                <a:gd name="T4" fmla="*/ 124 w 181"/>
                <a:gd name="T5" fmla="*/ 25 h 68"/>
                <a:gd name="T6" fmla="*/ 67 w 181"/>
                <a:gd name="T7" fmla="*/ 20 h 68"/>
                <a:gd name="T8" fmla="*/ 7 w 181"/>
                <a:gd name="T9" fmla="*/ 68 h 68"/>
                <a:gd name="T10" fmla="*/ 19 w 181"/>
                <a:gd name="T11" fmla="*/ 36 h 68"/>
                <a:gd name="T12" fmla="*/ 43 w 181"/>
                <a:gd name="T13" fmla="*/ 15 h 68"/>
                <a:gd name="T14" fmla="*/ 49 w 181"/>
                <a:gd name="T15" fmla="*/ 0 h 68"/>
                <a:gd name="T16" fmla="*/ 146 w 181"/>
                <a:gd name="T17" fmla="*/ 18 h 68"/>
                <a:gd name="T18" fmla="*/ 177 w 181"/>
                <a:gd name="T19" fmla="*/ 12 h 68"/>
                <a:gd name="T20" fmla="*/ 181 w 181"/>
                <a:gd name="T21" fmla="*/ 13 h 68"/>
                <a:gd name="T22" fmla="*/ 181 w 181"/>
                <a:gd name="T23" fmla="*/ 17 h 68"/>
                <a:gd name="T24" fmla="*/ 176 w 181"/>
                <a:gd name="T25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68">
                  <a:moveTo>
                    <a:pt x="176" y="22"/>
                  </a:moveTo>
                  <a:cubicBezTo>
                    <a:pt x="170" y="23"/>
                    <a:pt x="163" y="24"/>
                    <a:pt x="157" y="25"/>
                  </a:cubicBezTo>
                  <a:cubicBezTo>
                    <a:pt x="146" y="25"/>
                    <a:pt x="135" y="25"/>
                    <a:pt x="124" y="25"/>
                  </a:cubicBezTo>
                  <a:cubicBezTo>
                    <a:pt x="104" y="27"/>
                    <a:pt x="85" y="25"/>
                    <a:pt x="67" y="20"/>
                  </a:cubicBezTo>
                  <a:cubicBezTo>
                    <a:pt x="54" y="46"/>
                    <a:pt x="28" y="53"/>
                    <a:pt x="7" y="68"/>
                  </a:cubicBezTo>
                  <a:cubicBezTo>
                    <a:pt x="0" y="51"/>
                    <a:pt x="3" y="41"/>
                    <a:pt x="19" y="36"/>
                  </a:cubicBezTo>
                  <a:cubicBezTo>
                    <a:pt x="30" y="32"/>
                    <a:pt x="40" y="27"/>
                    <a:pt x="43" y="15"/>
                  </a:cubicBezTo>
                  <a:cubicBezTo>
                    <a:pt x="44" y="9"/>
                    <a:pt x="45" y="4"/>
                    <a:pt x="49" y="0"/>
                  </a:cubicBezTo>
                  <a:cubicBezTo>
                    <a:pt x="82" y="3"/>
                    <a:pt x="113" y="15"/>
                    <a:pt x="146" y="18"/>
                  </a:cubicBezTo>
                  <a:cubicBezTo>
                    <a:pt x="158" y="19"/>
                    <a:pt x="167" y="18"/>
                    <a:pt x="177" y="12"/>
                  </a:cubicBezTo>
                  <a:cubicBezTo>
                    <a:pt x="178" y="12"/>
                    <a:pt x="180" y="13"/>
                    <a:pt x="181" y="13"/>
                  </a:cubicBezTo>
                  <a:cubicBezTo>
                    <a:pt x="181" y="14"/>
                    <a:pt x="181" y="15"/>
                    <a:pt x="181" y="17"/>
                  </a:cubicBezTo>
                  <a:cubicBezTo>
                    <a:pt x="179" y="18"/>
                    <a:pt x="178" y="20"/>
                    <a:pt x="176" y="22"/>
                  </a:cubicBezTo>
                  <a:close/>
                </a:path>
              </a:pathLst>
            </a:custGeom>
            <a:solidFill>
              <a:srgbClr val="F9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id="{5F517AF6-5313-EAEB-550E-9E79D0E4C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" y="1777"/>
              <a:ext cx="289" cy="113"/>
            </a:xfrm>
            <a:custGeom>
              <a:avLst/>
              <a:gdLst>
                <a:gd name="T0" fmla="*/ 0 w 118"/>
                <a:gd name="T1" fmla="*/ 27 h 46"/>
                <a:gd name="T2" fmla="*/ 19 w 118"/>
                <a:gd name="T3" fmla="*/ 26 h 46"/>
                <a:gd name="T4" fmla="*/ 44 w 118"/>
                <a:gd name="T5" fmla="*/ 3 h 46"/>
                <a:gd name="T6" fmla="*/ 45 w 118"/>
                <a:gd name="T7" fmla="*/ 2 h 46"/>
                <a:gd name="T8" fmla="*/ 54 w 118"/>
                <a:gd name="T9" fmla="*/ 9 h 46"/>
                <a:gd name="T10" fmla="*/ 86 w 118"/>
                <a:gd name="T11" fmla="*/ 19 h 46"/>
                <a:gd name="T12" fmla="*/ 104 w 118"/>
                <a:gd name="T13" fmla="*/ 7 h 46"/>
                <a:gd name="T14" fmla="*/ 111 w 118"/>
                <a:gd name="T15" fmla="*/ 12 h 46"/>
                <a:gd name="T16" fmla="*/ 98 w 118"/>
                <a:gd name="T17" fmla="*/ 27 h 46"/>
                <a:gd name="T18" fmla="*/ 101 w 118"/>
                <a:gd name="T19" fmla="*/ 30 h 46"/>
                <a:gd name="T20" fmla="*/ 118 w 118"/>
                <a:gd name="T21" fmla="*/ 37 h 46"/>
                <a:gd name="T22" fmla="*/ 100 w 118"/>
                <a:gd name="T23" fmla="*/ 44 h 46"/>
                <a:gd name="T24" fmla="*/ 1 w 118"/>
                <a:gd name="T25" fmla="*/ 35 h 46"/>
                <a:gd name="T26" fmla="*/ 0 w 118"/>
                <a:gd name="T27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46">
                  <a:moveTo>
                    <a:pt x="0" y="27"/>
                  </a:moveTo>
                  <a:cubicBezTo>
                    <a:pt x="6" y="22"/>
                    <a:pt x="13" y="26"/>
                    <a:pt x="19" y="26"/>
                  </a:cubicBezTo>
                  <a:cubicBezTo>
                    <a:pt x="44" y="28"/>
                    <a:pt x="44" y="28"/>
                    <a:pt x="44" y="3"/>
                  </a:cubicBezTo>
                  <a:cubicBezTo>
                    <a:pt x="44" y="3"/>
                    <a:pt x="45" y="2"/>
                    <a:pt x="45" y="2"/>
                  </a:cubicBezTo>
                  <a:cubicBezTo>
                    <a:pt x="51" y="0"/>
                    <a:pt x="52" y="3"/>
                    <a:pt x="54" y="9"/>
                  </a:cubicBezTo>
                  <a:cubicBezTo>
                    <a:pt x="60" y="28"/>
                    <a:pt x="69" y="31"/>
                    <a:pt x="86" y="19"/>
                  </a:cubicBezTo>
                  <a:cubicBezTo>
                    <a:pt x="92" y="15"/>
                    <a:pt x="96" y="9"/>
                    <a:pt x="104" y="7"/>
                  </a:cubicBezTo>
                  <a:cubicBezTo>
                    <a:pt x="108" y="7"/>
                    <a:pt x="111" y="8"/>
                    <a:pt x="111" y="12"/>
                  </a:cubicBezTo>
                  <a:cubicBezTo>
                    <a:pt x="106" y="17"/>
                    <a:pt x="102" y="22"/>
                    <a:pt x="98" y="27"/>
                  </a:cubicBezTo>
                  <a:cubicBezTo>
                    <a:pt x="99" y="29"/>
                    <a:pt x="100" y="30"/>
                    <a:pt x="101" y="30"/>
                  </a:cubicBezTo>
                  <a:cubicBezTo>
                    <a:pt x="106" y="33"/>
                    <a:pt x="118" y="26"/>
                    <a:pt x="118" y="37"/>
                  </a:cubicBezTo>
                  <a:cubicBezTo>
                    <a:pt x="118" y="46"/>
                    <a:pt x="107" y="44"/>
                    <a:pt x="100" y="44"/>
                  </a:cubicBezTo>
                  <a:cubicBezTo>
                    <a:pt x="67" y="44"/>
                    <a:pt x="34" y="42"/>
                    <a:pt x="1" y="35"/>
                  </a:cubicBezTo>
                  <a:cubicBezTo>
                    <a:pt x="1" y="32"/>
                    <a:pt x="0" y="30"/>
                    <a:pt x="0" y="27"/>
                  </a:cubicBezTo>
                  <a:close/>
                </a:path>
              </a:pathLst>
            </a:custGeom>
            <a:solidFill>
              <a:srgbClr val="FC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0">
              <a:extLst>
                <a:ext uri="{FF2B5EF4-FFF2-40B4-BE49-F238E27FC236}">
                  <a16:creationId xmlns:a16="http://schemas.microsoft.com/office/drawing/2014/main" id="{720C2F93-5D74-899F-49FF-5D1B71AB8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" y="1927"/>
              <a:ext cx="274" cy="54"/>
            </a:xfrm>
            <a:custGeom>
              <a:avLst/>
              <a:gdLst>
                <a:gd name="T0" fmla="*/ 82 w 112"/>
                <a:gd name="T1" fmla="*/ 22 h 22"/>
                <a:gd name="T2" fmla="*/ 11 w 112"/>
                <a:gd name="T3" fmla="*/ 14 h 22"/>
                <a:gd name="T4" fmla="*/ 0 w 112"/>
                <a:gd name="T5" fmla="*/ 7 h 22"/>
                <a:gd name="T6" fmla="*/ 10 w 112"/>
                <a:gd name="T7" fmla="*/ 2 h 22"/>
                <a:gd name="T8" fmla="*/ 102 w 112"/>
                <a:gd name="T9" fmla="*/ 7 h 22"/>
                <a:gd name="T10" fmla="*/ 111 w 112"/>
                <a:gd name="T11" fmla="*/ 14 h 22"/>
                <a:gd name="T12" fmla="*/ 102 w 112"/>
                <a:gd name="T13" fmla="*/ 21 h 22"/>
                <a:gd name="T14" fmla="*/ 82 w 112"/>
                <a:gd name="T15" fmla="*/ 21 h 22"/>
                <a:gd name="T16" fmla="*/ 82 w 11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2">
                  <a:moveTo>
                    <a:pt x="82" y="22"/>
                  </a:moveTo>
                  <a:cubicBezTo>
                    <a:pt x="58" y="19"/>
                    <a:pt x="34" y="17"/>
                    <a:pt x="11" y="14"/>
                  </a:cubicBezTo>
                  <a:cubicBezTo>
                    <a:pt x="6" y="13"/>
                    <a:pt x="0" y="14"/>
                    <a:pt x="0" y="7"/>
                  </a:cubicBezTo>
                  <a:cubicBezTo>
                    <a:pt x="0" y="0"/>
                    <a:pt x="6" y="1"/>
                    <a:pt x="10" y="2"/>
                  </a:cubicBezTo>
                  <a:cubicBezTo>
                    <a:pt x="41" y="6"/>
                    <a:pt x="71" y="7"/>
                    <a:pt x="102" y="7"/>
                  </a:cubicBezTo>
                  <a:cubicBezTo>
                    <a:pt x="107" y="7"/>
                    <a:pt x="112" y="7"/>
                    <a:pt x="111" y="14"/>
                  </a:cubicBezTo>
                  <a:cubicBezTo>
                    <a:pt x="111" y="20"/>
                    <a:pt x="107" y="21"/>
                    <a:pt x="102" y="21"/>
                  </a:cubicBezTo>
                  <a:cubicBezTo>
                    <a:pt x="95" y="21"/>
                    <a:pt x="89" y="21"/>
                    <a:pt x="82" y="21"/>
                  </a:cubicBezTo>
                  <a:cubicBezTo>
                    <a:pt x="82" y="22"/>
                    <a:pt x="82" y="22"/>
                    <a:pt x="82" y="22"/>
                  </a:cubicBezTo>
                  <a:close/>
                </a:path>
              </a:pathLst>
            </a:custGeom>
            <a:solidFill>
              <a:srgbClr val="F8F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1">
              <a:extLst>
                <a:ext uri="{FF2B5EF4-FFF2-40B4-BE49-F238E27FC236}">
                  <a16:creationId xmlns:a16="http://schemas.microsoft.com/office/drawing/2014/main" id="{83F4F246-B6C8-F27D-37EB-C087449A5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0" y="2022"/>
              <a:ext cx="116" cy="25"/>
            </a:xfrm>
            <a:custGeom>
              <a:avLst/>
              <a:gdLst>
                <a:gd name="T0" fmla="*/ 47 w 47"/>
                <a:gd name="T1" fmla="*/ 4 h 10"/>
                <a:gd name="T2" fmla="*/ 8 w 47"/>
                <a:gd name="T3" fmla="*/ 7 h 10"/>
                <a:gd name="T4" fmla="*/ 0 w 47"/>
                <a:gd name="T5" fmla="*/ 0 h 10"/>
                <a:gd name="T6" fmla="*/ 47 w 47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0">
                  <a:moveTo>
                    <a:pt x="47" y="4"/>
                  </a:moveTo>
                  <a:cubicBezTo>
                    <a:pt x="35" y="10"/>
                    <a:pt x="21" y="5"/>
                    <a:pt x="8" y="7"/>
                  </a:cubicBezTo>
                  <a:cubicBezTo>
                    <a:pt x="5" y="5"/>
                    <a:pt x="3" y="2"/>
                    <a:pt x="0" y="0"/>
                  </a:cubicBezTo>
                  <a:cubicBezTo>
                    <a:pt x="16" y="1"/>
                    <a:pt x="32" y="2"/>
                    <a:pt x="47" y="4"/>
                  </a:cubicBezTo>
                  <a:close/>
                </a:path>
              </a:pathLst>
            </a:custGeom>
            <a:solidFill>
              <a:srgbClr val="F0D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52">
              <a:extLst>
                <a:ext uri="{FF2B5EF4-FFF2-40B4-BE49-F238E27FC236}">
                  <a16:creationId xmlns:a16="http://schemas.microsoft.com/office/drawing/2014/main" id="{4AAA72D3-8B68-31A0-5E48-E6B410F5A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" y="1544"/>
              <a:ext cx="231" cy="211"/>
            </a:xfrm>
            <a:custGeom>
              <a:avLst/>
              <a:gdLst>
                <a:gd name="T0" fmla="*/ 3 w 94"/>
                <a:gd name="T1" fmla="*/ 50 h 86"/>
                <a:gd name="T2" fmla="*/ 0 w 94"/>
                <a:gd name="T3" fmla="*/ 10 h 86"/>
                <a:gd name="T4" fmla="*/ 17 w 94"/>
                <a:gd name="T5" fmla="*/ 8 h 86"/>
                <a:gd name="T6" fmla="*/ 68 w 94"/>
                <a:gd name="T7" fmla="*/ 17 h 86"/>
                <a:gd name="T8" fmla="*/ 64 w 94"/>
                <a:gd name="T9" fmla="*/ 66 h 86"/>
                <a:gd name="T10" fmla="*/ 25 w 94"/>
                <a:gd name="T11" fmla="*/ 77 h 86"/>
                <a:gd name="T12" fmla="*/ 3 w 94"/>
                <a:gd name="T13" fmla="*/ 5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6">
                  <a:moveTo>
                    <a:pt x="3" y="50"/>
                  </a:moveTo>
                  <a:cubicBezTo>
                    <a:pt x="6" y="36"/>
                    <a:pt x="1" y="23"/>
                    <a:pt x="0" y="10"/>
                  </a:cubicBezTo>
                  <a:cubicBezTo>
                    <a:pt x="5" y="4"/>
                    <a:pt x="11" y="21"/>
                    <a:pt x="17" y="8"/>
                  </a:cubicBezTo>
                  <a:cubicBezTo>
                    <a:pt x="22" y="0"/>
                    <a:pt x="59" y="11"/>
                    <a:pt x="68" y="17"/>
                  </a:cubicBezTo>
                  <a:cubicBezTo>
                    <a:pt x="94" y="37"/>
                    <a:pt x="69" y="50"/>
                    <a:pt x="64" y="66"/>
                  </a:cubicBezTo>
                  <a:cubicBezTo>
                    <a:pt x="51" y="83"/>
                    <a:pt x="44" y="86"/>
                    <a:pt x="25" y="77"/>
                  </a:cubicBezTo>
                  <a:cubicBezTo>
                    <a:pt x="18" y="68"/>
                    <a:pt x="6" y="62"/>
                    <a:pt x="3" y="50"/>
                  </a:cubicBezTo>
                  <a:close/>
                </a:path>
              </a:pathLst>
            </a:custGeom>
            <a:solidFill>
              <a:srgbClr val="F39B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id="{2C40AE35-07C3-D967-A654-9C7BD5C36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" y="1706"/>
              <a:ext cx="145" cy="162"/>
            </a:xfrm>
            <a:custGeom>
              <a:avLst/>
              <a:gdLst>
                <a:gd name="T0" fmla="*/ 12 w 59"/>
                <a:gd name="T1" fmla="*/ 11 h 66"/>
                <a:gd name="T2" fmla="*/ 51 w 59"/>
                <a:gd name="T3" fmla="*/ 0 h 66"/>
                <a:gd name="T4" fmla="*/ 59 w 59"/>
                <a:gd name="T5" fmla="*/ 36 h 66"/>
                <a:gd name="T6" fmla="*/ 40 w 59"/>
                <a:gd name="T7" fmla="*/ 55 h 66"/>
                <a:gd name="T8" fmla="*/ 4 w 59"/>
                <a:gd name="T9" fmla="*/ 36 h 66"/>
                <a:gd name="T10" fmla="*/ 0 w 59"/>
                <a:gd name="T11" fmla="*/ 31 h 66"/>
                <a:gd name="T12" fmla="*/ 12 w 59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6">
                  <a:moveTo>
                    <a:pt x="12" y="11"/>
                  </a:moveTo>
                  <a:cubicBezTo>
                    <a:pt x="27" y="14"/>
                    <a:pt x="40" y="10"/>
                    <a:pt x="51" y="0"/>
                  </a:cubicBezTo>
                  <a:cubicBezTo>
                    <a:pt x="51" y="12"/>
                    <a:pt x="50" y="25"/>
                    <a:pt x="59" y="36"/>
                  </a:cubicBezTo>
                  <a:cubicBezTo>
                    <a:pt x="55" y="45"/>
                    <a:pt x="48" y="51"/>
                    <a:pt x="40" y="55"/>
                  </a:cubicBezTo>
                  <a:cubicBezTo>
                    <a:pt x="19" y="66"/>
                    <a:pt x="7" y="59"/>
                    <a:pt x="4" y="36"/>
                  </a:cubicBezTo>
                  <a:cubicBezTo>
                    <a:pt x="4" y="33"/>
                    <a:pt x="2" y="32"/>
                    <a:pt x="0" y="31"/>
                  </a:cubicBezTo>
                  <a:cubicBezTo>
                    <a:pt x="9" y="28"/>
                    <a:pt x="13" y="21"/>
                    <a:pt x="12" y="11"/>
                  </a:cubicBezTo>
                  <a:close/>
                </a:path>
              </a:pathLst>
            </a:custGeom>
            <a:solidFill>
              <a:srgbClr val="E17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BED68235-A552-8006-E9D2-535FC17ED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9" y="2169"/>
              <a:ext cx="191" cy="72"/>
            </a:xfrm>
            <a:custGeom>
              <a:avLst/>
              <a:gdLst>
                <a:gd name="T0" fmla="*/ 78 w 78"/>
                <a:gd name="T1" fmla="*/ 10 h 29"/>
                <a:gd name="T2" fmla="*/ 77 w 78"/>
                <a:gd name="T3" fmla="*/ 27 h 29"/>
                <a:gd name="T4" fmla="*/ 37 w 78"/>
                <a:gd name="T5" fmla="*/ 24 h 29"/>
                <a:gd name="T6" fmla="*/ 11 w 78"/>
                <a:gd name="T7" fmla="*/ 18 h 29"/>
                <a:gd name="T8" fmla="*/ 3 w 78"/>
                <a:gd name="T9" fmla="*/ 7 h 29"/>
                <a:gd name="T10" fmla="*/ 18 w 78"/>
                <a:gd name="T11" fmla="*/ 2 h 29"/>
                <a:gd name="T12" fmla="*/ 30 w 78"/>
                <a:gd name="T13" fmla="*/ 3 h 29"/>
                <a:gd name="T14" fmla="*/ 78 w 78"/>
                <a:gd name="T15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29">
                  <a:moveTo>
                    <a:pt x="78" y="10"/>
                  </a:moveTo>
                  <a:cubicBezTo>
                    <a:pt x="78" y="16"/>
                    <a:pt x="77" y="22"/>
                    <a:pt x="77" y="27"/>
                  </a:cubicBezTo>
                  <a:cubicBezTo>
                    <a:pt x="64" y="22"/>
                    <a:pt x="51" y="18"/>
                    <a:pt x="37" y="24"/>
                  </a:cubicBezTo>
                  <a:cubicBezTo>
                    <a:pt x="28" y="29"/>
                    <a:pt x="19" y="24"/>
                    <a:pt x="11" y="18"/>
                  </a:cubicBezTo>
                  <a:cubicBezTo>
                    <a:pt x="8" y="15"/>
                    <a:pt x="0" y="13"/>
                    <a:pt x="3" y="7"/>
                  </a:cubicBezTo>
                  <a:cubicBezTo>
                    <a:pt x="5" y="1"/>
                    <a:pt x="12" y="0"/>
                    <a:pt x="18" y="2"/>
                  </a:cubicBezTo>
                  <a:cubicBezTo>
                    <a:pt x="22" y="2"/>
                    <a:pt x="26" y="3"/>
                    <a:pt x="30" y="3"/>
                  </a:cubicBezTo>
                  <a:cubicBezTo>
                    <a:pt x="44" y="16"/>
                    <a:pt x="62" y="9"/>
                    <a:pt x="78" y="10"/>
                  </a:cubicBezTo>
                  <a:close/>
                </a:path>
              </a:pathLst>
            </a:custGeom>
            <a:solidFill>
              <a:srgbClr val="F8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1B636D5A-9FFA-F5B8-A44B-2154BEEDC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" y="2079"/>
              <a:ext cx="245" cy="76"/>
            </a:xfrm>
            <a:custGeom>
              <a:avLst/>
              <a:gdLst>
                <a:gd name="T0" fmla="*/ 5 w 100"/>
                <a:gd name="T1" fmla="*/ 0 h 31"/>
                <a:gd name="T2" fmla="*/ 9 w 100"/>
                <a:gd name="T3" fmla="*/ 4 h 31"/>
                <a:gd name="T4" fmla="*/ 24 w 100"/>
                <a:gd name="T5" fmla="*/ 16 h 31"/>
                <a:gd name="T6" fmla="*/ 100 w 100"/>
                <a:gd name="T7" fmla="*/ 20 h 31"/>
                <a:gd name="T8" fmla="*/ 2 w 100"/>
                <a:gd name="T9" fmla="*/ 16 h 31"/>
                <a:gd name="T10" fmla="*/ 5 w 10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31">
                  <a:moveTo>
                    <a:pt x="5" y="0"/>
                  </a:moveTo>
                  <a:cubicBezTo>
                    <a:pt x="6" y="2"/>
                    <a:pt x="7" y="3"/>
                    <a:pt x="9" y="4"/>
                  </a:cubicBezTo>
                  <a:cubicBezTo>
                    <a:pt x="10" y="13"/>
                    <a:pt x="15" y="15"/>
                    <a:pt x="24" y="16"/>
                  </a:cubicBezTo>
                  <a:cubicBezTo>
                    <a:pt x="49" y="20"/>
                    <a:pt x="75" y="20"/>
                    <a:pt x="100" y="20"/>
                  </a:cubicBezTo>
                  <a:cubicBezTo>
                    <a:pt x="67" y="24"/>
                    <a:pt x="34" y="31"/>
                    <a:pt x="2" y="16"/>
                  </a:cubicBezTo>
                  <a:cubicBezTo>
                    <a:pt x="3" y="11"/>
                    <a:pt x="0" y="4"/>
                    <a:pt x="5" y="0"/>
                  </a:cubicBezTo>
                  <a:close/>
                </a:path>
              </a:pathLst>
            </a:custGeom>
            <a:solidFill>
              <a:srgbClr val="F7E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56">
              <a:extLst>
                <a:ext uri="{FF2B5EF4-FFF2-40B4-BE49-F238E27FC236}">
                  <a16:creationId xmlns:a16="http://schemas.microsoft.com/office/drawing/2014/main" id="{040CA8F6-4035-9957-E637-651507C5E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" y="2893"/>
              <a:ext cx="105" cy="191"/>
            </a:xfrm>
            <a:custGeom>
              <a:avLst/>
              <a:gdLst>
                <a:gd name="T0" fmla="*/ 43 w 43"/>
                <a:gd name="T1" fmla="*/ 60 h 78"/>
                <a:gd name="T2" fmla="*/ 34 w 43"/>
                <a:gd name="T3" fmla="*/ 71 h 78"/>
                <a:gd name="T4" fmla="*/ 7 w 43"/>
                <a:gd name="T5" fmla="*/ 75 h 78"/>
                <a:gd name="T6" fmla="*/ 2 w 43"/>
                <a:gd name="T7" fmla="*/ 0 h 78"/>
                <a:gd name="T8" fmla="*/ 9 w 43"/>
                <a:gd name="T9" fmla="*/ 49 h 78"/>
                <a:gd name="T10" fmla="*/ 26 w 43"/>
                <a:gd name="T11" fmla="*/ 64 h 78"/>
                <a:gd name="T12" fmla="*/ 43 w 43"/>
                <a:gd name="T13" fmla="*/ 6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8">
                  <a:moveTo>
                    <a:pt x="43" y="60"/>
                  </a:moveTo>
                  <a:cubicBezTo>
                    <a:pt x="43" y="66"/>
                    <a:pt x="42" y="71"/>
                    <a:pt x="34" y="71"/>
                  </a:cubicBezTo>
                  <a:cubicBezTo>
                    <a:pt x="25" y="71"/>
                    <a:pt x="17" y="78"/>
                    <a:pt x="7" y="75"/>
                  </a:cubicBezTo>
                  <a:cubicBezTo>
                    <a:pt x="0" y="50"/>
                    <a:pt x="2" y="25"/>
                    <a:pt x="2" y="0"/>
                  </a:cubicBezTo>
                  <a:cubicBezTo>
                    <a:pt x="10" y="15"/>
                    <a:pt x="12" y="32"/>
                    <a:pt x="9" y="49"/>
                  </a:cubicBezTo>
                  <a:cubicBezTo>
                    <a:pt x="6" y="66"/>
                    <a:pt x="10" y="70"/>
                    <a:pt x="26" y="64"/>
                  </a:cubicBezTo>
                  <a:cubicBezTo>
                    <a:pt x="31" y="62"/>
                    <a:pt x="37" y="61"/>
                    <a:pt x="43" y="60"/>
                  </a:cubicBezTo>
                  <a:close/>
                </a:path>
              </a:pathLst>
            </a:custGeom>
            <a:solidFill>
              <a:srgbClr val="4C5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57">
              <a:extLst>
                <a:ext uri="{FF2B5EF4-FFF2-40B4-BE49-F238E27FC236}">
                  <a16:creationId xmlns:a16="http://schemas.microsoft.com/office/drawing/2014/main" id="{78A8CC38-8772-1160-2527-6EBCC9BA5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4" y="3025"/>
              <a:ext cx="78" cy="67"/>
            </a:xfrm>
            <a:custGeom>
              <a:avLst/>
              <a:gdLst>
                <a:gd name="T0" fmla="*/ 3 w 32"/>
                <a:gd name="T1" fmla="*/ 24 h 27"/>
                <a:gd name="T2" fmla="*/ 0 w 32"/>
                <a:gd name="T3" fmla="*/ 2 h 27"/>
                <a:gd name="T4" fmla="*/ 32 w 32"/>
                <a:gd name="T5" fmla="*/ 2 h 27"/>
                <a:gd name="T6" fmla="*/ 32 w 32"/>
                <a:gd name="T7" fmla="*/ 21 h 27"/>
                <a:gd name="T8" fmla="*/ 3 w 32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3" y="24"/>
                  </a:moveTo>
                  <a:cubicBezTo>
                    <a:pt x="2" y="17"/>
                    <a:pt x="1" y="9"/>
                    <a:pt x="0" y="2"/>
                  </a:cubicBezTo>
                  <a:cubicBezTo>
                    <a:pt x="11" y="0"/>
                    <a:pt x="22" y="0"/>
                    <a:pt x="32" y="2"/>
                  </a:cubicBezTo>
                  <a:cubicBezTo>
                    <a:pt x="32" y="9"/>
                    <a:pt x="32" y="15"/>
                    <a:pt x="32" y="21"/>
                  </a:cubicBezTo>
                  <a:cubicBezTo>
                    <a:pt x="22" y="23"/>
                    <a:pt x="13" y="27"/>
                    <a:pt x="3" y="24"/>
                  </a:cubicBezTo>
                  <a:close/>
                </a:path>
              </a:pathLst>
            </a:custGeom>
            <a:solidFill>
              <a:srgbClr val="EDA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58">
              <a:extLst>
                <a:ext uri="{FF2B5EF4-FFF2-40B4-BE49-F238E27FC236}">
                  <a16:creationId xmlns:a16="http://schemas.microsoft.com/office/drawing/2014/main" id="{55BE7C4D-F9EC-5896-3683-6F3E8D9B5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" y="1701"/>
              <a:ext cx="67" cy="172"/>
            </a:xfrm>
            <a:custGeom>
              <a:avLst/>
              <a:gdLst>
                <a:gd name="T0" fmla="*/ 24 w 27"/>
                <a:gd name="T1" fmla="*/ 55 h 70"/>
                <a:gd name="T2" fmla="*/ 16 w 27"/>
                <a:gd name="T3" fmla="*/ 70 h 70"/>
                <a:gd name="T4" fmla="*/ 4 w 27"/>
                <a:gd name="T5" fmla="*/ 50 h 70"/>
                <a:gd name="T6" fmla="*/ 0 w 27"/>
                <a:gd name="T7" fmla="*/ 13 h 70"/>
                <a:gd name="T8" fmla="*/ 24 w 27"/>
                <a:gd name="T9" fmla="*/ 0 h 70"/>
                <a:gd name="T10" fmla="*/ 21 w 27"/>
                <a:gd name="T11" fmla="*/ 45 h 70"/>
                <a:gd name="T12" fmla="*/ 24 w 27"/>
                <a:gd name="T13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0">
                  <a:moveTo>
                    <a:pt x="24" y="55"/>
                  </a:moveTo>
                  <a:cubicBezTo>
                    <a:pt x="11" y="57"/>
                    <a:pt x="20" y="66"/>
                    <a:pt x="16" y="70"/>
                  </a:cubicBezTo>
                  <a:cubicBezTo>
                    <a:pt x="4" y="66"/>
                    <a:pt x="0" y="60"/>
                    <a:pt x="4" y="50"/>
                  </a:cubicBezTo>
                  <a:cubicBezTo>
                    <a:pt x="7" y="38"/>
                    <a:pt x="0" y="25"/>
                    <a:pt x="0" y="13"/>
                  </a:cubicBezTo>
                  <a:cubicBezTo>
                    <a:pt x="2" y="2"/>
                    <a:pt x="15" y="2"/>
                    <a:pt x="24" y="0"/>
                  </a:cubicBezTo>
                  <a:cubicBezTo>
                    <a:pt x="27" y="15"/>
                    <a:pt x="17" y="30"/>
                    <a:pt x="21" y="45"/>
                  </a:cubicBezTo>
                  <a:cubicBezTo>
                    <a:pt x="22" y="49"/>
                    <a:pt x="23" y="52"/>
                    <a:pt x="24" y="55"/>
                  </a:cubicBezTo>
                  <a:close/>
                </a:path>
              </a:pathLst>
            </a:custGeom>
            <a:solidFill>
              <a:srgbClr val="F6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9">
              <a:extLst>
                <a:ext uri="{FF2B5EF4-FFF2-40B4-BE49-F238E27FC236}">
                  <a16:creationId xmlns:a16="http://schemas.microsoft.com/office/drawing/2014/main" id="{DCF77EB1-BA84-FC1C-BEAB-A3967DAA3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" y="2128"/>
              <a:ext cx="88" cy="98"/>
            </a:xfrm>
            <a:custGeom>
              <a:avLst/>
              <a:gdLst>
                <a:gd name="T0" fmla="*/ 36 w 36"/>
                <a:gd name="T1" fmla="*/ 19 h 40"/>
                <a:gd name="T2" fmla="*/ 24 w 36"/>
                <a:gd name="T3" fmla="*/ 25 h 40"/>
                <a:gd name="T4" fmla="*/ 32 w 36"/>
                <a:gd name="T5" fmla="*/ 31 h 40"/>
                <a:gd name="T6" fmla="*/ 0 w 36"/>
                <a:gd name="T7" fmla="*/ 40 h 40"/>
                <a:gd name="T8" fmla="*/ 0 w 36"/>
                <a:gd name="T9" fmla="*/ 18 h 40"/>
                <a:gd name="T10" fmla="*/ 8 w 36"/>
                <a:gd name="T11" fmla="*/ 8 h 40"/>
                <a:gd name="T12" fmla="*/ 16 w 36"/>
                <a:gd name="T13" fmla="*/ 0 h 40"/>
                <a:gd name="T14" fmla="*/ 36 w 36"/>
                <a:gd name="T15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36" y="19"/>
                  </a:moveTo>
                  <a:cubicBezTo>
                    <a:pt x="32" y="21"/>
                    <a:pt x="28" y="23"/>
                    <a:pt x="24" y="25"/>
                  </a:cubicBezTo>
                  <a:cubicBezTo>
                    <a:pt x="27" y="27"/>
                    <a:pt x="29" y="29"/>
                    <a:pt x="32" y="31"/>
                  </a:cubicBezTo>
                  <a:cubicBezTo>
                    <a:pt x="23" y="38"/>
                    <a:pt x="12" y="40"/>
                    <a:pt x="0" y="40"/>
                  </a:cubicBezTo>
                  <a:cubicBezTo>
                    <a:pt x="0" y="32"/>
                    <a:pt x="0" y="25"/>
                    <a:pt x="0" y="18"/>
                  </a:cubicBezTo>
                  <a:cubicBezTo>
                    <a:pt x="2" y="14"/>
                    <a:pt x="8" y="13"/>
                    <a:pt x="8" y="8"/>
                  </a:cubicBezTo>
                  <a:cubicBezTo>
                    <a:pt x="11" y="5"/>
                    <a:pt x="14" y="3"/>
                    <a:pt x="16" y="0"/>
                  </a:cubicBezTo>
                  <a:cubicBezTo>
                    <a:pt x="27" y="2"/>
                    <a:pt x="23" y="19"/>
                    <a:pt x="36" y="19"/>
                  </a:cubicBezTo>
                  <a:close/>
                </a:path>
              </a:pathLst>
            </a:custGeom>
            <a:solidFill>
              <a:srgbClr val="F0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0">
              <a:extLst>
                <a:ext uri="{FF2B5EF4-FFF2-40B4-BE49-F238E27FC236}">
                  <a16:creationId xmlns:a16="http://schemas.microsoft.com/office/drawing/2014/main" id="{3EF9A930-3657-8FA9-4D4D-0C1048DB3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" y="1694"/>
              <a:ext cx="120" cy="370"/>
            </a:xfrm>
            <a:custGeom>
              <a:avLst/>
              <a:gdLst>
                <a:gd name="T0" fmla="*/ 46 w 49"/>
                <a:gd name="T1" fmla="*/ 64 h 151"/>
                <a:gd name="T2" fmla="*/ 44 w 49"/>
                <a:gd name="T3" fmla="*/ 112 h 151"/>
                <a:gd name="T4" fmla="*/ 33 w 49"/>
                <a:gd name="T5" fmla="*/ 151 h 151"/>
                <a:gd name="T6" fmla="*/ 0 w 49"/>
                <a:gd name="T7" fmla="*/ 0 h 151"/>
                <a:gd name="T8" fmla="*/ 38 w 49"/>
                <a:gd name="T9" fmla="*/ 48 h 151"/>
                <a:gd name="T10" fmla="*/ 46 w 49"/>
                <a:gd name="T11" fmla="*/ 6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51">
                  <a:moveTo>
                    <a:pt x="46" y="64"/>
                  </a:moveTo>
                  <a:cubicBezTo>
                    <a:pt x="45" y="80"/>
                    <a:pt x="46" y="96"/>
                    <a:pt x="44" y="112"/>
                  </a:cubicBezTo>
                  <a:cubicBezTo>
                    <a:pt x="43" y="125"/>
                    <a:pt x="39" y="137"/>
                    <a:pt x="33" y="151"/>
                  </a:cubicBezTo>
                  <a:cubicBezTo>
                    <a:pt x="9" y="104"/>
                    <a:pt x="16" y="49"/>
                    <a:pt x="0" y="0"/>
                  </a:cubicBezTo>
                  <a:cubicBezTo>
                    <a:pt x="17" y="14"/>
                    <a:pt x="26" y="32"/>
                    <a:pt x="38" y="48"/>
                  </a:cubicBezTo>
                  <a:cubicBezTo>
                    <a:pt x="46" y="51"/>
                    <a:pt x="49" y="56"/>
                    <a:pt x="46" y="64"/>
                  </a:cubicBezTo>
                  <a:close/>
                </a:path>
              </a:pathLst>
            </a:custGeom>
            <a:solidFill>
              <a:srgbClr val="E75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61">
              <a:extLst>
                <a:ext uri="{FF2B5EF4-FFF2-40B4-BE49-F238E27FC236}">
                  <a16:creationId xmlns:a16="http://schemas.microsoft.com/office/drawing/2014/main" id="{C020EE0B-E822-8D80-AF57-84F53E9AE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" y="1797"/>
              <a:ext cx="57" cy="85"/>
            </a:xfrm>
            <a:custGeom>
              <a:avLst/>
              <a:gdLst>
                <a:gd name="T0" fmla="*/ 8 w 23"/>
                <a:gd name="T1" fmla="*/ 22 h 35"/>
                <a:gd name="T2" fmla="*/ 0 w 23"/>
                <a:gd name="T3" fmla="*/ 6 h 35"/>
                <a:gd name="T4" fmla="*/ 2 w 23"/>
                <a:gd name="T5" fmla="*/ 0 h 35"/>
                <a:gd name="T6" fmla="*/ 11 w 23"/>
                <a:gd name="T7" fmla="*/ 6 h 35"/>
                <a:gd name="T8" fmla="*/ 23 w 23"/>
                <a:gd name="T9" fmla="*/ 31 h 35"/>
                <a:gd name="T10" fmla="*/ 16 w 23"/>
                <a:gd name="T11" fmla="*/ 34 h 35"/>
                <a:gd name="T12" fmla="*/ 8 w 23"/>
                <a:gd name="T13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">
                  <a:moveTo>
                    <a:pt x="8" y="22"/>
                  </a:moveTo>
                  <a:cubicBezTo>
                    <a:pt x="5" y="17"/>
                    <a:pt x="3" y="11"/>
                    <a:pt x="0" y="6"/>
                  </a:cubicBezTo>
                  <a:cubicBezTo>
                    <a:pt x="0" y="4"/>
                    <a:pt x="0" y="0"/>
                    <a:pt x="2" y="0"/>
                  </a:cubicBezTo>
                  <a:cubicBezTo>
                    <a:pt x="5" y="1"/>
                    <a:pt x="8" y="4"/>
                    <a:pt x="11" y="6"/>
                  </a:cubicBezTo>
                  <a:cubicBezTo>
                    <a:pt x="14" y="15"/>
                    <a:pt x="14" y="25"/>
                    <a:pt x="23" y="31"/>
                  </a:cubicBezTo>
                  <a:cubicBezTo>
                    <a:pt x="21" y="34"/>
                    <a:pt x="19" y="35"/>
                    <a:pt x="16" y="34"/>
                  </a:cubicBezTo>
                  <a:cubicBezTo>
                    <a:pt x="13" y="30"/>
                    <a:pt x="10" y="26"/>
                    <a:pt x="8" y="22"/>
                  </a:cubicBezTo>
                  <a:close/>
                </a:path>
              </a:pathLst>
            </a:custGeom>
            <a:solidFill>
              <a:srgbClr val="5F2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62">
              <a:extLst>
                <a:ext uri="{FF2B5EF4-FFF2-40B4-BE49-F238E27FC236}">
                  <a16:creationId xmlns:a16="http://schemas.microsoft.com/office/drawing/2014/main" id="{D136DCA8-57FB-C7AF-050C-521086777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" y="2807"/>
              <a:ext cx="140" cy="20"/>
            </a:xfrm>
            <a:custGeom>
              <a:avLst/>
              <a:gdLst>
                <a:gd name="T0" fmla="*/ 0 w 57"/>
                <a:gd name="T1" fmla="*/ 0 h 8"/>
                <a:gd name="T2" fmla="*/ 57 w 57"/>
                <a:gd name="T3" fmla="*/ 0 h 8"/>
                <a:gd name="T4" fmla="*/ 0 w 5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8">
                  <a:moveTo>
                    <a:pt x="0" y="0"/>
                  </a:moveTo>
                  <a:cubicBezTo>
                    <a:pt x="19" y="0"/>
                    <a:pt x="38" y="0"/>
                    <a:pt x="57" y="0"/>
                  </a:cubicBezTo>
                  <a:cubicBezTo>
                    <a:pt x="38" y="8"/>
                    <a:pt x="19" y="8"/>
                    <a:pt x="0" y="0"/>
                  </a:cubicBezTo>
                  <a:close/>
                </a:path>
              </a:pathLst>
            </a:custGeom>
            <a:solidFill>
              <a:srgbClr val="D0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63">
              <a:extLst>
                <a:ext uri="{FF2B5EF4-FFF2-40B4-BE49-F238E27FC236}">
                  <a16:creationId xmlns:a16="http://schemas.microsoft.com/office/drawing/2014/main" id="{0A1EE1AB-1386-F4FF-DDD1-5411C7054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" y="2199"/>
              <a:ext cx="292" cy="250"/>
            </a:xfrm>
            <a:custGeom>
              <a:avLst/>
              <a:gdLst>
                <a:gd name="T0" fmla="*/ 24 w 119"/>
                <a:gd name="T1" fmla="*/ 11 h 102"/>
                <a:gd name="T2" fmla="*/ 56 w 119"/>
                <a:gd name="T3" fmla="*/ 2 h 102"/>
                <a:gd name="T4" fmla="*/ 85 w 119"/>
                <a:gd name="T5" fmla="*/ 6 h 102"/>
                <a:gd name="T6" fmla="*/ 119 w 119"/>
                <a:gd name="T7" fmla="*/ 15 h 102"/>
                <a:gd name="T8" fmla="*/ 100 w 119"/>
                <a:gd name="T9" fmla="*/ 36 h 102"/>
                <a:gd name="T10" fmla="*/ 78 w 119"/>
                <a:gd name="T11" fmla="*/ 66 h 102"/>
                <a:gd name="T12" fmla="*/ 77 w 119"/>
                <a:gd name="T13" fmla="*/ 82 h 102"/>
                <a:gd name="T14" fmla="*/ 65 w 119"/>
                <a:gd name="T15" fmla="*/ 98 h 102"/>
                <a:gd name="T16" fmla="*/ 49 w 119"/>
                <a:gd name="T17" fmla="*/ 89 h 102"/>
                <a:gd name="T18" fmla="*/ 51 w 119"/>
                <a:gd name="T19" fmla="*/ 32 h 102"/>
                <a:gd name="T20" fmla="*/ 32 w 119"/>
                <a:gd name="T21" fmla="*/ 72 h 102"/>
                <a:gd name="T22" fmla="*/ 22 w 119"/>
                <a:gd name="T23" fmla="*/ 87 h 102"/>
                <a:gd name="T24" fmla="*/ 6 w 119"/>
                <a:gd name="T25" fmla="*/ 88 h 102"/>
                <a:gd name="T26" fmla="*/ 11 w 119"/>
                <a:gd name="T27" fmla="*/ 74 h 102"/>
                <a:gd name="T28" fmla="*/ 17 w 119"/>
                <a:gd name="T29" fmla="*/ 52 h 102"/>
                <a:gd name="T30" fmla="*/ 24 w 119"/>
                <a:gd name="T31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02">
                  <a:moveTo>
                    <a:pt x="24" y="11"/>
                  </a:moveTo>
                  <a:cubicBezTo>
                    <a:pt x="33" y="2"/>
                    <a:pt x="45" y="2"/>
                    <a:pt x="56" y="2"/>
                  </a:cubicBezTo>
                  <a:cubicBezTo>
                    <a:pt x="65" y="11"/>
                    <a:pt x="74" y="11"/>
                    <a:pt x="85" y="6"/>
                  </a:cubicBezTo>
                  <a:cubicBezTo>
                    <a:pt x="98" y="0"/>
                    <a:pt x="111" y="2"/>
                    <a:pt x="119" y="15"/>
                  </a:cubicBezTo>
                  <a:cubicBezTo>
                    <a:pt x="118" y="27"/>
                    <a:pt x="110" y="35"/>
                    <a:pt x="100" y="36"/>
                  </a:cubicBezTo>
                  <a:cubicBezTo>
                    <a:pt x="79" y="37"/>
                    <a:pt x="77" y="50"/>
                    <a:pt x="78" y="66"/>
                  </a:cubicBezTo>
                  <a:cubicBezTo>
                    <a:pt x="77" y="72"/>
                    <a:pt x="76" y="77"/>
                    <a:pt x="77" y="82"/>
                  </a:cubicBezTo>
                  <a:cubicBezTo>
                    <a:pt x="78" y="91"/>
                    <a:pt x="73" y="95"/>
                    <a:pt x="65" y="98"/>
                  </a:cubicBezTo>
                  <a:cubicBezTo>
                    <a:pt x="56" y="102"/>
                    <a:pt x="52" y="96"/>
                    <a:pt x="49" y="89"/>
                  </a:cubicBezTo>
                  <a:cubicBezTo>
                    <a:pt x="71" y="72"/>
                    <a:pt x="51" y="54"/>
                    <a:pt x="51" y="32"/>
                  </a:cubicBezTo>
                  <a:cubicBezTo>
                    <a:pt x="39" y="46"/>
                    <a:pt x="34" y="59"/>
                    <a:pt x="32" y="72"/>
                  </a:cubicBezTo>
                  <a:cubicBezTo>
                    <a:pt x="31" y="79"/>
                    <a:pt x="29" y="85"/>
                    <a:pt x="22" y="87"/>
                  </a:cubicBezTo>
                  <a:cubicBezTo>
                    <a:pt x="17" y="89"/>
                    <a:pt x="10" y="94"/>
                    <a:pt x="6" y="88"/>
                  </a:cubicBezTo>
                  <a:cubicBezTo>
                    <a:pt x="0" y="81"/>
                    <a:pt x="6" y="77"/>
                    <a:pt x="11" y="74"/>
                  </a:cubicBezTo>
                  <a:cubicBezTo>
                    <a:pt x="20" y="68"/>
                    <a:pt x="16" y="59"/>
                    <a:pt x="17" y="52"/>
                  </a:cubicBezTo>
                  <a:cubicBezTo>
                    <a:pt x="18" y="38"/>
                    <a:pt x="11" y="23"/>
                    <a:pt x="24" y="11"/>
                  </a:cubicBezTo>
                  <a:close/>
                </a:path>
              </a:pathLst>
            </a:custGeom>
            <a:solidFill>
              <a:srgbClr val="E07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64">
              <a:extLst>
                <a:ext uri="{FF2B5EF4-FFF2-40B4-BE49-F238E27FC236}">
                  <a16:creationId xmlns:a16="http://schemas.microsoft.com/office/drawing/2014/main" id="{6802CD5D-E16D-BB24-A915-578279243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2241"/>
              <a:ext cx="139" cy="66"/>
            </a:xfrm>
            <a:custGeom>
              <a:avLst/>
              <a:gdLst>
                <a:gd name="T0" fmla="*/ 0 w 57"/>
                <a:gd name="T1" fmla="*/ 1 h 27"/>
                <a:gd name="T2" fmla="*/ 57 w 57"/>
                <a:gd name="T3" fmla="*/ 6 h 27"/>
                <a:gd name="T4" fmla="*/ 41 w 57"/>
                <a:gd name="T5" fmla="*/ 25 h 27"/>
                <a:gd name="T6" fmla="*/ 16 w 57"/>
                <a:gd name="T7" fmla="*/ 9 h 27"/>
                <a:gd name="T8" fmla="*/ 0 w 57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7">
                  <a:moveTo>
                    <a:pt x="0" y="1"/>
                  </a:moveTo>
                  <a:cubicBezTo>
                    <a:pt x="19" y="2"/>
                    <a:pt x="38" y="0"/>
                    <a:pt x="57" y="6"/>
                  </a:cubicBezTo>
                  <a:cubicBezTo>
                    <a:pt x="45" y="7"/>
                    <a:pt x="43" y="15"/>
                    <a:pt x="41" y="25"/>
                  </a:cubicBezTo>
                  <a:cubicBezTo>
                    <a:pt x="21" y="27"/>
                    <a:pt x="22" y="26"/>
                    <a:pt x="16" y="9"/>
                  </a:cubicBezTo>
                  <a:cubicBezTo>
                    <a:pt x="13" y="2"/>
                    <a:pt x="2" y="8"/>
                    <a:pt x="0" y="1"/>
                  </a:cubicBezTo>
                  <a:close/>
                </a:path>
              </a:pathLst>
            </a:custGeom>
            <a:solidFill>
              <a:srgbClr val="CFB0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65">
              <a:extLst>
                <a:ext uri="{FF2B5EF4-FFF2-40B4-BE49-F238E27FC236}">
                  <a16:creationId xmlns:a16="http://schemas.microsoft.com/office/drawing/2014/main" id="{3AAB8BE6-4EAC-C59B-940D-154B33F28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" y="2265"/>
              <a:ext cx="36" cy="29"/>
            </a:xfrm>
            <a:custGeom>
              <a:avLst/>
              <a:gdLst>
                <a:gd name="T0" fmla="*/ 15 w 15"/>
                <a:gd name="T1" fmla="*/ 7 h 12"/>
                <a:gd name="T2" fmla="*/ 8 w 15"/>
                <a:gd name="T3" fmla="*/ 12 h 12"/>
                <a:gd name="T4" fmla="*/ 0 w 15"/>
                <a:gd name="T5" fmla="*/ 6 h 12"/>
                <a:gd name="T6" fmla="*/ 7 w 15"/>
                <a:gd name="T7" fmla="*/ 0 h 12"/>
                <a:gd name="T8" fmla="*/ 15 w 15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5" y="7"/>
                  </a:moveTo>
                  <a:cubicBezTo>
                    <a:pt x="15" y="11"/>
                    <a:pt x="12" y="12"/>
                    <a:pt x="8" y="12"/>
                  </a:cubicBezTo>
                  <a:cubicBezTo>
                    <a:pt x="4" y="12"/>
                    <a:pt x="0" y="10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1" y="0"/>
                    <a:pt x="14" y="2"/>
                    <a:pt x="15" y="7"/>
                  </a:cubicBezTo>
                  <a:close/>
                </a:path>
              </a:pathLst>
            </a:custGeom>
            <a:solidFill>
              <a:srgbClr val="473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66">
              <a:extLst>
                <a:ext uri="{FF2B5EF4-FFF2-40B4-BE49-F238E27FC236}">
                  <a16:creationId xmlns:a16="http://schemas.microsoft.com/office/drawing/2014/main" id="{C202BBF2-DC16-A838-7216-2628361DF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" y="3057"/>
              <a:ext cx="277" cy="101"/>
            </a:xfrm>
            <a:custGeom>
              <a:avLst/>
              <a:gdLst>
                <a:gd name="T0" fmla="*/ 113 w 113"/>
                <a:gd name="T1" fmla="*/ 8 h 41"/>
                <a:gd name="T2" fmla="*/ 111 w 113"/>
                <a:gd name="T3" fmla="*/ 7 h 41"/>
                <a:gd name="T4" fmla="*/ 98 w 113"/>
                <a:gd name="T5" fmla="*/ 1 h 41"/>
                <a:gd name="T6" fmla="*/ 72 w 113"/>
                <a:gd name="T7" fmla="*/ 5 h 41"/>
                <a:gd name="T8" fmla="*/ 37 w 113"/>
                <a:gd name="T9" fmla="*/ 1 h 41"/>
                <a:gd name="T10" fmla="*/ 12 w 113"/>
                <a:gd name="T11" fmla="*/ 8 h 41"/>
                <a:gd name="T12" fmla="*/ 32 w 113"/>
                <a:gd name="T13" fmla="*/ 41 h 41"/>
                <a:gd name="T14" fmla="*/ 111 w 113"/>
                <a:gd name="T15" fmla="*/ 39 h 41"/>
                <a:gd name="T16" fmla="*/ 111 w 113"/>
                <a:gd name="T17" fmla="*/ 10 h 41"/>
                <a:gd name="T18" fmla="*/ 113 w 113"/>
                <a:gd name="T1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41">
                  <a:moveTo>
                    <a:pt x="113" y="8"/>
                  </a:moveTo>
                  <a:cubicBezTo>
                    <a:pt x="112" y="7"/>
                    <a:pt x="112" y="7"/>
                    <a:pt x="111" y="7"/>
                  </a:cubicBezTo>
                  <a:cubicBezTo>
                    <a:pt x="107" y="5"/>
                    <a:pt x="103" y="3"/>
                    <a:pt x="98" y="1"/>
                  </a:cubicBezTo>
                  <a:cubicBezTo>
                    <a:pt x="89" y="0"/>
                    <a:pt x="81" y="3"/>
                    <a:pt x="72" y="5"/>
                  </a:cubicBezTo>
                  <a:cubicBezTo>
                    <a:pt x="59" y="15"/>
                    <a:pt x="49" y="5"/>
                    <a:pt x="37" y="1"/>
                  </a:cubicBezTo>
                  <a:cubicBezTo>
                    <a:pt x="28" y="1"/>
                    <a:pt x="19" y="2"/>
                    <a:pt x="12" y="8"/>
                  </a:cubicBezTo>
                  <a:cubicBezTo>
                    <a:pt x="0" y="35"/>
                    <a:pt x="3" y="40"/>
                    <a:pt x="32" y="41"/>
                  </a:cubicBezTo>
                  <a:cubicBezTo>
                    <a:pt x="58" y="41"/>
                    <a:pt x="85" y="38"/>
                    <a:pt x="111" y="3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0"/>
                    <a:pt x="112" y="9"/>
                    <a:pt x="113" y="8"/>
                  </a:cubicBezTo>
                  <a:close/>
                </a:path>
              </a:pathLst>
            </a:custGeom>
            <a:solidFill>
              <a:srgbClr val="241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67">
              <a:extLst>
                <a:ext uri="{FF2B5EF4-FFF2-40B4-BE49-F238E27FC236}">
                  <a16:creationId xmlns:a16="http://schemas.microsoft.com/office/drawing/2014/main" id="{850C9EAA-9D47-FC77-C5E0-197AD0763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" y="3077"/>
              <a:ext cx="106" cy="83"/>
            </a:xfrm>
            <a:custGeom>
              <a:avLst/>
              <a:gdLst>
                <a:gd name="T0" fmla="*/ 26 w 43"/>
                <a:gd name="T1" fmla="*/ 14 h 34"/>
                <a:gd name="T2" fmla="*/ 22 w 43"/>
                <a:gd name="T3" fmla="*/ 7 h 34"/>
                <a:gd name="T4" fmla="*/ 2 w 43"/>
                <a:gd name="T5" fmla="*/ 0 h 34"/>
                <a:gd name="T6" fmla="*/ 0 w 43"/>
                <a:gd name="T7" fmla="*/ 2 h 34"/>
                <a:gd name="T8" fmla="*/ 0 w 43"/>
                <a:gd name="T9" fmla="*/ 31 h 34"/>
                <a:gd name="T10" fmla="*/ 20 w 43"/>
                <a:gd name="T11" fmla="*/ 34 h 34"/>
                <a:gd name="T12" fmla="*/ 26 w 43"/>
                <a:gd name="T13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4">
                  <a:moveTo>
                    <a:pt x="26" y="14"/>
                  </a:moveTo>
                  <a:cubicBezTo>
                    <a:pt x="26" y="14"/>
                    <a:pt x="24" y="11"/>
                    <a:pt x="22" y="7"/>
                  </a:cubicBezTo>
                  <a:cubicBezTo>
                    <a:pt x="15" y="5"/>
                    <a:pt x="9" y="3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2"/>
                    <a:pt x="13" y="33"/>
                    <a:pt x="20" y="34"/>
                  </a:cubicBezTo>
                  <a:cubicBezTo>
                    <a:pt x="43" y="27"/>
                    <a:pt x="26" y="14"/>
                    <a:pt x="26" y="14"/>
                  </a:cubicBezTo>
                  <a:close/>
                </a:path>
              </a:pathLst>
            </a:custGeom>
            <a:solidFill>
              <a:srgbClr val="241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68">
              <a:extLst>
                <a:ext uri="{FF2B5EF4-FFF2-40B4-BE49-F238E27FC236}">
                  <a16:creationId xmlns:a16="http://schemas.microsoft.com/office/drawing/2014/main" id="{489BBA60-1CA8-0380-3A9B-0886734B9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" y="3065"/>
              <a:ext cx="147" cy="98"/>
            </a:xfrm>
            <a:custGeom>
              <a:avLst/>
              <a:gdLst>
                <a:gd name="T0" fmla="*/ 47 w 60"/>
                <a:gd name="T1" fmla="*/ 4 h 40"/>
                <a:gd name="T2" fmla="*/ 18 w 60"/>
                <a:gd name="T3" fmla="*/ 5 h 40"/>
                <a:gd name="T4" fmla="*/ 0 w 60"/>
                <a:gd name="T5" fmla="*/ 13 h 40"/>
                <a:gd name="T6" fmla="*/ 5 w 60"/>
                <a:gd name="T7" fmla="*/ 20 h 40"/>
                <a:gd name="T8" fmla="*/ 12 w 60"/>
                <a:gd name="T9" fmla="*/ 40 h 40"/>
                <a:gd name="T10" fmla="*/ 53 w 60"/>
                <a:gd name="T11" fmla="*/ 31 h 40"/>
                <a:gd name="T12" fmla="*/ 47 w 60"/>
                <a:gd name="T13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0">
                  <a:moveTo>
                    <a:pt x="47" y="4"/>
                  </a:moveTo>
                  <a:cubicBezTo>
                    <a:pt x="37" y="0"/>
                    <a:pt x="28" y="4"/>
                    <a:pt x="18" y="5"/>
                  </a:cubicBezTo>
                  <a:cubicBezTo>
                    <a:pt x="12" y="9"/>
                    <a:pt x="6" y="12"/>
                    <a:pt x="0" y="13"/>
                  </a:cubicBezTo>
                  <a:cubicBezTo>
                    <a:pt x="2" y="16"/>
                    <a:pt x="4" y="19"/>
                    <a:pt x="5" y="20"/>
                  </a:cubicBezTo>
                  <a:cubicBezTo>
                    <a:pt x="5" y="21"/>
                    <a:pt x="10" y="33"/>
                    <a:pt x="12" y="40"/>
                  </a:cubicBezTo>
                  <a:cubicBezTo>
                    <a:pt x="26" y="38"/>
                    <a:pt x="39" y="35"/>
                    <a:pt x="53" y="31"/>
                  </a:cubicBezTo>
                  <a:cubicBezTo>
                    <a:pt x="60" y="20"/>
                    <a:pt x="55" y="12"/>
                    <a:pt x="47" y="4"/>
                  </a:cubicBezTo>
                  <a:close/>
                </a:path>
              </a:pathLst>
            </a:custGeom>
            <a:solidFill>
              <a:srgbClr val="241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69">
              <a:extLst>
                <a:ext uri="{FF2B5EF4-FFF2-40B4-BE49-F238E27FC236}">
                  <a16:creationId xmlns:a16="http://schemas.microsoft.com/office/drawing/2014/main" id="{7FB320DA-8AD4-5D0A-1414-F66CC8EFD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" y="3097"/>
              <a:ext cx="122" cy="68"/>
            </a:xfrm>
            <a:custGeom>
              <a:avLst/>
              <a:gdLst>
                <a:gd name="T0" fmla="*/ 38 w 50"/>
                <a:gd name="T1" fmla="*/ 0 h 28"/>
                <a:gd name="T2" fmla="*/ 31 w 50"/>
                <a:gd name="T3" fmla="*/ 2 h 28"/>
                <a:gd name="T4" fmla="*/ 30 w 50"/>
                <a:gd name="T5" fmla="*/ 8 h 28"/>
                <a:gd name="T6" fmla="*/ 26 w 50"/>
                <a:gd name="T7" fmla="*/ 28 h 28"/>
                <a:gd name="T8" fmla="*/ 50 w 50"/>
                <a:gd name="T9" fmla="*/ 27 h 28"/>
                <a:gd name="T10" fmla="*/ 43 w 50"/>
                <a:gd name="T11" fmla="*/ 7 h 28"/>
                <a:gd name="T12" fmla="*/ 38 w 5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8">
                  <a:moveTo>
                    <a:pt x="38" y="0"/>
                  </a:moveTo>
                  <a:cubicBezTo>
                    <a:pt x="36" y="1"/>
                    <a:pt x="34" y="1"/>
                    <a:pt x="31" y="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0" y="18"/>
                    <a:pt x="26" y="28"/>
                  </a:cubicBezTo>
                  <a:cubicBezTo>
                    <a:pt x="34" y="28"/>
                    <a:pt x="42" y="28"/>
                    <a:pt x="50" y="27"/>
                  </a:cubicBezTo>
                  <a:cubicBezTo>
                    <a:pt x="48" y="20"/>
                    <a:pt x="43" y="8"/>
                    <a:pt x="43" y="7"/>
                  </a:cubicBezTo>
                  <a:cubicBezTo>
                    <a:pt x="42" y="6"/>
                    <a:pt x="40" y="3"/>
                    <a:pt x="38" y="0"/>
                  </a:cubicBezTo>
                  <a:close/>
                </a:path>
              </a:pathLst>
            </a:custGeom>
            <a:solidFill>
              <a:srgbClr val="241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7714488A-F4D4-49D3-92AE-DE052E50CEF7}"/>
              </a:ext>
            </a:extLst>
          </p:cNvPr>
          <p:cNvSpPr/>
          <p:nvPr/>
        </p:nvSpPr>
        <p:spPr>
          <a:xfrm>
            <a:off x="0" y="1691127"/>
            <a:ext cx="9111941" cy="1838099"/>
          </a:xfrm>
          <a:prstGeom prst="rect">
            <a:avLst/>
          </a:prstGeom>
          <a:solidFill>
            <a:srgbClr val="E4E3A9">
              <a:alpha val="3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CO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CuadroTexto 6">
            <a:extLst>
              <a:ext uri="{FF2B5EF4-FFF2-40B4-BE49-F238E27FC236}">
                <a16:creationId xmlns:a16="http://schemas.microsoft.com/office/drawing/2014/main" id="{E8B10314-924E-4F40-A0BB-7580E2AD455B}"/>
              </a:ext>
            </a:extLst>
          </p:cNvPr>
          <p:cNvSpPr txBox="1"/>
          <p:nvPr/>
        </p:nvSpPr>
        <p:spPr>
          <a:xfrm>
            <a:off x="1025097" y="2027846"/>
            <a:ext cx="5019425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6000" b="1" kern="0" dirty="0">
                <a:solidFill>
                  <a:srgbClr val="7F7B9A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عنوان آسیب دید</a:t>
            </a:r>
            <a:endParaRPr lang="es-CO" sz="6000" b="1" i="0" u="none" strike="noStrike" kern="0" cap="none" spc="0" baseline="0" dirty="0">
              <a:solidFill>
                <a:srgbClr val="7F7B9A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  <p:cxnSp>
        <p:nvCxnSpPr>
          <p:cNvPr id="4" name="Conector recto 8">
            <a:extLst>
              <a:ext uri="{FF2B5EF4-FFF2-40B4-BE49-F238E27FC236}">
                <a16:creationId xmlns:a16="http://schemas.microsoft.com/office/drawing/2014/main" id="{BD693708-653A-43EF-B947-4B3D199FE865}"/>
              </a:ext>
            </a:extLst>
          </p:cNvPr>
          <p:cNvCxnSpPr/>
          <p:nvPr/>
        </p:nvCxnSpPr>
        <p:spPr>
          <a:xfrm>
            <a:off x="887653" y="1822335"/>
            <a:ext cx="0" cy="1563304"/>
          </a:xfrm>
          <a:prstGeom prst="straightConnector1">
            <a:avLst/>
          </a:prstGeom>
          <a:noFill/>
          <a:ln w="38103" cap="flat">
            <a:solidFill>
              <a:srgbClr val="FFFFFF"/>
            </a:solidFill>
            <a:prstDash val="solid"/>
          </a:ln>
        </p:spPr>
      </p:cxnSp>
      <p:sp>
        <p:nvSpPr>
          <p:cNvPr id="5" name="CuadroTexto 9">
            <a:extLst>
              <a:ext uri="{FF2B5EF4-FFF2-40B4-BE49-F238E27FC236}">
                <a16:creationId xmlns:a16="http://schemas.microsoft.com/office/drawing/2014/main" id="{D56E7031-78A7-4357-AC5B-6C367BF36C45}"/>
              </a:ext>
            </a:extLst>
          </p:cNvPr>
          <p:cNvSpPr txBox="1"/>
          <p:nvPr/>
        </p:nvSpPr>
        <p:spPr>
          <a:xfrm>
            <a:off x="887653" y="2913107"/>
            <a:ext cx="4041474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این یک متن امتحانی است. در این پاراگراف ایده های مبحث 1 را از سر بگیرید.</a:t>
            </a:r>
            <a:endParaRPr lang="es-CO" sz="1400" b="0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3643D6C4-F368-4D1C-A10A-842627F891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0086" y="252063"/>
            <a:ext cx="7169307" cy="649288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aphicFrame>
        <p:nvGraphicFramePr>
          <p:cNvPr id="3" name="차트 4">
            <a:extLst>
              <a:ext uri="{FF2B5EF4-FFF2-40B4-BE49-F238E27FC236}">
                <a16:creationId xmlns:a16="http://schemas.microsoft.com/office/drawing/2014/main" id="{A0BFECFC-FB15-482E-81A6-00F4D92437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7086824"/>
              </p:ext>
            </p:extLst>
          </p:nvPr>
        </p:nvGraphicFramePr>
        <p:xfrm>
          <a:off x="5333137" y="1595298"/>
          <a:ext cx="2675479" cy="2425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43">
            <a:extLst>
              <a:ext uri="{FF2B5EF4-FFF2-40B4-BE49-F238E27FC236}">
                <a16:creationId xmlns:a16="http://schemas.microsoft.com/office/drawing/2014/main" id="{E6B2691C-1201-44E4-BD41-75A4D99F138F}"/>
              </a:ext>
            </a:extLst>
          </p:cNvPr>
          <p:cNvGrpSpPr/>
          <p:nvPr/>
        </p:nvGrpSpPr>
        <p:grpSpPr>
          <a:xfrm>
            <a:off x="5689982" y="1290392"/>
            <a:ext cx="728109" cy="3203472"/>
            <a:chOff x="5689982" y="1290392"/>
            <a:chExt cx="728109" cy="3203472"/>
          </a:xfrm>
        </p:grpSpPr>
        <p:sp>
          <p:nvSpPr>
            <p:cNvPr id="5" name="Oval 44">
              <a:extLst>
                <a:ext uri="{FF2B5EF4-FFF2-40B4-BE49-F238E27FC236}">
                  <a16:creationId xmlns:a16="http://schemas.microsoft.com/office/drawing/2014/main" id="{A99835DC-50DE-4443-95B4-5111C7C2567F}"/>
                </a:ext>
              </a:extLst>
            </p:cNvPr>
            <p:cNvSpPr/>
            <p:nvPr/>
          </p:nvSpPr>
          <p:spPr>
            <a:xfrm>
              <a:off x="5825240" y="3870563"/>
              <a:ext cx="457584" cy="48486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" name="Oval 19">
              <a:extLst>
                <a:ext uri="{FF2B5EF4-FFF2-40B4-BE49-F238E27FC236}">
                  <a16:creationId xmlns:a16="http://schemas.microsoft.com/office/drawing/2014/main" id="{9D584B44-0E79-486D-9DC4-C87708C4CBBA}"/>
                </a:ext>
              </a:extLst>
            </p:cNvPr>
            <p:cNvSpPr/>
            <p:nvPr/>
          </p:nvSpPr>
          <p:spPr>
            <a:xfrm>
              <a:off x="5689982" y="1290392"/>
              <a:ext cx="728109" cy="32034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21426"/>
                <a:gd name="f4" fmla="val 4054014"/>
                <a:gd name="f5" fmla="val 461707"/>
                <a:gd name="f6" fmla="val 95248"/>
                <a:gd name="f7" fmla="val 349448"/>
                <a:gd name="f8" fmla="val 258445"/>
                <a:gd name="f9" fmla="val 186251"/>
                <a:gd name="f10" fmla="val 298510"/>
                <a:gd name="f11" fmla="val 3205934"/>
                <a:gd name="f12" fmla="val 257957"/>
                <a:gd name="f13" fmla="val 3230789"/>
                <a:gd name="f14" fmla="val 153385"/>
                <a:gd name="f15" fmla="val 3301056"/>
                <a:gd name="f16" fmla="val 84384"/>
                <a:gd name="f17" fmla="val 3424912"/>
                <a:gd name="f18" fmla="val 3565845"/>
                <a:gd name="f19" fmla="val 3786071"/>
                <a:gd name="f20" fmla="val 252872"/>
                <a:gd name="f21" fmla="val 3964601"/>
                <a:gd name="f22" fmla="val 460713"/>
                <a:gd name="f23" fmla="val 668554"/>
                <a:gd name="f24" fmla="val 837042"/>
                <a:gd name="f25" fmla="val 3424909"/>
                <a:gd name="f26" fmla="val 768038"/>
                <a:gd name="f27" fmla="val 3301051"/>
                <a:gd name="f28" fmla="val 663462"/>
                <a:gd name="f29" fmla="val 3230785"/>
                <a:gd name="f30" fmla="val 3185741"/>
                <a:gd name="f31" fmla="val 664968"/>
                <a:gd name="f32" fmla="val 298511"/>
                <a:gd name="f33" fmla="val 186252"/>
                <a:gd name="f34" fmla="val 573965"/>
                <a:gd name="f35" fmla="val 95249"/>
                <a:gd name="f36" fmla="val 461706"/>
                <a:gd name="f37" fmla="val 455951"/>
                <a:gd name="f38" fmla="val 612513"/>
                <a:gd name="f39" fmla="val 739431"/>
                <a:gd name="f40" fmla="val 126918"/>
                <a:gd name="f41" fmla="val 283480"/>
                <a:gd name="f42" fmla="val 746796"/>
                <a:gd name="f43" fmla="val 3185958"/>
                <a:gd name="f44" fmla="val 853753"/>
                <a:gd name="f45" fmla="val 3273737"/>
                <a:gd name="f46" fmla="val 3411417"/>
                <a:gd name="f47" fmla="val 3835454"/>
                <a:gd name="f48" fmla="val 715158"/>
                <a:gd name="f49" fmla="val 206268"/>
                <a:gd name="f50" fmla="val 3412564"/>
                <a:gd name="f51" fmla="val 66672"/>
                <a:gd name="f52" fmla="val 3275782"/>
                <a:gd name="f53" fmla="val 172471"/>
                <a:gd name="f54" fmla="val 3188183"/>
                <a:gd name="f55" fmla="val 299389"/>
                <a:gd name="f56" fmla="*/ f0 1 921426"/>
                <a:gd name="f57" fmla="*/ f1 1 4054014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921426"/>
                <a:gd name="f64" fmla="*/ f61 1 4054014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921426" h="40540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4" y="f18"/>
                  </a:cubicBezTo>
                  <a:cubicBezTo>
                    <a:pt x="f24" y="f25"/>
                    <a:pt x="f26" y="f27"/>
                    <a:pt x="f28" y="f29"/>
                  </a:cubicBezTo>
                  <a:lnTo>
                    <a:pt x="f28" y="f30"/>
                  </a:lnTo>
                  <a:lnTo>
                    <a:pt x="f31" y="f30"/>
                  </a:lnTo>
                  <a:lnTo>
                    <a:pt x="f31" y="f32"/>
                  </a:lnTo>
                  <a:cubicBezTo>
                    <a:pt x="f31" y="f33"/>
                    <a:pt x="f34" y="f35"/>
                    <a:pt x="f36" y="f35"/>
                  </a:cubicBezTo>
                  <a:close/>
                  <a:moveTo>
                    <a:pt x="f37" y="f2"/>
                  </a:moveTo>
                  <a:cubicBezTo>
                    <a:pt x="f38" y="f2"/>
                    <a:pt x="f39" y="f40"/>
                    <a:pt x="f39" y="f41"/>
                  </a:cubicBezTo>
                  <a:lnTo>
                    <a:pt x="f39" y="f30"/>
                  </a:lnTo>
                  <a:lnTo>
                    <a:pt x="f42" y="f30"/>
                  </a:lnTo>
                  <a:lnTo>
                    <a:pt x="f42" y="f43"/>
                  </a:lnTo>
                  <a:cubicBezTo>
                    <a:pt x="f44" y="f45"/>
                    <a:pt x="f3" y="f46"/>
                    <a:pt x="f3" y="f18"/>
                  </a:cubicBezTo>
                  <a:cubicBezTo>
                    <a:pt x="f3" y="f47"/>
                    <a:pt x="f48" y="f4"/>
                    <a:pt x="f22" y="f4"/>
                  </a:cubicBezTo>
                  <a:cubicBezTo>
                    <a:pt x="f49" y="f4"/>
                    <a:pt x="f2" y="f47"/>
                    <a:pt x="f2" y="f18"/>
                  </a:cubicBezTo>
                  <a:cubicBezTo>
                    <a:pt x="f2" y="f50"/>
                    <a:pt x="f51" y="f52"/>
                    <a:pt x="f53" y="f54"/>
                  </a:cubicBezTo>
                  <a:lnTo>
                    <a:pt x="f53" y="f41"/>
                  </a:lnTo>
                  <a:cubicBezTo>
                    <a:pt x="f53" y="f40"/>
                    <a:pt x="f55" y="f2"/>
                    <a:pt x="f37" y="f2"/>
                  </a:cubicBez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46">
            <a:extLst>
              <a:ext uri="{FF2B5EF4-FFF2-40B4-BE49-F238E27FC236}">
                <a16:creationId xmlns:a16="http://schemas.microsoft.com/office/drawing/2014/main" id="{143706D5-4D78-4C72-93BE-8908E90008F4}"/>
              </a:ext>
            </a:extLst>
          </p:cNvPr>
          <p:cNvGrpSpPr/>
          <p:nvPr/>
        </p:nvGrpSpPr>
        <p:grpSpPr>
          <a:xfrm>
            <a:off x="6920051" y="1290392"/>
            <a:ext cx="728109" cy="3203472"/>
            <a:chOff x="6920051" y="1290392"/>
            <a:chExt cx="728109" cy="3203472"/>
          </a:xfrm>
        </p:grpSpPr>
        <p:sp>
          <p:nvSpPr>
            <p:cNvPr id="8" name="Oval 47">
              <a:extLst>
                <a:ext uri="{FF2B5EF4-FFF2-40B4-BE49-F238E27FC236}">
                  <a16:creationId xmlns:a16="http://schemas.microsoft.com/office/drawing/2014/main" id="{1FC7F1DB-1D8F-428A-881C-7AEB7B116726}"/>
                </a:ext>
              </a:extLst>
            </p:cNvPr>
            <p:cNvSpPr/>
            <p:nvPr/>
          </p:nvSpPr>
          <p:spPr>
            <a:xfrm>
              <a:off x="7055309" y="3870563"/>
              <a:ext cx="457584" cy="48486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2F85A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9" name="Oval 19">
              <a:extLst>
                <a:ext uri="{FF2B5EF4-FFF2-40B4-BE49-F238E27FC236}">
                  <a16:creationId xmlns:a16="http://schemas.microsoft.com/office/drawing/2014/main" id="{F294653E-9774-498C-8C98-373813BBEC85}"/>
                </a:ext>
              </a:extLst>
            </p:cNvPr>
            <p:cNvSpPr/>
            <p:nvPr/>
          </p:nvSpPr>
          <p:spPr>
            <a:xfrm>
              <a:off x="6920051" y="1290392"/>
              <a:ext cx="728109" cy="32034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21426"/>
                <a:gd name="f4" fmla="val 4054014"/>
                <a:gd name="f5" fmla="val 461707"/>
                <a:gd name="f6" fmla="val 95248"/>
                <a:gd name="f7" fmla="val 349448"/>
                <a:gd name="f8" fmla="val 258445"/>
                <a:gd name="f9" fmla="val 186251"/>
                <a:gd name="f10" fmla="val 298510"/>
                <a:gd name="f11" fmla="val 3205934"/>
                <a:gd name="f12" fmla="val 257957"/>
                <a:gd name="f13" fmla="val 3230789"/>
                <a:gd name="f14" fmla="val 153385"/>
                <a:gd name="f15" fmla="val 3301056"/>
                <a:gd name="f16" fmla="val 84384"/>
                <a:gd name="f17" fmla="val 3424912"/>
                <a:gd name="f18" fmla="val 3565845"/>
                <a:gd name="f19" fmla="val 3786071"/>
                <a:gd name="f20" fmla="val 252872"/>
                <a:gd name="f21" fmla="val 3964601"/>
                <a:gd name="f22" fmla="val 460713"/>
                <a:gd name="f23" fmla="val 668554"/>
                <a:gd name="f24" fmla="val 837042"/>
                <a:gd name="f25" fmla="val 3424909"/>
                <a:gd name="f26" fmla="val 768038"/>
                <a:gd name="f27" fmla="val 3301051"/>
                <a:gd name="f28" fmla="val 663462"/>
                <a:gd name="f29" fmla="val 3230785"/>
                <a:gd name="f30" fmla="val 3185741"/>
                <a:gd name="f31" fmla="val 664968"/>
                <a:gd name="f32" fmla="val 298511"/>
                <a:gd name="f33" fmla="val 186252"/>
                <a:gd name="f34" fmla="val 573965"/>
                <a:gd name="f35" fmla="val 95249"/>
                <a:gd name="f36" fmla="val 461706"/>
                <a:gd name="f37" fmla="val 455951"/>
                <a:gd name="f38" fmla="val 612513"/>
                <a:gd name="f39" fmla="val 739431"/>
                <a:gd name="f40" fmla="val 126918"/>
                <a:gd name="f41" fmla="val 283480"/>
                <a:gd name="f42" fmla="val 746796"/>
                <a:gd name="f43" fmla="val 3185958"/>
                <a:gd name="f44" fmla="val 853753"/>
                <a:gd name="f45" fmla="val 3273737"/>
                <a:gd name="f46" fmla="val 3411417"/>
                <a:gd name="f47" fmla="val 3835454"/>
                <a:gd name="f48" fmla="val 715158"/>
                <a:gd name="f49" fmla="val 206268"/>
                <a:gd name="f50" fmla="val 3412564"/>
                <a:gd name="f51" fmla="val 66672"/>
                <a:gd name="f52" fmla="val 3275782"/>
                <a:gd name="f53" fmla="val 172471"/>
                <a:gd name="f54" fmla="val 3188183"/>
                <a:gd name="f55" fmla="val 299389"/>
                <a:gd name="f56" fmla="*/ f0 1 921426"/>
                <a:gd name="f57" fmla="*/ f1 1 4054014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921426"/>
                <a:gd name="f64" fmla="*/ f61 1 4054014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921426" h="40540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4" y="f18"/>
                  </a:cubicBezTo>
                  <a:cubicBezTo>
                    <a:pt x="f24" y="f25"/>
                    <a:pt x="f26" y="f27"/>
                    <a:pt x="f28" y="f29"/>
                  </a:cubicBezTo>
                  <a:lnTo>
                    <a:pt x="f28" y="f30"/>
                  </a:lnTo>
                  <a:lnTo>
                    <a:pt x="f31" y="f30"/>
                  </a:lnTo>
                  <a:lnTo>
                    <a:pt x="f31" y="f32"/>
                  </a:lnTo>
                  <a:cubicBezTo>
                    <a:pt x="f31" y="f33"/>
                    <a:pt x="f34" y="f35"/>
                    <a:pt x="f36" y="f35"/>
                  </a:cubicBezTo>
                  <a:close/>
                  <a:moveTo>
                    <a:pt x="f37" y="f2"/>
                  </a:moveTo>
                  <a:cubicBezTo>
                    <a:pt x="f38" y="f2"/>
                    <a:pt x="f39" y="f40"/>
                    <a:pt x="f39" y="f41"/>
                  </a:cubicBezTo>
                  <a:lnTo>
                    <a:pt x="f39" y="f30"/>
                  </a:lnTo>
                  <a:lnTo>
                    <a:pt x="f42" y="f30"/>
                  </a:lnTo>
                  <a:lnTo>
                    <a:pt x="f42" y="f43"/>
                  </a:lnTo>
                  <a:cubicBezTo>
                    <a:pt x="f44" y="f45"/>
                    <a:pt x="f3" y="f46"/>
                    <a:pt x="f3" y="f18"/>
                  </a:cubicBezTo>
                  <a:cubicBezTo>
                    <a:pt x="f3" y="f47"/>
                    <a:pt x="f48" y="f4"/>
                    <a:pt x="f22" y="f4"/>
                  </a:cubicBezTo>
                  <a:cubicBezTo>
                    <a:pt x="f49" y="f4"/>
                    <a:pt x="f2" y="f47"/>
                    <a:pt x="f2" y="f18"/>
                  </a:cubicBezTo>
                  <a:cubicBezTo>
                    <a:pt x="f2" y="f50"/>
                    <a:pt x="f51" y="f52"/>
                    <a:pt x="f53" y="f54"/>
                  </a:cubicBezTo>
                  <a:lnTo>
                    <a:pt x="f53" y="f41"/>
                  </a:lnTo>
                  <a:cubicBezTo>
                    <a:pt x="f53" y="f40"/>
                    <a:pt x="f55" y="f2"/>
                    <a:pt x="f37" y="f2"/>
                  </a:cubicBezTo>
                  <a:close/>
                </a:path>
              </a:pathLst>
            </a:custGeom>
            <a:solidFill>
              <a:srgbClr val="2F85A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49">
            <a:extLst>
              <a:ext uri="{FF2B5EF4-FFF2-40B4-BE49-F238E27FC236}">
                <a16:creationId xmlns:a16="http://schemas.microsoft.com/office/drawing/2014/main" id="{B3722E46-75D6-4A89-9F58-BDB654AAAC01}"/>
              </a:ext>
            </a:extLst>
          </p:cNvPr>
          <p:cNvSpPr txBox="1"/>
          <p:nvPr/>
        </p:nvSpPr>
        <p:spPr>
          <a:xfrm>
            <a:off x="7648160" y="1510506"/>
            <a:ext cx="805238" cy="43088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0" cap="none" spc="0" baseline="0">
                <a:solidFill>
                  <a:srgbClr val="1D6295"/>
                </a:solidFill>
                <a:uFillTx/>
                <a:latin typeface="Arial"/>
                <a:ea typeface="Arial"/>
                <a:cs typeface="B Nazanin" panose="00000400000000000000" pitchFamily="2" charset="-78"/>
              </a:rPr>
              <a:t>2020</a:t>
            </a:r>
          </a:p>
        </p:txBody>
      </p:sp>
      <p:sp>
        <p:nvSpPr>
          <p:cNvPr id="11" name="TextBox 50">
            <a:extLst>
              <a:ext uri="{FF2B5EF4-FFF2-40B4-BE49-F238E27FC236}">
                <a16:creationId xmlns:a16="http://schemas.microsoft.com/office/drawing/2014/main" id="{32C33E09-AD29-49A2-A987-717E5D0A131F}"/>
              </a:ext>
            </a:extLst>
          </p:cNvPr>
          <p:cNvSpPr txBox="1"/>
          <p:nvPr/>
        </p:nvSpPr>
        <p:spPr>
          <a:xfrm>
            <a:off x="7648160" y="1866793"/>
            <a:ext cx="805238" cy="95410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7999" tIns="45720" rIns="107999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rPr>
              <a:t>92%</a:t>
            </a:r>
          </a:p>
        </p:txBody>
      </p:sp>
      <p:cxnSp>
        <p:nvCxnSpPr>
          <p:cNvPr id="12" name="Straight Connector 51">
            <a:extLst>
              <a:ext uri="{FF2B5EF4-FFF2-40B4-BE49-F238E27FC236}">
                <a16:creationId xmlns:a16="http://schemas.microsoft.com/office/drawing/2014/main" id="{9E227C2A-93C3-410A-A8E8-EA85270C9217}"/>
              </a:ext>
            </a:extLst>
          </p:cNvPr>
          <p:cNvCxnSpPr/>
          <p:nvPr/>
        </p:nvCxnSpPr>
        <p:spPr>
          <a:xfrm>
            <a:off x="7627046" y="1853168"/>
            <a:ext cx="828474" cy="842"/>
          </a:xfrm>
          <a:prstGeom prst="straightConnector1">
            <a:avLst/>
          </a:prstGeom>
          <a:noFill/>
          <a:ln w="9528" cap="flat">
            <a:solidFill>
              <a:srgbClr val="276F8B"/>
            </a:solidFill>
            <a:prstDash val="solid"/>
            <a:bevel/>
            <a:headEnd type="arrow"/>
            <a:tailEnd type="arrow"/>
          </a:ln>
        </p:spPr>
      </p:cxnSp>
      <p:sp>
        <p:nvSpPr>
          <p:cNvPr id="13" name="TextBox 53">
            <a:extLst>
              <a:ext uri="{FF2B5EF4-FFF2-40B4-BE49-F238E27FC236}">
                <a16:creationId xmlns:a16="http://schemas.microsoft.com/office/drawing/2014/main" id="{3CBDA4DB-0E27-47AE-9F57-A0D807466D80}"/>
              </a:ext>
            </a:extLst>
          </p:cNvPr>
          <p:cNvSpPr txBox="1"/>
          <p:nvPr/>
        </p:nvSpPr>
        <p:spPr>
          <a:xfrm>
            <a:off x="581378" y="958728"/>
            <a:ext cx="3767739" cy="117724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7999" tIns="45720" rIns="107999" bIns="45720" anchor="t" anchorCtr="0" compatLnSpc="1">
            <a:spAutoFit/>
          </a:bodyPr>
          <a:lstStyle/>
          <a:p>
            <a:pPr lvl="0" algn="r" rtl="1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1D6295"/>
                </a:solidFill>
                <a:latin typeface="Arial"/>
                <a:ea typeface="FZShuTi" pitchFamily="2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200" b="0" i="0" u="none" strike="noStrike" kern="0" cap="none" spc="0" baseline="0" dirty="0">
              <a:solidFill>
                <a:srgbClr val="1D6295"/>
              </a:solidFill>
              <a:uFillTx/>
              <a:latin typeface="Arial"/>
              <a:ea typeface="FZShuTi" pitchFamily="2"/>
              <a:cs typeface="B Nazanin" panose="00000400000000000000" pitchFamily="2" charset="-78"/>
            </a:endParaRPr>
          </a:p>
        </p:txBody>
      </p:sp>
      <p:sp>
        <p:nvSpPr>
          <p:cNvPr id="14" name="Oval 56">
            <a:extLst>
              <a:ext uri="{FF2B5EF4-FFF2-40B4-BE49-F238E27FC236}">
                <a16:creationId xmlns:a16="http://schemas.microsoft.com/office/drawing/2014/main" id="{5C574AA6-4B04-4CA8-83A5-26C28842E993}"/>
              </a:ext>
            </a:extLst>
          </p:cNvPr>
          <p:cNvSpPr/>
          <p:nvPr/>
        </p:nvSpPr>
        <p:spPr>
          <a:xfrm>
            <a:off x="823408" y="3619058"/>
            <a:ext cx="559594" cy="50935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5" name="Oval 59">
            <a:extLst>
              <a:ext uri="{FF2B5EF4-FFF2-40B4-BE49-F238E27FC236}">
                <a16:creationId xmlns:a16="http://schemas.microsoft.com/office/drawing/2014/main" id="{6688A0A4-4358-45AF-9206-6D0568CF7235}"/>
              </a:ext>
            </a:extLst>
          </p:cNvPr>
          <p:cNvSpPr/>
          <p:nvPr/>
        </p:nvSpPr>
        <p:spPr>
          <a:xfrm>
            <a:off x="823408" y="2708772"/>
            <a:ext cx="559594" cy="50935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6" name="Group 61">
            <a:extLst>
              <a:ext uri="{FF2B5EF4-FFF2-40B4-BE49-F238E27FC236}">
                <a16:creationId xmlns:a16="http://schemas.microsoft.com/office/drawing/2014/main" id="{BC815FEE-D9F9-4309-AA61-0189BAB70E6B}"/>
              </a:ext>
            </a:extLst>
          </p:cNvPr>
          <p:cNvGrpSpPr/>
          <p:nvPr/>
        </p:nvGrpSpPr>
        <p:grpSpPr>
          <a:xfrm>
            <a:off x="1615388" y="3491608"/>
            <a:ext cx="2944258" cy="670743"/>
            <a:chOff x="1615388" y="3491608"/>
            <a:chExt cx="2944258" cy="670743"/>
          </a:xfrm>
        </p:grpSpPr>
        <p:sp>
          <p:nvSpPr>
            <p:cNvPr id="17" name="TextBox 62">
              <a:extLst>
                <a:ext uri="{FF2B5EF4-FFF2-40B4-BE49-F238E27FC236}">
                  <a16:creationId xmlns:a16="http://schemas.microsoft.com/office/drawing/2014/main" id="{8619E523-A8B2-46A9-A650-79895A002113}"/>
                </a:ext>
              </a:extLst>
            </p:cNvPr>
            <p:cNvSpPr txBox="1"/>
            <p:nvPr/>
          </p:nvSpPr>
          <p:spPr>
            <a:xfrm>
              <a:off x="1620289" y="3700686"/>
              <a:ext cx="2939357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1D6295"/>
                  </a:solidFill>
                  <a:latin typeface="Arial"/>
                  <a:ea typeface="FZShuTi" pitchFamily="2"/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1D6295"/>
                </a:solidFill>
                <a:uFillTx/>
                <a:latin typeface="Arial"/>
                <a:ea typeface="FZShuTi" pitchFamily="2"/>
                <a:cs typeface="B Nazanin" panose="00000400000000000000" pitchFamily="2" charset="-78"/>
              </a:endParaRPr>
            </a:p>
          </p:txBody>
        </p:sp>
        <p:sp>
          <p:nvSpPr>
            <p:cNvPr id="18" name="TextBox 63">
              <a:extLst>
                <a:ext uri="{FF2B5EF4-FFF2-40B4-BE49-F238E27FC236}">
                  <a16:creationId xmlns:a16="http://schemas.microsoft.com/office/drawing/2014/main" id="{1A205053-41FE-4F88-9F3E-4CE1BF016322}"/>
                </a:ext>
              </a:extLst>
            </p:cNvPr>
            <p:cNvSpPr txBox="1"/>
            <p:nvPr/>
          </p:nvSpPr>
          <p:spPr>
            <a:xfrm>
              <a:off x="1615388" y="3491608"/>
              <a:ext cx="293935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1D6295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1400" b="1" i="0" u="none" strike="noStrike" kern="0" cap="none" spc="0" baseline="0" dirty="0">
                <a:solidFill>
                  <a:srgbClr val="1D6295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64">
            <a:extLst>
              <a:ext uri="{FF2B5EF4-FFF2-40B4-BE49-F238E27FC236}">
                <a16:creationId xmlns:a16="http://schemas.microsoft.com/office/drawing/2014/main" id="{A5CB0F1D-135B-46E3-BBBA-30B9AFEED98B}"/>
              </a:ext>
            </a:extLst>
          </p:cNvPr>
          <p:cNvSpPr txBox="1"/>
          <p:nvPr/>
        </p:nvSpPr>
        <p:spPr>
          <a:xfrm>
            <a:off x="4845789" y="2151098"/>
            <a:ext cx="805238" cy="43088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0" cap="none" spc="0" baseline="0">
                <a:solidFill>
                  <a:srgbClr val="1D6295"/>
                </a:solidFill>
                <a:uFillTx/>
                <a:latin typeface="Arial"/>
                <a:ea typeface="Arial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20" name="TextBox 65">
            <a:extLst>
              <a:ext uri="{FF2B5EF4-FFF2-40B4-BE49-F238E27FC236}">
                <a16:creationId xmlns:a16="http://schemas.microsoft.com/office/drawing/2014/main" id="{8884A30F-1E86-4C34-B39F-9C0813BBE378}"/>
              </a:ext>
            </a:extLst>
          </p:cNvPr>
          <p:cNvSpPr txBox="1"/>
          <p:nvPr/>
        </p:nvSpPr>
        <p:spPr>
          <a:xfrm>
            <a:off x="4845789" y="2507394"/>
            <a:ext cx="805238" cy="95410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7999" tIns="45720" rIns="107999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rPr>
              <a:t>65%</a:t>
            </a:r>
          </a:p>
        </p:txBody>
      </p: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B770874C-2960-4506-BEDC-0884CC3B16C8}"/>
              </a:ext>
            </a:extLst>
          </p:cNvPr>
          <p:cNvCxnSpPr/>
          <p:nvPr/>
        </p:nvCxnSpPr>
        <p:spPr>
          <a:xfrm>
            <a:off x="4824685" y="2493760"/>
            <a:ext cx="828464" cy="842"/>
          </a:xfrm>
          <a:prstGeom prst="straightConnector1">
            <a:avLst/>
          </a:prstGeom>
          <a:noFill/>
          <a:ln w="9528" cap="flat">
            <a:solidFill>
              <a:srgbClr val="58B6C0"/>
            </a:solidFill>
            <a:prstDash val="solid"/>
            <a:bevel/>
            <a:headEnd type="arrow"/>
            <a:tailEnd type="arrow"/>
          </a:ln>
        </p:spPr>
      </p:cxnSp>
      <p:grpSp>
        <p:nvGrpSpPr>
          <p:cNvPr id="22" name="Group 67">
            <a:extLst>
              <a:ext uri="{FF2B5EF4-FFF2-40B4-BE49-F238E27FC236}">
                <a16:creationId xmlns:a16="http://schemas.microsoft.com/office/drawing/2014/main" id="{B87AEBA6-05FA-40A1-968D-6D3B71FAB844}"/>
              </a:ext>
            </a:extLst>
          </p:cNvPr>
          <p:cNvGrpSpPr/>
          <p:nvPr/>
        </p:nvGrpSpPr>
        <p:grpSpPr>
          <a:xfrm>
            <a:off x="1615388" y="2571045"/>
            <a:ext cx="2944258" cy="670743"/>
            <a:chOff x="1615388" y="2571045"/>
            <a:chExt cx="2944258" cy="670743"/>
          </a:xfrm>
        </p:grpSpPr>
        <p:sp>
          <p:nvSpPr>
            <p:cNvPr id="23" name="TextBox 68">
              <a:extLst>
                <a:ext uri="{FF2B5EF4-FFF2-40B4-BE49-F238E27FC236}">
                  <a16:creationId xmlns:a16="http://schemas.microsoft.com/office/drawing/2014/main" id="{B119999B-5BCF-409B-B75A-75024A051B96}"/>
                </a:ext>
              </a:extLst>
            </p:cNvPr>
            <p:cNvSpPr txBox="1"/>
            <p:nvPr/>
          </p:nvSpPr>
          <p:spPr>
            <a:xfrm>
              <a:off x="1620289" y="2780123"/>
              <a:ext cx="2939357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1D6295"/>
                  </a:solidFill>
                  <a:latin typeface="Arial"/>
                  <a:ea typeface="FZShuTi" pitchFamily="2"/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1D6295"/>
                </a:solidFill>
                <a:uFillTx/>
                <a:latin typeface="Arial"/>
                <a:ea typeface="FZShuTi" pitchFamily="2"/>
                <a:cs typeface="B Nazanin" panose="00000400000000000000" pitchFamily="2" charset="-78"/>
              </a:endParaRPr>
            </a:p>
          </p:txBody>
        </p:sp>
        <p:sp>
          <p:nvSpPr>
            <p:cNvPr id="24" name="TextBox 69">
              <a:extLst>
                <a:ext uri="{FF2B5EF4-FFF2-40B4-BE49-F238E27FC236}">
                  <a16:creationId xmlns:a16="http://schemas.microsoft.com/office/drawing/2014/main" id="{A0B7A19D-8BDF-43BE-9648-B62CBAD10E8D}"/>
                </a:ext>
              </a:extLst>
            </p:cNvPr>
            <p:cNvSpPr txBox="1"/>
            <p:nvPr/>
          </p:nvSpPr>
          <p:spPr>
            <a:xfrm>
              <a:off x="1615388" y="2571045"/>
              <a:ext cx="293935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1D6295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1400" b="1" i="0" u="none" strike="noStrike" kern="0" cap="none" spc="0" baseline="0" dirty="0">
                <a:solidFill>
                  <a:srgbClr val="1D6295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7C35C9E1-6D89-4E09-A39C-5464E454CE90}"/>
              </a:ext>
            </a:extLst>
          </p:cNvPr>
          <p:cNvSpPr/>
          <p:nvPr/>
        </p:nvSpPr>
        <p:spPr>
          <a:xfrm flipH="1">
            <a:off x="934772" y="2870950"/>
            <a:ext cx="310484" cy="2331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17557"/>
              <a:gd name="f7" fmla="val 2654282"/>
              <a:gd name="f8" fmla="val 1384251"/>
              <a:gd name="f9" fmla="val 661544"/>
              <a:gd name="f10" fmla="val 1489083"/>
              <a:gd name="f11" fmla="val 1574067"/>
              <a:gd name="f12" fmla="val 746528"/>
              <a:gd name="f13" fmla="val 851360"/>
              <a:gd name="f14" fmla="val 956192"/>
              <a:gd name="f15" fmla="val 1041176"/>
              <a:gd name="f16" fmla="val 1279419"/>
              <a:gd name="f17" fmla="val 1194435"/>
              <a:gd name="f18" fmla="val 1993421"/>
              <a:gd name="f19" fmla="val 2098253"/>
              <a:gd name="f20" fmla="val 2183237"/>
              <a:gd name="f21" fmla="val 1888589"/>
              <a:gd name="f22" fmla="val 1803605"/>
              <a:gd name="f23" fmla="val 2602591"/>
              <a:gd name="f24" fmla="val 2707423"/>
              <a:gd name="f25" fmla="val 2792407"/>
              <a:gd name="f26" fmla="val 2497759"/>
              <a:gd name="f27" fmla="val 2412775"/>
              <a:gd name="f28" fmla="val 677114"/>
              <a:gd name="f29" fmla="val 569491"/>
              <a:gd name="f30" fmla="val 330916"/>
              <a:gd name="f31" fmla="val 148156"/>
              <a:gd name="f32" fmla="val 717647"/>
              <a:gd name="f33" fmla="val 900407"/>
              <a:gd name="f34" fmla="val 1952009"/>
              <a:gd name="f35" fmla="val 2134769"/>
              <a:gd name="f36" fmla="val 2282925"/>
              <a:gd name="f37" fmla="val 711670"/>
              <a:gd name="f38" fmla="val 639726"/>
              <a:gd name="f39" fmla="val 2394386"/>
              <a:gd name="f40" fmla="val 647101"/>
              <a:gd name="f41" fmla="val 2475544"/>
              <a:gd name="f42" fmla="val 275077"/>
              <a:gd name="f43" fmla="val 900998"/>
              <a:gd name="f44" fmla="val 2583693"/>
              <a:gd name="f45" fmla="val 998412"/>
              <a:gd name="f46" fmla="val 2552618"/>
              <a:gd name="f47" fmla="val 1294529"/>
              <a:gd name="f48" fmla="val 2117356"/>
              <a:gd name="f49" fmla="val 2251554"/>
              <a:gd name="f50" fmla="val 2367095"/>
              <a:gd name="f51" fmla="val 2203043"/>
              <a:gd name="f52" fmla="val 2418395"/>
              <a:gd name="f53" fmla="val 2087951"/>
              <a:gd name="f54" fmla="val 2205538"/>
              <a:gd name="f55" fmla="val 2022975"/>
              <a:gd name="f56" fmla="val 2032941"/>
              <a:gd name="f57" fmla="val 1932583"/>
              <a:gd name="f58" fmla="val 1830857"/>
              <a:gd name="f59" fmla="val 1799347"/>
              <a:gd name="f60" fmla="val 1008030"/>
              <a:gd name="f61" fmla="val 825270"/>
              <a:gd name="f62" fmla="val 1651191"/>
              <a:gd name="f63" fmla="val 1468431"/>
              <a:gd name="f64" fmla="val 2886641"/>
              <a:gd name="f65" fmla="val 1100201"/>
              <a:gd name="f66" fmla="val 917441"/>
              <a:gd name="f67" fmla="val 769285"/>
              <a:gd name="f68" fmla="val 1382518"/>
              <a:gd name="f69" fmla="val 1565278"/>
              <a:gd name="f70" fmla="val 1713434"/>
              <a:gd name="f71" fmla="val 1923028"/>
              <a:gd name="f72" fmla="val 2301032"/>
              <a:gd name="f73" fmla="val 1962656"/>
              <a:gd name="f74" fmla="val 2453037"/>
              <a:gd name="f75" fmla="val 2007378"/>
              <a:gd name="f76" fmla="val 3078958"/>
              <a:gd name="f77" fmla="val 2077967"/>
              <a:gd name="f78" fmla="val 2713759"/>
              <a:gd name="f79" fmla="val 1878758"/>
              <a:gd name="f80" fmla="val 2673367"/>
              <a:gd name="f81" fmla="val 1899957"/>
              <a:gd name="f82" fmla="val 2505887"/>
              <a:gd name="f83" fmla="val 3069401"/>
              <a:gd name="f84" fmla="+- 0 0 -90"/>
              <a:gd name="f85" fmla="*/ f3 1 3217557"/>
              <a:gd name="f86" fmla="*/ f4 1 2654282"/>
              <a:gd name="f87" fmla="val f5"/>
              <a:gd name="f88" fmla="val f6"/>
              <a:gd name="f89" fmla="val f7"/>
              <a:gd name="f90" fmla="*/ f84 f0 1"/>
              <a:gd name="f91" fmla="+- f89 0 f87"/>
              <a:gd name="f92" fmla="+- f88 0 f87"/>
              <a:gd name="f93" fmla="*/ f90 1 f2"/>
              <a:gd name="f94" fmla="*/ f92 1 3217557"/>
              <a:gd name="f95" fmla="*/ f91 1 2654282"/>
              <a:gd name="f96" fmla="*/ 1384251 f92 1"/>
              <a:gd name="f97" fmla="*/ 1574067 f92 1"/>
              <a:gd name="f98" fmla="*/ 1194435 f92 1"/>
              <a:gd name="f99" fmla="*/ 1993421 f92 1"/>
              <a:gd name="f100" fmla="*/ 2183237 f92 1"/>
              <a:gd name="f101" fmla="*/ 1803605 f92 1"/>
              <a:gd name="f102" fmla="*/ 2602591 f92 1"/>
              <a:gd name="f103" fmla="*/ 2792407 f92 1"/>
              <a:gd name="f104" fmla="*/ 2412775 f92 1"/>
              <a:gd name="f105" fmla="*/ 677114 f92 1"/>
              <a:gd name="f106" fmla="*/ 330916 f92 1"/>
              <a:gd name="f107" fmla="*/ 0 f92 1"/>
              <a:gd name="f108" fmla="*/ 711670 f92 1"/>
              <a:gd name="f109" fmla="*/ 1294529 f92 1"/>
              <a:gd name="f110" fmla="*/ 2117356 f92 1"/>
              <a:gd name="f111" fmla="*/ 2418395 f92 1"/>
              <a:gd name="f112" fmla="*/ 1830857 f92 1"/>
              <a:gd name="f113" fmla="*/ 1008030 f92 1"/>
              <a:gd name="f114" fmla="*/ 2886641 f92 1"/>
              <a:gd name="f115" fmla="*/ 1100201 f92 1"/>
              <a:gd name="f116" fmla="*/ 769285 f92 1"/>
              <a:gd name="f117" fmla="*/ 1923028 f92 1"/>
              <a:gd name="f118" fmla="*/ 3078958 f92 1"/>
              <a:gd name="f119" fmla="*/ 2505887 f92 1"/>
              <a:gd name="f120" fmla="*/ 3217557 f92 1"/>
              <a:gd name="f121" fmla="*/ 661544 f91 1"/>
              <a:gd name="f122" fmla="*/ 851360 f91 1"/>
              <a:gd name="f123" fmla="*/ 1041176 f91 1"/>
              <a:gd name="f124" fmla="*/ 569491 f91 1"/>
              <a:gd name="f125" fmla="*/ 900407 f91 1"/>
              <a:gd name="f126" fmla="*/ 1952009 f91 1"/>
              <a:gd name="f127" fmla="*/ 2282925 f91 1"/>
              <a:gd name="f128" fmla="*/ 275077 f92 1"/>
              <a:gd name="f129" fmla="*/ 2654282 f91 1"/>
              <a:gd name="f130" fmla="*/ 2087951 f91 1"/>
              <a:gd name="f131" fmla="*/ 1799347 f91 1"/>
              <a:gd name="f132" fmla="*/ 1468431 f91 1"/>
              <a:gd name="f133" fmla="*/ 0 f91 1"/>
              <a:gd name="f134" fmla="*/ 330916 f91 1"/>
              <a:gd name="f135" fmla="*/ 1382518 f91 1"/>
              <a:gd name="f136" fmla="*/ 1713434 f91 1"/>
              <a:gd name="f137" fmla="*/ 2077967 f91 1"/>
              <a:gd name="f138" fmla="+- f93 0 f1"/>
              <a:gd name="f139" fmla="*/ f96 1 3217557"/>
              <a:gd name="f140" fmla="*/ f97 1 3217557"/>
              <a:gd name="f141" fmla="*/ f98 1 3217557"/>
              <a:gd name="f142" fmla="*/ f99 1 3217557"/>
              <a:gd name="f143" fmla="*/ f100 1 3217557"/>
              <a:gd name="f144" fmla="*/ f101 1 3217557"/>
              <a:gd name="f145" fmla="*/ f102 1 3217557"/>
              <a:gd name="f146" fmla="*/ f103 1 3217557"/>
              <a:gd name="f147" fmla="*/ f104 1 3217557"/>
              <a:gd name="f148" fmla="*/ f105 1 3217557"/>
              <a:gd name="f149" fmla="*/ f106 1 3217557"/>
              <a:gd name="f150" fmla="*/ f107 1 3217557"/>
              <a:gd name="f151" fmla="*/ f108 1 3217557"/>
              <a:gd name="f152" fmla="*/ f109 1 3217557"/>
              <a:gd name="f153" fmla="*/ f110 1 3217557"/>
              <a:gd name="f154" fmla="*/ f111 1 3217557"/>
              <a:gd name="f155" fmla="*/ f112 1 3217557"/>
              <a:gd name="f156" fmla="*/ f113 1 3217557"/>
              <a:gd name="f157" fmla="*/ f114 1 3217557"/>
              <a:gd name="f158" fmla="*/ f115 1 3217557"/>
              <a:gd name="f159" fmla="*/ f116 1 3217557"/>
              <a:gd name="f160" fmla="*/ f117 1 3217557"/>
              <a:gd name="f161" fmla="*/ f118 1 3217557"/>
              <a:gd name="f162" fmla="*/ f119 1 3217557"/>
              <a:gd name="f163" fmla="*/ f120 1 3217557"/>
              <a:gd name="f164" fmla="*/ f121 1 2654282"/>
              <a:gd name="f165" fmla="*/ f122 1 2654282"/>
              <a:gd name="f166" fmla="*/ f123 1 2654282"/>
              <a:gd name="f167" fmla="*/ f124 1 2654282"/>
              <a:gd name="f168" fmla="*/ f125 1 2654282"/>
              <a:gd name="f169" fmla="*/ f126 1 2654282"/>
              <a:gd name="f170" fmla="*/ f127 1 2654282"/>
              <a:gd name="f171" fmla="*/ f128 1 3217557"/>
              <a:gd name="f172" fmla="*/ f129 1 2654282"/>
              <a:gd name="f173" fmla="*/ f130 1 2654282"/>
              <a:gd name="f174" fmla="*/ f131 1 2654282"/>
              <a:gd name="f175" fmla="*/ f132 1 2654282"/>
              <a:gd name="f176" fmla="*/ f133 1 2654282"/>
              <a:gd name="f177" fmla="*/ f134 1 2654282"/>
              <a:gd name="f178" fmla="*/ f135 1 2654282"/>
              <a:gd name="f179" fmla="*/ f136 1 2654282"/>
              <a:gd name="f180" fmla="*/ f137 1 2654282"/>
              <a:gd name="f181" fmla="*/ f87 1 f94"/>
              <a:gd name="f182" fmla="*/ f88 1 f94"/>
              <a:gd name="f183" fmla="*/ f87 1 f95"/>
              <a:gd name="f184" fmla="*/ f89 1 f95"/>
              <a:gd name="f185" fmla="*/ f139 1 f94"/>
              <a:gd name="f186" fmla="*/ f164 1 f95"/>
              <a:gd name="f187" fmla="*/ f140 1 f94"/>
              <a:gd name="f188" fmla="*/ f165 1 f95"/>
              <a:gd name="f189" fmla="*/ f166 1 f95"/>
              <a:gd name="f190" fmla="*/ f141 1 f94"/>
              <a:gd name="f191" fmla="*/ f142 1 f94"/>
              <a:gd name="f192" fmla="*/ f143 1 f94"/>
              <a:gd name="f193" fmla="*/ f144 1 f94"/>
              <a:gd name="f194" fmla="*/ f145 1 f94"/>
              <a:gd name="f195" fmla="*/ f146 1 f94"/>
              <a:gd name="f196" fmla="*/ f147 1 f94"/>
              <a:gd name="f197" fmla="*/ f148 1 f94"/>
              <a:gd name="f198" fmla="*/ f167 1 f95"/>
              <a:gd name="f199" fmla="*/ f149 1 f94"/>
              <a:gd name="f200" fmla="*/ f150 1 f94"/>
              <a:gd name="f201" fmla="*/ f168 1 f95"/>
              <a:gd name="f202" fmla="*/ f169 1 f95"/>
              <a:gd name="f203" fmla="*/ f170 1 f95"/>
              <a:gd name="f204" fmla="*/ f151 1 f94"/>
              <a:gd name="f205" fmla="*/ f171 1 f94"/>
              <a:gd name="f206" fmla="*/ f172 1 f95"/>
              <a:gd name="f207" fmla="*/ f152 1 f94"/>
              <a:gd name="f208" fmla="*/ f153 1 f94"/>
              <a:gd name="f209" fmla="*/ f154 1 f94"/>
              <a:gd name="f210" fmla="*/ f173 1 f95"/>
              <a:gd name="f211" fmla="*/ f155 1 f94"/>
              <a:gd name="f212" fmla="*/ f174 1 f95"/>
              <a:gd name="f213" fmla="*/ f156 1 f94"/>
              <a:gd name="f214" fmla="*/ f175 1 f95"/>
              <a:gd name="f215" fmla="*/ f157 1 f94"/>
              <a:gd name="f216" fmla="*/ f176 1 f95"/>
              <a:gd name="f217" fmla="*/ f158 1 f94"/>
              <a:gd name="f218" fmla="*/ f159 1 f94"/>
              <a:gd name="f219" fmla="*/ f177 1 f95"/>
              <a:gd name="f220" fmla="*/ f178 1 f95"/>
              <a:gd name="f221" fmla="*/ f179 1 f95"/>
              <a:gd name="f222" fmla="*/ f160 1 f94"/>
              <a:gd name="f223" fmla="*/ f161 1 f94"/>
              <a:gd name="f224" fmla="*/ f180 1 f95"/>
              <a:gd name="f225" fmla="*/ f162 1 f94"/>
              <a:gd name="f226" fmla="*/ f163 1 f94"/>
              <a:gd name="f227" fmla="*/ f181 f85 1"/>
              <a:gd name="f228" fmla="*/ f182 f85 1"/>
              <a:gd name="f229" fmla="*/ f184 f86 1"/>
              <a:gd name="f230" fmla="*/ f183 f86 1"/>
              <a:gd name="f231" fmla="*/ f185 f85 1"/>
              <a:gd name="f232" fmla="*/ f186 f86 1"/>
              <a:gd name="f233" fmla="*/ f187 f85 1"/>
              <a:gd name="f234" fmla="*/ f188 f86 1"/>
              <a:gd name="f235" fmla="*/ f189 f86 1"/>
              <a:gd name="f236" fmla="*/ f190 f85 1"/>
              <a:gd name="f237" fmla="*/ f191 f85 1"/>
              <a:gd name="f238" fmla="*/ f192 f85 1"/>
              <a:gd name="f239" fmla="*/ f193 f85 1"/>
              <a:gd name="f240" fmla="*/ f194 f85 1"/>
              <a:gd name="f241" fmla="*/ f195 f85 1"/>
              <a:gd name="f242" fmla="*/ f196 f85 1"/>
              <a:gd name="f243" fmla="*/ f197 f85 1"/>
              <a:gd name="f244" fmla="*/ f198 f86 1"/>
              <a:gd name="f245" fmla="*/ f199 f85 1"/>
              <a:gd name="f246" fmla="*/ f200 f85 1"/>
              <a:gd name="f247" fmla="*/ f201 f86 1"/>
              <a:gd name="f248" fmla="*/ f202 f86 1"/>
              <a:gd name="f249" fmla="*/ f203 f86 1"/>
              <a:gd name="f250" fmla="*/ f204 f85 1"/>
              <a:gd name="f251" fmla="*/ f205 f85 1"/>
              <a:gd name="f252" fmla="*/ f206 f86 1"/>
              <a:gd name="f253" fmla="*/ f207 f85 1"/>
              <a:gd name="f254" fmla="*/ f208 f85 1"/>
              <a:gd name="f255" fmla="*/ f209 f85 1"/>
              <a:gd name="f256" fmla="*/ f210 f86 1"/>
              <a:gd name="f257" fmla="*/ f211 f85 1"/>
              <a:gd name="f258" fmla="*/ f212 f86 1"/>
              <a:gd name="f259" fmla="*/ f213 f85 1"/>
              <a:gd name="f260" fmla="*/ f214 f86 1"/>
              <a:gd name="f261" fmla="*/ f215 f85 1"/>
              <a:gd name="f262" fmla="*/ f216 f86 1"/>
              <a:gd name="f263" fmla="*/ f217 f85 1"/>
              <a:gd name="f264" fmla="*/ f218 f85 1"/>
              <a:gd name="f265" fmla="*/ f219 f86 1"/>
              <a:gd name="f266" fmla="*/ f220 f86 1"/>
              <a:gd name="f267" fmla="*/ f221 f86 1"/>
              <a:gd name="f268" fmla="*/ f222 f85 1"/>
              <a:gd name="f269" fmla="*/ f223 f85 1"/>
              <a:gd name="f270" fmla="*/ f224 f86 1"/>
              <a:gd name="f271" fmla="*/ f225 f85 1"/>
              <a:gd name="f272" fmla="*/ f226 f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8">
                <a:pos x="f231" y="f232"/>
              </a:cxn>
              <a:cxn ang="f138">
                <a:pos x="f233" y="f234"/>
              </a:cxn>
              <a:cxn ang="f138">
                <a:pos x="f231" y="f235"/>
              </a:cxn>
              <a:cxn ang="f138">
                <a:pos x="f236" y="f234"/>
              </a:cxn>
              <a:cxn ang="f138">
                <a:pos x="f231" y="f232"/>
              </a:cxn>
              <a:cxn ang="f138">
                <a:pos x="f237" y="f232"/>
              </a:cxn>
              <a:cxn ang="f138">
                <a:pos x="f238" y="f234"/>
              </a:cxn>
              <a:cxn ang="f138">
                <a:pos x="f237" y="f235"/>
              </a:cxn>
              <a:cxn ang="f138">
                <a:pos x="f239" y="f234"/>
              </a:cxn>
              <a:cxn ang="f138">
                <a:pos x="f237" y="f232"/>
              </a:cxn>
              <a:cxn ang="f138">
                <a:pos x="f240" y="f232"/>
              </a:cxn>
              <a:cxn ang="f138">
                <a:pos x="f241" y="f234"/>
              </a:cxn>
              <a:cxn ang="f138">
                <a:pos x="f240" y="f235"/>
              </a:cxn>
              <a:cxn ang="f138">
                <a:pos x="f242" y="f234"/>
              </a:cxn>
              <a:cxn ang="f138">
                <a:pos x="f240" y="f232"/>
              </a:cxn>
              <a:cxn ang="f138">
                <a:pos x="f243" y="f244"/>
              </a:cxn>
              <a:cxn ang="f138">
                <a:pos x="f245" y="f244"/>
              </a:cxn>
              <a:cxn ang="f138">
                <a:pos x="f246" y="f247"/>
              </a:cxn>
              <a:cxn ang="f138">
                <a:pos x="f246" y="f248"/>
              </a:cxn>
              <a:cxn ang="f138">
                <a:pos x="f245" y="f249"/>
              </a:cxn>
              <a:cxn ang="f138">
                <a:pos x="f250" y="f249"/>
              </a:cxn>
              <a:cxn ang="f138">
                <a:pos x="f251" y="f252"/>
              </a:cxn>
              <a:cxn ang="f138">
                <a:pos x="f253" y="f249"/>
              </a:cxn>
              <a:cxn ang="f138">
                <a:pos x="f254" y="f249"/>
              </a:cxn>
              <a:cxn ang="f138">
                <a:pos x="f255" y="f256"/>
              </a:cxn>
              <a:cxn ang="f138">
                <a:pos x="f257" y="f258"/>
              </a:cxn>
              <a:cxn ang="f138">
                <a:pos x="f259" y="f258"/>
              </a:cxn>
              <a:cxn ang="f138">
                <a:pos x="f243" y="f260"/>
              </a:cxn>
              <a:cxn ang="f138">
                <a:pos x="f243" y="f244"/>
              </a:cxn>
              <a:cxn ang="f138">
                <a:pos x="f261" y="f262"/>
              </a:cxn>
              <a:cxn ang="f138">
                <a:pos x="f263" y="f262"/>
              </a:cxn>
              <a:cxn ang="f138">
                <a:pos x="f264" y="f265"/>
              </a:cxn>
              <a:cxn ang="f138">
                <a:pos x="f264" y="f266"/>
              </a:cxn>
              <a:cxn ang="f138">
                <a:pos x="f263" y="f267"/>
              </a:cxn>
              <a:cxn ang="f138">
                <a:pos x="f268" y="f267"/>
              </a:cxn>
              <a:cxn ang="f138">
                <a:pos x="f269" y="f270"/>
              </a:cxn>
              <a:cxn ang="f138">
                <a:pos x="f271" y="f267"/>
              </a:cxn>
              <a:cxn ang="f138">
                <a:pos x="f261" y="f267"/>
              </a:cxn>
              <a:cxn ang="f138">
                <a:pos x="f272" y="f266"/>
              </a:cxn>
              <a:cxn ang="f138">
                <a:pos x="f272" y="f265"/>
              </a:cxn>
              <a:cxn ang="f138">
                <a:pos x="f261" y="f262"/>
              </a:cxn>
            </a:cxnLst>
            <a:rect l="f227" t="f230" r="f228" b="f229"/>
            <a:pathLst>
              <a:path w="3217557" h="2654282">
                <a:moveTo>
                  <a:pt x="f8" y="f9"/>
                </a:moveTo>
                <a:cubicBezTo>
                  <a:pt x="f10" y="f9"/>
                  <a:pt x="f11" y="f12"/>
                  <a:pt x="f11" y="f13"/>
                </a:cubicBezTo>
                <a:cubicBezTo>
                  <a:pt x="f11" y="f14"/>
                  <a:pt x="f10" y="f15"/>
                  <a:pt x="f8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9"/>
                  <a:pt x="f8" y="f9"/>
                </a:cubicBezTo>
                <a:close/>
                <a:moveTo>
                  <a:pt x="f18" y="f9"/>
                </a:moveTo>
                <a:cubicBezTo>
                  <a:pt x="f19" y="f9"/>
                  <a:pt x="f20" y="f12"/>
                  <a:pt x="f20" y="f13"/>
                </a:cubicBezTo>
                <a:cubicBezTo>
                  <a:pt x="f20" y="f14"/>
                  <a:pt x="f19" y="f15"/>
                  <a:pt x="f18" y="f15"/>
                </a:cubicBezTo>
                <a:cubicBezTo>
                  <a:pt x="f21" y="f15"/>
                  <a:pt x="f22" y="f14"/>
                  <a:pt x="f22" y="f13"/>
                </a:cubicBezTo>
                <a:cubicBezTo>
                  <a:pt x="f22" y="f12"/>
                  <a:pt x="f21" y="f9"/>
                  <a:pt x="f18" y="f9"/>
                </a:cubicBezTo>
                <a:close/>
                <a:moveTo>
                  <a:pt x="f23" y="f9"/>
                </a:moveTo>
                <a:cubicBezTo>
                  <a:pt x="f24" y="f9"/>
                  <a:pt x="f25" y="f12"/>
                  <a:pt x="f25" y="f13"/>
                </a:cubicBezTo>
                <a:cubicBezTo>
                  <a:pt x="f25" y="f14"/>
                  <a:pt x="f24" y="f15"/>
                  <a:pt x="f23" y="f15"/>
                </a:cubicBezTo>
                <a:cubicBezTo>
                  <a:pt x="f26" y="f15"/>
                  <a:pt x="f27" y="f14"/>
                  <a:pt x="f27" y="f13"/>
                </a:cubicBezTo>
                <a:cubicBezTo>
                  <a:pt x="f27" y="f12"/>
                  <a:pt x="f26" y="f9"/>
                  <a:pt x="f23" y="f9"/>
                </a:cubicBezTo>
                <a:close/>
                <a:moveTo>
                  <a:pt x="f28" y="f29"/>
                </a:moveTo>
                <a:lnTo>
                  <a:pt x="f30" y="f29"/>
                </a:lnTo>
                <a:cubicBezTo>
                  <a:pt x="f31" y="f29"/>
                  <a:pt x="f5" y="f32"/>
                  <a:pt x="f5" y="f33"/>
                </a:cubicBezTo>
                <a:lnTo>
                  <a:pt x="f5" y="f34"/>
                </a:lnTo>
                <a:cubicBezTo>
                  <a:pt x="f5" y="f35"/>
                  <a:pt x="f31" y="f36"/>
                  <a:pt x="f30" y="f36"/>
                </a:cubicBezTo>
                <a:lnTo>
                  <a:pt x="f37" y="f36"/>
                </a:lnTo>
                <a:cubicBezTo>
                  <a:pt x="f38" y="f39"/>
                  <a:pt x="f40" y="f41"/>
                  <a:pt x="f42" y="f7"/>
                </a:cubicBezTo>
                <a:cubicBezTo>
                  <a:pt x="f43" y="f44"/>
                  <a:pt x="f45" y="f46"/>
                  <a:pt x="f47" y="f36"/>
                </a:cubicBezTo>
                <a:lnTo>
                  <a:pt x="f48" y="f36"/>
                </a:lnTo>
                <a:cubicBezTo>
                  <a:pt x="f49" y="f36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lnTo>
                  <a:pt x="f60" y="f59"/>
                </a:lnTo>
                <a:cubicBezTo>
                  <a:pt x="f61" y="f59"/>
                  <a:pt x="f28" y="f62"/>
                  <a:pt x="f28" y="f63"/>
                </a:cubicBezTo>
                <a:lnTo>
                  <a:pt x="f28" y="f29"/>
                </a:lnTo>
                <a:close/>
                <a:moveTo>
                  <a:pt x="f64" y="f5"/>
                </a:moveTo>
                <a:lnTo>
                  <a:pt x="f65" y="f5"/>
                </a:lnTo>
                <a:cubicBezTo>
                  <a:pt x="f66" y="f5"/>
                  <a:pt x="f67" y="f31"/>
                  <a:pt x="f67" y="f30"/>
                </a:cubicBezTo>
                <a:lnTo>
                  <a:pt x="f67" y="f68"/>
                </a:lnTo>
                <a:cubicBezTo>
                  <a:pt x="f67" y="f69"/>
                  <a:pt x="f66" y="f70"/>
                  <a:pt x="f65" y="f70"/>
                </a:cubicBezTo>
                <a:lnTo>
                  <a:pt x="f71" y="f70"/>
                </a:ln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70"/>
                </a:cubicBezTo>
                <a:lnTo>
                  <a:pt x="f64" y="f70"/>
                </a:lnTo>
                <a:cubicBezTo>
                  <a:pt x="f83" y="f70"/>
                  <a:pt x="f6" y="f69"/>
                  <a:pt x="f6" y="f68"/>
                </a:cubicBezTo>
                <a:lnTo>
                  <a:pt x="f6" y="f30"/>
                </a:lnTo>
                <a:cubicBezTo>
                  <a:pt x="f6" y="f31"/>
                  <a:pt x="f83" y="f5"/>
                  <a:pt x="f64" y="f5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6" name="Rectangle 130">
            <a:extLst>
              <a:ext uri="{FF2B5EF4-FFF2-40B4-BE49-F238E27FC236}">
                <a16:creationId xmlns:a16="http://schemas.microsoft.com/office/drawing/2014/main" id="{30032F44-310B-4D39-BECE-3EA822D5C4B8}"/>
              </a:ext>
            </a:extLst>
          </p:cNvPr>
          <p:cNvSpPr/>
          <p:nvPr/>
        </p:nvSpPr>
        <p:spPr>
          <a:xfrm>
            <a:off x="953591" y="3771067"/>
            <a:ext cx="268248" cy="245278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D4278D82-B846-49A0-9FDB-E4FC9832593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7341" y="203883"/>
            <a:ext cx="7169307" cy="649288"/>
          </a:xfrm>
        </p:spPr>
        <p:txBody>
          <a:bodyPr/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محتوا در اینجا</a:t>
            </a:r>
            <a:endParaRPr lang="es-PE" dirty="0">
              <a:cs typeface="B Nazanin" panose="00000400000000000000" pitchFamily="2" charset="-78"/>
            </a:endParaRPr>
          </a:p>
        </p:txBody>
      </p:sp>
      <p:grpSp>
        <p:nvGrpSpPr>
          <p:cNvPr id="3" name="Group 43">
            <a:extLst>
              <a:ext uri="{FF2B5EF4-FFF2-40B4-BE49-F238E27FC236}">
                <a16:creationId xmlns:a16="http://schemas.microsoft.com/office/drawing/2014/main" id="{8FF2C5B4-C2A1-4D6F-9BB2-18F10E0DF803}"/>
              </a:ext>
            </a:extLst>
          </p:cNvPr>
          <p:cNvGrpSpPr/>
          <p:nvPr/>
        </p:nvGrpSpPr>
        <p:grpSpPr>
          <a:xfrm>
            <a:off x="1489804" y="1144572"/>
            <a:ext cx="3578906" cy="711367"/>
            <a:chOff x="1489804" y="1144572"/>
            <a:chExt cx="3578906" cy="711367"/>
          </a:xfrm>
        </p:grpSpPr>
        <p:sp>
          <p:nvSpPr>
            <p:cNvPr id="4" name="TextBox 44">
              <a:extLst>
                <a:ext uri="{FF2B5EF4-FFF2-40B4-BE49-F238E27FC236}">
                  <a16:creationId xmlns:a16="http://schemas.microsoft.com/office/drawing/2014/main" id="{3DDF2906-F013-400C-9CD9-36FB7E00F2C3}"/>
                </a:ext>
              </a:extLst>
            </p:cNvPr>
            <p:cNvSpPr txBox="1"/>
            <p:nvPr/>
          </p:nvSpPr>
          <p:spPr>
            <a:xfrm>
              <a:off x="1497448" y="1394277"/>
              <a:ext cx="357126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TextBox 45">
              <a:extLst>
                <a:ext uri="{FF2B5EF4-FFF2-40B4-BE49-F238E27FC236}">
                  <a16:creationId xmlns:a16="http://schemas.microsoft.com/office/drawing/2014/main" id="{4B4C191F-5179-446D-A01C-0E229E2D6D5F}"/>
                </a:ext>
              </a:extLst>
            </p:cNvPr>
            <p:cNvSpPr txBox="1"/>
            <p:nvPr/>
          </p:nvSpPr>
          <p:spPr>
            <a:xfrm>
              <a:off x="1489804" y="1144572"/>
              <a:ext cx="3578906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46">
            <a:extLst>
              <a:ext uri="{FF2B5EF4-FFF2-40B4-BE49-F238E27FC236}">
                <a16:creationId xmlns:a16="http://schemas.microsoft.com/office/drawing/2014/main" id="{A0CBFD7F-4B3A-4FAB-B58D-B1CC708B140E}"/>
              </a:ext>
            </a:extLst>
          </p:cNvPr>
          <p:cNvGrpSpPr/>
          <p:nvPr/>
        </p:nvGrpSpPr>
        <p:grpSpPr>
          <a:xfrm>
            <a:off x="1489804" y="2029766"/>
            <a:ext cx="3578906" cy="711367"/>
            <a:chOff x="1489804" y="2029766"/>
            <a:chExt cx="3578906" cy="711367"/>
          </a:xfrm>
        </p:grpSpPr>
        <p:sp>
          <p:nvSpPr>
            <p:cNvPr id="7" name="TextBox 47">
              <a:extLst>
                <a:ext uri="{FF2B5EF4-FFF2-40B4-BE49-F238E27FC236}">
                  <a16:creationId xmlns:a16="http://schemas.microsoft.com/office/drawing/2014/main" id="{C5EB5CA5-1897-4E6E-9BCC-6A7A71D2BFCD}"/>
                </a:ext>
              </a:extLst>
            </p:cNvPr>
            <p:cNvSpPr txBox="1"/>
            <p:nvPr/>
          </p:nvSpPr>
          <p:spPr>
            <a:xfrm>
              <a:off x="1497448" y="2279471"/>
              <a:ext cx="357126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TextBox 48">
              <a:extLst>
                <a:ext uri="{FF2B5EF4-FFF2-40B4-BE49-F238E27FC236}">
                  <a16:creationId xmlns:a16="http://schemas.microsoft.com/office/drawing/2014/main" id="{CA621B57-366E-41CB-82C4-2DDD797D4CC1}"/>
                </a:ext>
              </a:extLst>
            </p:cNvPr>
            <p:cNvSpPr txBox="1"/>
            <p:nvPr/>
          </p:nvSpPr>
          <p:spPr>
            <a:xfrm>
              <a:off x="1489804" y="2029766"/>
              <a:ext cx="3578906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49">
            <a:extLst>
              <a:ext uri="{FF2B5EF4-FFF2-40B4-BE49-F238E27FC236}">
                <a16:creationId xmlns:a16="http://schemas.microsoft.com/office/drawing/2014/main" id="{D1C7CC53-A3D2-47FF-8EF5-13ADF4AD3562}"/>
              </a:ext>
            </a:extLst>
          </p:cNvPr>
          <p:cNvGrpSpPr/>
          <p:nvPr/>
        </p:nvGrpSpPr>
        <p:grpSpPr>
          <a:xfrm>
            <a:off x="1489804" y="2914960"/>
            <a:ext cx="3578906" cy="711367"/>
            <a:chOff x="1489804" y="2914960"/>
            <a:chExt cx="3578906" cy="711367"/>
          </a:xfrm>
        </p:grpSpPr>
        <p:sp>
          <p:nvSpPr>
            <p:cNvPr id="10" name="TextBox 50">
              <a:extLst>
                <a:ext uri="{FF2B5EF4-FFF2-40B4-BE49-F238E27FC236}">
                  <a16:creationId xmlns:a16="http://schemas.microsoft.com/office/drawing/2014/main" id="{3503E0D3-B3C0-4C2B-AD74-6C12CFFDED00}"/>
                </a:ext>
              </a:extLst>
            </p:cNvPr>
            <p:cNvSpPr txBox="1"/>
            <p:nvPr/>
          </p:nvSpPr>
          <p:spPr>
            <a:xfrm>
              <a:off x="1497448" y="3164665"/>
              <a:ext cx="357126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TextBox 51">
              <a:extLst>
                <a:ext uri="{FF2B5EF4-FFF2-40B4-BE49-F238E27FC236}">
                  <a16:creationId xmlns:a16="http://schemas.microsoft.com/office/drawing/2014/main" id="{96F70B94-D47C-4B48-A711-241E1E5D874F}"/>
                </a:ext>
              </a:extLst>
            </p:cNvPr>
            <p:cNvSpPr txBox="1"/>
            <p:nvPr/>
          </p:nvSpPr>
          <p:spPr>
            <a:xfrm>
              <a:off x="1489804" y="2914960"/>
              <a:ext cx="3578906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2" name="Oval 52">
            <a:extLst>
              <a:ext uri="{FF2B5EF4-FFF2-40B4-BE49-F238E27FC236}">
                <a16:creationId xmlns:a16="http://schemas.microsoft.com/office/drawing/2014/main" id="{188E61A9-C3C5-49A8-A021-AE78300F53E9}"/>
              </a:ext>
            </a:extLst>
          </p:cNvPr>
          <p:cNvSpPr/>
          <p:nvPr/>
        </p:nvSpPr>
        <p:spPr>
          <a:xfrm>
            <a:off x="570731" y="1176220"/>
            <a:ext cx="682334" cy="64807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3" name="Oval 53">
            <a:extLst>
              <a:ext uri="{FF2B5EF4-FFF2-40B4-BE49-F238E27FC236}">
                <a16:creationId xmlns:a16="http://schemas.microsoft.com/office/drawing/2014/main" id="{1CEF403B-4570-42B8-B0A8-D1BFCEA12590}"/>
              </a:ext>
            </a:extLst>
          </p:cNvPr>
          <p:cNvSpPr/>
          <p:nvPr/>
        </p:nvSpPr>
        <p:spPr>
          <a:xfrm>
            <a:off x="569726" y="2906502"/>
            <a:ext cx="682334" cy="64807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4" name="Oval 54">
            <a:extLst>
              <a:ext uri="{FF2B5EF4-FFF2-40B4-BE49-F238E27FC236}">
                <a16:creationId xmlns:a16="http://schemas.microsoft.com/office/drawing/2014/main" id="{A8EEF952-897A-4500-AA53-AE2DF2612358}"/>
              </a:ext>
            </a:extLst>
          </p:cNvPr>
          <p:cNvSpPr/>
          <p:nvPr/>
        </p:nvSpPr>
        <p:spPr>
          <a:xfrm>
            <a:off x="569726" y="3791696"/>
            <a:ext cx="682334" cy="64807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5" name="Group 55">
            <a:extLst>
              <a:ext uri="{FF2B5EF4-FFF2-40B4-BE49-F238E27FC236}">
                <a16:creationId xmlns:a16="http://schemas.microsoft.com/office/drawing/2014/main" id="{407F6D79-6752-476E-96CA-4E645F71DDD5}"/>
              </a:ext>
            </a:extLst>
          </p:cNvPr>
          <p:cNvGrpSpPr/>
          <p:nvPr/>
        </p:nvGrpSpPr>
        <p:grpSpPr>
          <a:xfrm>
            <a:off x="1489804" y="3800154"/>
            <a:ext cx="3578906" cy="711367"/>
            <a:chOff x="1489804" y="3800154"/>
            <a:chExt cx="3578906" cy="711367"/>
          </a:xfrm>
        </p:grpSpPr>
        <p:sp>
          <p:nvSpPr>
            <p:cNvPr id="16" name="TextBox 56">
              <a:extLst>
                <a:ext uri="{FF2B5EF4-FFF2-40B4-BE49-F238E27FC236}">
                  <a16:creationId xmlns:a16="http://schemas.microsoft.com/office/drawing/2014/main" id="{301CD4E2-1C70-4C28-B2B8-73C732B497B1}"/>
                </a:ext>
              </a:extLst>
            </p:cNvPr>
            <p:cNvSpPr txBox="1"/>
            <p:nvPr/>
          </p:nvSpPr>
          <p:spPr>
            <a:xfrm>
              <a:off x="1497448" y="4049859"/>
              <a:ext cx="357126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TextBox 57">
              <a:extLst>
                <a:ext uri="{FF2B5EF4-FFF2-40B4-BE49-F238E27FC236}">
                  <a16:creationId xmlns:a16="http://schemas.microsoft.com/office/drawing/2014/main" id="{50EB6D88-A469-41AB-9DA1-39252AFE172B}"/>
                </a:ext>
              </a:extLst>
            </p:cNvPr>
            <p:cNvSpPr txBox="1"/>
            <p:nvPr/>
          </p:nvSpPr>
          <p:spPr>
            <a:xfrm>
              <a:off x="1489804" y="3800154"/>
              <a:ext cx="3578906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8" name="Freeform 9">
            <a:extLst>
              <a:ext uri="{FF2B5EF4-FFF2-40B4-BE49-F238E27FC236}">
                <a16:creationId xmlns:a16="http://schemas.microsoft.com/office/drawing/2014/main" id="{48E32668-AAB2-4E6F-BFB4-CFCF60648EA8}"/>
              </a:ext>
            </a:extLst>
          </p:cNvPr>
          <p:cNvSpPr/>
          <p:nvPr/>
        </p:nvSpPr>
        <p:spPr>
          <a:xfrm>
            <a:off x="753785" y="3047311"/>
            <a:ext cx="294738" cy="393832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2753"/>
              <a:gd name="f8" fmla="val 3873"/>
              <a:gd name="f9" fmla="val 2122"/>
              <a:gd name="f10" fmla="val 555"/>
              <a:gd name="f11" fmla="val 2180"/>
              <a:gd name="f12" fmla="val 557"/>
              <a:gd name="f13" fmla="val 2231"/>
              <a:gd name="f14" fmla="val 560"/>
              <a:gd name="f15" fmla="val 2275"/>
              <a:gd name="f16" fmla="val 568"/>
              <a:gd name="f17" fmla="val 2311"/>
              <a:gd name="f18" fmla="val 580"/>
              <a:gd name="f19" fmla="val 2346"/>
              <a:gd name="f20" fmla="val 598"/>
              <a:gd name="f21" fmla="val 2375"/>
              <a:gd name="f22" fmla="val 626"/>
              <a:gd name="f23" fmla="val 2399"/>
              <a:gd name="f24" fmla="val 658"/>
              <a:gd name="f25" fmla="val 2419"/>
              <a:gd name="f26" fmla="val 695"/>
              <a:gd name="f27" fmla="val 2433"/>
              <a:gd name="f28" fmla="val 735"/>
              <a:gd name="f29" fmla="val 2442"/>
              <a:gd name="f30" fmla="val 777"/>
              <a:gd name="f31" fmla="val 2444"/>
              <a:gd name="f32" fmla="val 820"/>
              <a:gd name="f33" fmla="val 2440"/>
              <a:gd name="f34" fmla="val 864"/>
              <a:gd name="f35" fmla="val 2431"/>
              <a:gd name="f36" fmla="val 908"/>
              <a:gd name="f37" fmla="val 2415"/>
              <a:gd name="f38" fmla="val 948"/>
              <a:gd name="f39" fmla="val 2391"/>
              <a:gd name="f40" fmla="val 984"/>
              <a:gd name="f41" fmla="val 2364"/>
              <a:gd name="f42" fmla="val 1013"/>
              <a:gd name="f43" fmla="val 2331"/>
              <a:gd name="f44" fmla="val 1037"/>
              <a:gd name="f45" fmla="val 2293"/>
              <a:gd name="f46" fmla="val 1057"/>
              <a:gd name="f47" fmla="val 2253"/>
              <a:gd name="f48" fmla="val 1073"/>
              <a:gd name="f49" fmla="val 2211"/>
              <a:gd name="f50" fmla="val 1086"/>
              <a:gd name="f51" fmla="val 2166"/>
              <a:gd name="f52" fmla="val 1098"/>
              <a:gd name="f53" fmla="val 1111"/>
              <a:gd name="f54" fmla="val 2079"/>
              <a:gd name="f55" fmla="val 1124"/>
              <a:gd name="f56" fmla="val 2037"/>
              <a:gd name="f57" fmla="val 1138"/>
              <a:gd name="f58" fmla="val 1999"/>
              <a:gd name="f59" fmla="val 1157"/>
              <a:gd name="f60" fmla="val 1962"/>
              <a:gd name="f61" fmla="val 1178"/>
              <a:gd name="f62" fmla="val 1931"/>
              <a:gd name="f63" fmla="val 1204"/>
              <a:gd name="f64" fmla="val 1935"/>
              <a:gd name="f65" fmla="val 1235"/>
              <a:gd name="f66" fmla="val 1946"/>
              <a:gd name="f67" fmla="val 1260"/>
              <a:gd name="f68" fmla="val 1959"/>
              <a:gd name="f69" fmla="val 1282"/>
              <a:gd name="f70" fmla="val 1977"/>
              <a:gd name="f71" fmla="val 1302"/>
              <a:gd name="f72" fmla="val 1997"/>
              <a:gd name="f73" fmla="val 1318"/>
              <a:gd name="f74" fmla="val 2019"/>
              <a:gd name="f75" fmla="val 1333"/>
              <a:gd name="f76" fmla="val 2039"/>
              <a:gd name="f77" fmla="val 1346"/>
              <a:gd name="f78" fmla="val 2060"/>
              <a:gd name="f79" fmla="val 1360"/>
              <a:gd name="f80" fmla="val 2159"/>
              <a:gd name="f81" fmla="val 1433"/>
              <a:gd name="f82" fmla="val 2248"/>
              <a:gd name="f83" fmla="val 1509"/>
              <a:gd name="f84" fmla="val 2328"/>
              <a:gd name="f85" fmla="val 1588"/>
              <a:gd name="f86" fmla="val 2400"/>
              <a:gd name="f87" fmla="val 1671"/>
              <a:gd name="f88" fmla="val 2464"/>
              <a:gd name="f89" fmla="val 1757"/>
              <a:gd name="f90" fmla="val 2522"/>
              <a:gd name="f91" fmla="val 1844"/>
              <a:gd name="f92" fmla="val 2571"/>
              <a:gd name="f93" fmla="val 1933"/>
              <a:gd name="f94" fmla="val 2613"/>
              <a:gd name="f95" fmla="val 2026"/>
              <a:gd name="f96" fmla="val 2649"/>
              <a:gd name="f97" fmla="val 2118"/>
              <a:gd name="f98" fmla="val 2679"/>
              <a:gd name="f99" fmla="val 2704"/>
              <a:gd name="f100" fmla="val 2304"/>
              <a:gd name="f101" fmla="val 2722"/>
              <a:gd name="f102" fmla="val 2398"/>
              <a:gd name="f103" fmla="val 2737"/>
              <a:gd name="f104" fmla="val 2493"/>
              <a:gd name="f105" fmla="val 2746"/>
              <a:gd name="f106" fmla="val 2586"/>
              <a:gd name="f107" fmla="val 2751"/>
              <a:gd name="f108" fmla="val 2677"/>
              <a:gd name="f109" fmla="val 2768"/>
              <a:gd name="f110" fmla="val 2857"/>
              <a:gd name="f111" fmla="val 2942"/>
              <a:gd name="f112" fmla="val 2739"/>
              <a:gd name="f113" fmla="val 3028"/>
              <a:gd name="f114" fmla="val 2728"/>
              <a:gd name="f115" fmla="val 3108"/>
              <a:gd name="f116" fmla="val 2715"/>
              <a:gd name="f117" fmla="val 3186"/>
              <a:gd name="f118" fmla="val 2702"/>
              <a:gd name="f119" fmla="val 3260"/>
              <a:gd name="f120" fmla="val 2688"/>
              <a:gd name="f121" fmla="val 3331"/>
              <a:gd name="f122" fmla="val 2671"/>
              <a:gd name="f123" fmla="val 3397"/>
              <a:gd name="f124" fmla="val 2657"/>
              <a:gd name="f125" fmla="val 3458"/>
              <a:gd name="f126" fmla="val 2640"/>
              <a:gd name="f127" fmla="val 3515"/>
              <a:gd name="f128" fmla="val 2624"/>
              <a:gd name="f129" fmla="val 3564"/>
              <a:gd name="f130" fmla="val 2609"/>
              <a:gd name="f131" fmla="val 3609"/>
              <a:gd name="f132" fmla="val 2597"/>
              <a:gd name="f133" fmla="val 3648"/>
              <a:gd name="f134" fmla="val 2584"/>
              <a:gd name="f135" fmla="val 3680"/>
              <a:gd name="f136" fmla="val 2573"/>
              <a:gd name="f137" fmla="val 3704"/>
              <a:gd name="f138" fmla="val 2566"/>
              <a:gd name="f139" fmla="val 3722"/>
              <a:gd name="f140" fmla="val 2560"/>
              <a:gd name="f141" fmla="val 3733"/>
              <a:gd name="f142" fmla="val 2533"/>
              <a:gd name="f143" fmla="val 3764"/>
              <a:gd name="f144" fmla="val 2499"/>
              <a:gd name="f145" fmla="val 3789"/>
              <a:gd name="f146" fmla="val 2459"/>
              <a:gd name="f147" fmla="val 3811"/>
              <a:gd name="f148" fmla="val 3829"/>
              <a:gd name="f149" fmla="val 2368"/>
              <a:gd name="f150" fmla="val 3844"/>
              <a:gd name="f151" fmla="val 2319"/>
              <a:gd name="f152" fmla="val 3855"/>
              <a:gd name="f153" fmla="val 2269"/>
              <a:gd name="f154" fmla="val 3862"/>
              <a:gd name="f155" fmla="val 2220"/>
              <a:gd name="f156" fmla="val 3868"/>
              <a:gd name="f157" fmla="val 2133"/>
              <a:gd name="f158" fmla="val 2046"/>
              <a:gd name="f159" fmla="val 1871"/>
              <a:gd name="f160" fmla="val 1784"/>
              <a:gd name="f161" fmla="val 3838"/>
              <a:gd name="f162" fmla="val 1699"/>
              <a:gd name="f163" fmla="val 3818"/>
              <a:gd name="f164" fmla="val 1613"/>
              <a:gd name="f165" fmla="val 3795"/>
              <a:gd name="f166" fmla="val 1531"/>
              <a:gd name="f167" fmla="val 3768"/>
              <a:gd name="f168" fmla="val 1449"/>
              <a:gd name="f169" fmla="val 3737"/>
              <a:gd name="f170" fmla="val 1369"/>
              <a:gd name="f171" fmla="val 1293"/>
              <a:gd name="f172" fmla="val 3669"/>
              <a:gd name="f173" fmla="val 1219"/>
              <a:gd name="f174" fmla="val 3635"/>
              <a:gd name="f175" fmla="val 1146"/>
              <a:gd name="f176" fmla="val 3597"/>
              <a:gd name="f177" fmla="val 1079"/>
              <a:gd name="f178" fmla="val 3560"/>
              <a:gd name="f179" fmla="val 1015"/>
              <a:gd name="f180" fmla="val 3524"/>
              <a:gd name="f181" fmla="val 953"/>
              <a:gd name="f182" fmla="val 3488"/>
              <a:gd name="f183" fmla="val 899"/>
              <a:gd name="f184" fmla="val 3453"/>
              <a:gd name="f185" fmla="val 846"/>
              <a:gd name="f186" fmla="val 3420"/>
              <a:gd name="f187" fmla="val 800"/>
              <a:gd name="f188" fmla="val 3389"/>
              <a:gd name="f189" fmla="val 759"/>
              <a:gd name="f190" fmla="val 3360"/>
              <a:gd name="f191" fmla="val 722"/>
              <a:gd name="f192" fmla="val 3335"/>
              <a:gd name="f193" fmla="val 693"/>
              <a:gd name="f194" fmla="val 3313"/>
              <a:gd name="f195" fmla="val 669"/>
              <a:gd name="f196" fmla="val 3297"/>
              <a:gd name="f197" fmla="val 653"/>
              <a:gd name="f198" fmla="val 3284"/>
              <a:gd name="f199" fmla="val 642"/>
              <a:gd name="f200" fmla="val 3275"/>
              <a:gd name="f201" fmla="val 640"/>
              <a:gd name="f202" fmla="val 3273"/>
              <a:gd name="f203" fmla="val 644"/>
              <a:gd name="f204" fmla="val 3277"/>
              <a:gd name="f205" fmla="val 562"/>
              <a:gd name="f206" fmla="val 3206"/>
              <a:gd name="f207" fmla="val 482"/>
              <a:gd name="f208" fmla="val 3124"/>
              <a:gd name="f209" fmla="val 402"/>
              <a:gd name="f210" fmla="val 3033"/>
              <a:gd name="f211" fmla="val 326"/>
              <a:gd name="f212" fmla="val 2935"/>
              <a:gd name="f213" fmla="val 255"/>
              <a:gd name="f214" fmla="val 2829"/>
              <a:gd name="f215" fmla="val 189"/>
              <a:gd name="f216" fmla="val 2718"/>
              <a:gd name="f217" fmla="val 131"/>
              <a:gd name="f218" fmla="val 2604"/>
              <a:gd name="f219" fmla="val 82"/>
              <a:gd name="f220" fmla="val 2484"/>
              <a:gd name="f221" fmla="val 40"/>
              <a:gd name="f222" fmla="val 2362"/>
              <a:gd name="f223" fmla="val 11"/>
              <a:gd name="f224" fmla="val 2240"/>
              <a:gd name="f225" fmla="val 2148"/>
              <a:gd name="f226" fmla="val 2057"/>
              <a:gd name="f227" fmla="val 9"/>
              <a:gd name="f228" fmla="val 1969"/>
              <a:gd name="f229" fmla="val 26"/>
              <a:gd name="f230" fmla="val 1886"/>
              <a:gd name="f231" fmla="val 51"/>
              <a:gd name="f232" fmla="val 1804"/>
              <a:gd name="f233" fmla="val 79"/>
              <a:gd name="f234" fmla="val 1729"/>
              <a:gd name="f235" fmla="val 111"/>
              <a:gd name="f236" fmla="val 1658"/>
              <a:gd name="f237" fmla="val 146"/>
              <a:gd name="f238" fmla="val 1595"/>
              <a:gd name="f239" fmla="val 1537"/>
              <a:gd name="f240" fmla="val 197"/>
              <a:gd name="f241" fmla="val 1513"/>
              <a:gd name="f242" fmla="val 217"/>
              <a:gd name="f243" fmla="val 1491"/>
              <a:gd name="f244" fmla="val 237"/>
              <a:gd name="f245" fmla="val 1471"/>
              <a:gd name="f246" fmla="val 259"/>
              <a:gd name="f247" fmla="val 1451"/>
              <a:gd name="f248" fmla="val 279"/>
              <a:gd name="f249" fmla="val 1429"/>
              <a:gd name="f250" fmla="val 300"/>
              <a:gd name="f251" fmla="val 1406"/>
              <a:gd name="f252" fmla="val 319"/>
              <a:gd name="f253" fmla="val 1380"/>
              <a:gd name="f254" fmla="val 335"/>
              <a:gd name="f255" fmla="val 1349"/>
              <a:gd name="f256" fmla="val 349"/>
              <a:gd name="f257" fmla="val 1313"/>
              <a:gd name="f258" fmla="val 359"/>
              <a:gd name="f259" fmla="val 1269"/>
              <a:gd name="f260" fmla="val 364"/>
              <a:gd name="f261" fmla="val 1220"/>
              <a:gd name="f262" fmla="val 368"/>
              <a:gd name="f263" fmla="val 1135"/>
              <a:gd name="f264" fmla="val 366"/>
              <a:gd name="f265" fmla="val 1058"/>
              <a:gd name="f266" fmla="val 989"/>
              <a:gd name="f267" fmla="val 929"/>
              <a:gd name="f268" fmla="val 357"/>
              <a:gd name="f269" fmla="val 877"/>
              <a:gd name="f270" fmla="val 353"/>
              <a:gd name="f271" fmla="val 831"/>
              <a:gd name="f272" fmla="val 789"/>
              <a:gd name="f273" fmla="val 355"/>
              <a:gd name="f274" fmla="val 755"/>
              <a:gd name="f275" fmla="val 724"/>
              <a:gd name="f276" fmla="val 369"/>
              <a:gd name="f277" fmla="val 698"/>
              <a:gd name="f278" fmla="val 384"/>
              <a:gd name="f279" fmla="val 675"/>
              <a:gd name="f280" fmla="val 406"/>
              <a:gd name="f281" fmla="val 435"/>
              <a:gd name="f282" fmla="val 635"/>
              <a:gd name="f283" fmla="val 473"/>
              <a:gd name="f284" fmla="val 617"/>
              <a:gd name="f285" fmla="val 520"/>
              <a:gd name="f286" fmla="val 600"/>
              <a:gd name="f287" fmla="val 559"/>
              <a:gd name="f288" fmla="val 591"/>
              <a:gd name="f289" fmla="val 593"/>
              <a:gd name="f290" fmla="val 624"/>
              <a:gd name="f291" fmla="val 651"/>
              <a:gd name="f292" fmla="val 615"/>
              <a:gd name="f293" fmla="val 677"/>
              <a:gd name="f294" fmla="val 699"/>
              <a:gd name="f295" fmla="val 664"/>
              <a:gd name="f296" fmla="val 717"/>
              <a:gd name="f297" fmla="val 697"/>
              <a:gd name="f298" fmla="val 733"/>
              <a:gd name="f299" fmla="val 748"/>
              <a:gd name="f300" fmla="val 775"/>
              <a:gd name="f301" fmla="val 760"/>
              <a:gd name="f302" fmla="val 818"/>
              <a:gd name="f303" fmla="val 769"/>
              <a:gd name="f304" fmla="val 866"/>
              <a:gd name="f305" fmla="val 915"/>
              <a:gd name="f306" fmla="val 782"/>
              <a:gd name="f307" fmla="val 964"/>
              <a:gd name="f308" fmla="val 788"/>
              <a:gd name="f309" fmla="val 1066"/>
              <a:gd name="f310" fmla="val 791"/>
              <a:gd name="f311" fmla="val 1115"/>
              <a:gd name="f312" fmla="val 1164"/>
              <a:gd name="f313" fmla="val 1420"/>
              <a:gd name="f314" fmla="val 884"/>
              <a:gd name="f315" fmla="val 1224"/>
              <a:gd name="f316" fmla="val 942"/>
              <a:gd name="f317" fmla="val 1137"/>
              <a:gd name="f318" fmla="val 1008"/>
              <a:gd name="f319" fmla="val 1053"/>
              <a:gd name="f320" fmla="val 1080"/>
              <a:gd name="f321" fmla="val 969"/>
              <a:gd name="f322" fmla="val 1160"/>
              <a:gd name="f323" fmla="val 893"/>
              <a:gd name="f324" fmla="val 1248"/>
              <a:gd name="f325" fmla="val 1339"/>
              <a:gd name="f326" fmla="val 757"/>
              <a:gd name="f327" fmla="val 700"/>
              <a:gd name="f328" fmla="val 657"/>
              <a:gd name="f329" fmla="val 1573"/>
              <a:gd name="f330" fmla="val 1622"/>
              <a:gd name="f331" fmla="val 628"/>
              <a:gd name="f332" fmla="val 1679"/>
              <a:gd name="f333" fmla="val 613"/>
              <a:gd name="f334" fmla="val 1737"/>
              <a:gd name="f335" fmla="val 1800"/>
              <a:gd name="f336" fmla="val 588"/>
              <a:gd name="f337" fmla="val 1866"/>
              <a:gd name="f338" fmla="val 577"/>
              <a:gd name="f339" fmla="val 2062"/>
              <a:gd name="f340" fmla="val 1200"/>
              <a:gd name="f341" fmla="val 1231"/>
              <a:gd name="f342" fmla="val 2"/>
              <a:gd name="f343" fmla="val 1257"/>
              <a:gd name="f344" fmla="val 8"/>
              <a:gd name="f345" fmla="val 1277"/>
              <a:gd name="f346" fmla="val 18"/>
              <a:gd name="f347" fmla="val 1291"/>
              <a:gd name="f348" fmla="val 31"/>
              <a:gd name="f349" fmla="val 1300"/>
              <a:gd name="f350" fmla="val 48"/>
              <a:gd name="f351" fmla="val 1308"/>
              <a:gd name="f352" fmla="val 68"/>
              <a:gd name="f353" fmla="val 1311"/>
              <a:gd name="f354" fmla="val 89"/>
              <a:gd name="f355" fmla="val 1315"/>
              <a:gd name="f356" fmla="val 137"/>
              <a:gd name="f357" fmla="val 1317"/>
              <a:gd name="f358" fmla="val 160"/>
              <a:gd name="f359" fmla="val 1320"/>
              <a:gd name="f360" fmla="val 186"/>
              <a:gd name="f361" fmla="val 1324"/>
              <a:gd name="f362" fmla="val 208"/>
              <a:gd name="f363" fmla="val 1329"/>
              <a:gd name="f364" fmla="val 229"/>
              <a:gd name="f365" fmla="val 249"/>
              <a:gd name="f366" fmla="val 266"/>
              <a:gd name="f367" fmla="val 1364"/>
              <a:gd name="f368" fmla="val 278"/>
              <a:gd name="f369" fmla="val 1375"/>
              <a:gd name="f370" fmla="val 1389"/>
              <a:gd name="f371" fmla="val 1400"/>
              <a:gd name="f372" fmla="val 280"/>
              <a:gd name="f373" fmla="val 246"/>
              <a:gd name="f374" fmla="val 1439"/>
              <a:gd name="f375" fmla="val 209"/>
              <a:gd name="f376" fmla="val 1455"/>
              <a:gd name="f377" fmla="val 173"/>
              <a:gd name="f378" fmla="val 138"/>
              <a:gd name="f379" fmla="val 1489"/>
              <a:gd name="f380" fmla="val 104"/>
              <a:gd name="f381" fmla="val 1511"/>
              <a:gd name="f382" fmla="val 71"/>
              <a:gd name="f383" fmla="val 42"/>
              <a:gd name="f384" fmla="val 1568"/>
              <a:gd name="f385" fmla="val 1600"/>
              <a:gd name="f386" fmla="val 22"/>
              <a:gd name="f387" fmla="val 1626"/>
              <a:gd name="f388" fmla="val 29"/>
              <a:gd name="f389" fmla="val 1646"/>
              <a:gd name="f390" fmla="val 44"/>
              <a:gd name="f391" fmla="val 1659"/>
              <a:gd name="f392" fmla="val 62"/>
              <a:gd name="f393" fmla="val 1668"/>
              <a:gd name="f394" fmla="val 108"/>
              <a:gd name="f395" fmla="val 1673"/>
              <a:gd name="f396" fmla="val 133"/>
              <a:gd name="f397" fmla="val 1669"/>
              <a:gd name="f398" fmla="val 162"/>
              <a:gd name="f399" fmla="val 1664"/>
              <a:gd name="f400" fmla="val 191"/>
              <a:gd name="f401" fmla="val 1657"/>
              <a:gd name="f402" fmla="val 220"/>
              <a:gd name="f403" fmla="val 1649"/>
              <a:gd name="f404" fmla="val 1640"/>
              <a:gd name="f405" fmla="val 1633"/>
              <a:gd name="f406" fmla="val 304"/>
              <a:gd name="f407" fmla="val 329"/>
              <a:gd name="f408" fmla="val 1620"/>
              <a:gd name="f409" fmla="val 1666"/>
              <a:gd name="f410" fmla="val 408"/>
              <a:gd name="f411" fmla="val 1717"/>
              <a:gd name="f412" fmla="val 458"/>
              <a:gd name="f413" fmla="val 1771"/>
              <a:gd name="f414" fmla="val 502"/>
              <a:gd name="f415" fmla="val 1773"/>
              <a:gd name="f416" fmla="val 504"/>
              <a:gd name="f417" fmla="val 508"/>
              <a:gd name="f418" fmla="val 1775"/>
              <a:gd name="f419" fmla="val 511"/>
              <a:gd name="f420" fmla="val 515"/>
              <a:gd name="f421" fmla="val 1777"/>
              <a:gd name="f422" fmla="val 517"/>
              <a:gd name="f423" fmla="val 1686"/>
              <a:gd name="f424" fmla="val 535"/>
              <a:gd name="f425" fmla="val 1604"/>
              <a:gd name="f426" fmla="val 1529"/>
              <a:gd name="f427" fmla="val 1462"/>
              <a:gd name="f428" fmla="val 606"/>
              <a:gd name="f429" fmla="val 1342"/>
              <a:gd name="f430" fmla="val 666"/>
              <a:gd name="f431" fmla="val 1289"/>
              <a:gd name="f432" fmla="val 1239"/>
              <a:gd name="f433" fmla="val 1189"/>
              <a:gd name="f434" fmla="val 773"/>
              <a:gd name="f435" fmla="val 1140"/>
              <a:gd name="f436" fmla="val 813"/>
              <a:gd name="f437" fmla="val 1091"/>
              <a:gd name="f438" fmla="val 857"/>
              <a:gd name="f439" fmla="val 1039"/>
              <a:gd name="f440" fmla="val 995"/>
              <a:gd name="f441" fmla="val 958"/>
              <a:gd name="f442" fmla="val 955"/>
              <a:gd name="f443" fmla="val 1009"/>
              <a:gd name="f444" fmla="val 919"/>
              <a:gd name="f445" fmla="val 1060"/>
              <a:gd name="f446" fmla="val 880"/>
              <a:gd name="f447" fmla="val 871"/>
              <a:gd name="f448" fmla="val 860"/>
              <a:gd name="f449" fmla="val 855"/>
              <a:gd name="f450" fmla="val 1153"/>
              <a:gd name="f451" fmla="val 851"/>
              <a:gd name="f452" fmla="val 1100"/>
              <a:gd name="f453" fmla="val 1038"/>
              <a:gd name="f454" fmla="val 977"/>
              <a:gd name="f455" fmla="val 844"/>
              <a:gd name="f456" fmla="val 913"/>
              <a:gd name="f457" fmla="val 835"/>
              <a:gd name="f458" fmla="val 853"/>
              <a:gd name="f459" fmla="val 826"/>
              <a:gd name="f460" fmla="val 798"/>
              <a:gd name="f461" fmla="val 751"/>
              <a:gd name="f462" fmla="val 713"/>
              <a:gd name="f463" fmla="val 809"/>
              <a:gd name="f464" fmla="val 822"/>
              <a:gd name="f465" fmla="val 678"/>
              <a:gd name="f466" fmla="val 837"/>
              <a:gd name="f467" fmla="val 637"/>
              <a:gd name="f468" fmla="val 869"/>
              <a:gd name="f469" fmla="val 882"/>
              <a:gd name="f470" fmla="val 891"/>
              <a:gd name="f471" fmla="val 573"/>
              <a:gd name="f472" fmla="val 897"/>
              <a:gd name="f473" fmla="val 540"/>
              <a:gd name="f474" fmla="val 840"/>
              <a:gd name="f475" fmla="val 484"/>
              <a:gd name="f476" fmla="val 742"/>
              <a:gd name="f477" fmla="val 460"/>
              <a:gd name="f478" fmla="val 704"/>
              <a:gd name="f479" fmla="val 437"/>
              <a:gd name="f480" fmla="val 415"/>
              <a:gd name="f481" fmla="val 393"/>
              <a:gd name="f482" fmla="val 371"/>
              <a:gd name="f483" fmla="val 348"/>
              <a:gd name="f484" fmla="val 609"/>
              <a:gd name="f485" fmla="val 320"/>
              <a:gd name="f486" fmla="val 291"/>
              <a:gd name="f487" fmla="val 258"/>
              <a:gd name="f488" fmla="val 646"/>
              <a:gd name="f489" fmla="val 233"/>
              <a:gd name="f490" fmla="val 215"/>
              <a:gd name="f491" fmla="val 691"/>
              <a:gd name="f492" fmla="val 206"/>
              <a:gd name="f493" fmla="val 720"/>
              <a:gd name="f494" fmla="val 202"/>
              <a:gd name="f495" fmla="val 793"/>
              <a:gd name="f496" fmla="val 231"/>
              <a:gd name="f497" fmla="val 886"/>
              <a:gd name="f498" fmla="val 251"/>
              <a:gd name="f499" fmla="val 940"/>
              <a:gd name="f500" fmla="val 277"/>
              <a:gd name="f501" fmla="val 1000"/>
              <a:gd name="f502" fmla="val 308"/>
              <a:gd name="f503" fmla="val 340"/>
              <a:gd name="f504" fmla="val 378"/>
              <a:gd name="f505" fmla="val 1144"/>
              <a:gd name="f506" fmla="val 375"/>
              <a:gd name="f507" fmla="val 1142"/>
              <a:gd name="f508" fmla="val 338"/>
              <a:gd name="f509" fmla="val 302"/>
              <a:gd name="f510" fmla="val 1129"/>
              <a:gd name="f511" fmla="val 264"/>
              <a:gd name="f512" fmla="val 1122"/>
              <a:gd name="f513" fmla="val 228"/>
              <a:gd name="f514" fmla="val 1109"/>
              <a:gd name="f515" fmla="val 155"/>
              <a:gd name="f516" fmla="val 1106"/>
              <a:gd name="f517" fmla="val 120"/>
              <a:gd name="f518" fmla="val 1120"/>
              <a:gd name="f519" fmla="val 38"/>
              <a:gd name="f520" fmla="val 4"/>
              <a:gd name="f521" fmla="+- 0 0 -90"/>
              <a:gd name="f522" fmla="*/ f4 1 2753"/>
              <a:gd name="f523" fmla="*/ f5 1 3873"/>
              <a:gd name="f524" fmla="val f6"/>
              <a:gd name="f525" fmla="val f7"/>
              <a:gd name="f526" fmla="val f8"/>
              <a:gd name="f527" fmla="*/ f521 f0 1"/>
              <a:gd name="f528" fmla="+- f526 0 f524"/>
              <a:gd name="f529" fmla="+- f525 0 f524"/>
              <a:gd name="f530" fmla="*/ f527 1 f3"/>
              <a:gd name="f531" fmla="*/ f529 1 2753"/>
              <a:gd name="f532" fmla="*/ f528 1 3873"/>
              <a:gd name="f533" fmla="*/ 2311 f529 1"/>
              <a:gd name="f534" fmla="*/ 580 f528 1"/>
              <a:gd name="f535" fmla="*/ 2433 f529 1"/>
              <a:gd name="f536" fmla="*/ 735 f528 1"/>
              <a:gd name="f537" fmla="*/ 2415 f529 1"/>
              <a:gd name="f538" fmla="*/ 948 f528 1"/>
              <a:gd name="f539" fmla="*/ 2253 f529 1"/>
              <a:gd name="f540" fmla="*/ 1073 f528 1"/>
              <a:gd name="f541" fmla="*/ 2037 f529 1"/>
              <a:gd name="f542" fmla="*/ 1138 f528 1"/>
              <a:gd name="f543" fmla="*/ 1946 f529 1"/>
              <a:gd name="f544" fmla="*/ 1260 f528 1"/>
              <a:gd name="f545" fmla="*/ 2039 f529 1"/>
              <a:gd name="f546" fmla="*/ 1346 f528 1"/>
              <a:gd name="f547" fmla="*/ 2400 f529 1"/>
              <a:gd name="f548" fmla="*/ 1671 f528 1"/>
              <a:gd name="f549" fmla="*/ 2649 f529 1"/>
              <a:gd name="f550" fmla="*/ 2118 f528 1"/>
              <a:gd name="f551" fmla="*/ 2746 f529 1"/>
              <a:gd name="f552" fmla="*/ 2586 f528 1"/>
              <a:gd name="f553" fmla="*/ 2739 f529 1"/>
              <a:gd name="f554" fmla="*/ 3028 f528 1"/>
              <a:gd name="f555" fmla="*/ 2671 f529 1"/>
              <a:gd name="f556" fmla="*/ 3397 f528 1"/>
              <a:gd name="f557" fmla="*/ 2597 f529 1"/>
              <a:gd name="f558" fmla="*/ 3648 f528 1"/>
              <a:gd name="f559" fmla="*/ 2533 f529 1"/>
              <a:gd name="f560" fmla="*/ 3764 f528 1"/>
              <a:gd name="f561" fmla="*/ 2319 f529 1"/>
              <a:gd name="f562" fmla="*/ 3855 f528 1"/>
              <a:gd name="f563" fmla="*/ 1959 f529 1"/>
              <a:gd name="f564" fmla="*/ 3868 f528 1"/>
              <a:gd name="f565" fmla="*/ 1531 f529 1"/>
              <a:gd name="f566" fmla="*/ 3768 f528 1"/>
              <a:gd name="f567" fmla="*/ 1146 f529 1"/>
              <a:gd name="f568" fmla="*/ 3597 f528 1"/>
              <a:gd name="f569" fmla="*/ 846 f529 1"/>
              <a:gd name="f570" fmla="*/ 3420 f528 1"/>
              <a:gd name="f571" fmla="*/ 669 f529 1"/>
              <a:gd name="f572" fmla="*/ 3297 f528 1"/>
              <a:gd name="f573" fmla="*/ 562 f529 1"/>
              <a:gd name="f574" fmla="*/ 3206 f528 1"/>
              <a:gd name="f575" fmla="*/ 189 f529 1"/>
              <a:gd name="f576" fmla="*/ 2718 f528 1"/>
              <a:gd name="f577" fmla="*/ 0 f529 1"/>
              <a:gd name="f578" fmla="*/ 2148 f528 1"/>
              <a:gd name="f579" fmla="*/ 79 f529 1"/>
              <a:gd name="f580" fmla="*/ 1729 f528 1"/>
              <a:gd name="f581" fmla="*/ 217 f529 1"/>
              <a:gd name="f582" fmla="*/ 1491 f528 1"/>
              <a:gd name="f583" fmla="*/ 319 f529 1"/>
              <a:gd name="f584" fmla="*/ 1380 f528 1"/>
              <a:gd name="f585" fmla="*/ 368 f529 1"/>
              <a:gd name="f586" fmla="*/ 1135 f528 1"/>
              <a:gd name="f587" fmla="*/ 353 f529 1"/>
              <a:gd name="f588" fmla="*/ 831 f528 1"/>
              <a:gd name="f589" fmla="*/ 384 f529 1"/>
              <a:gd name="f590" fmla="*/ 675 f528 1"/>
              <a:gd name="f591" fmla="*/ 559 f529 1"/>
              <a:gd name="f592" fmla="*/ 591 f528 1"/>
              <a:gd name="f593" fmla="*/ 699 f529 1"/>
              <a:gd name="f594" fmla="*/ 664 f528 1"/>
              <a:gd name="f595" fmla="*/ 769 f529 1"/>
              <a:gd name="f596" fmla="*/ 866 f528 1"/>
              <a:gd name="f597" fmla="*/ 791 f529 1"/>
              <a:gd name="f598" fmla="*/ 1115 f528 1"/>
              <a:gd name="f599" fmla="*/ 1008 f529 1"/>
              <a:gd name="f600" fmla="*/ 1053 f528 1"/>
              <a:gd name="f601" fmla="*/ 1433 f529 1"/>
              <a:gd name="f602" fmla="*/ 700 f528 1"/>
              <a:gd name="f603" fmla="*/ 1737 f529 1"/>
              <a:gd name="f604" fmla="*/ 600 f528 1"/>
              <a:gd name="f605" fmla="*/ 2062 f529 1"/>
              <a:gd name="f606" fmla="*/ 557 f528 1"/>
              <a:gd name="f607" fmla="*/ 1277 f529 1"/>
              <a:gd name="f608" fmla="*/ 18 f528 1"/>
              <a:gd name="f609" fmla="*/ 1315 f529 1"/>
              <a:gd name="f610" fmla="*/ 111 f528 1"/>
              <a:gd name="f611" fmla="*/ 1329 f529 1"/>
              <a:gd name="f612" fmla="*/ 229 f528 1"/>
              <a:gd name="f613" fmla="*/ 1389 f529 1"/>
              <a:gd name="f614" fmla="*/ 278 f528 1"/>
              <a:gd name="f615" fmla="*/ 1471 f529 1"/>
              <a:gd name="f616" fmla="*/ 138 f528 1"/>
              <a:gd name="f617" fmla="*/ 1600 f529 1"/>
              <a:gd name="f618" fmla="*/ 22 f528 1"/>
              <a:gd name="f619" fmla="*/ 1671 f529 1"/>
              <a:gd name="f620" fmla="*/ 108 f528 1"/>
              <a:gd name="f621" fmla="*/ 1649 f529 1"/>
              <a:gd name="f622" fmla="*/ 249 f528 1"/>
              <a:gd name="f623" fmla="*/ 1666 f529 1"/>
              <a:gd name="f624" fmla="*/ 408 f528 1"/>
              <a:gd name="f625" fmla="*/ 1775 f529 1"/>
              <a:gd name="f626" fmla="*/ 511 f528 1"/>
              <a:gd name="f627" fmla="*/ 1529 f529 1"/>
              <a:gd name="f628" fmla="*/ 1239 f529 1"/>
              <a:gd name="f629" fmla="*/ 995 f529 1"/>
              <a:gd name="f630" fmla="*/ 958 f528 1"/>
              <a:gd name="f631" fmla="*/ 871 f529 1"/>
              <a:gd name="f632" fmla="*/ 1124 f528 1"/>
              <a:gd name="f633" fmla="*/ 855 f529 1"/>
              <a:gd name="f634" fmla="*/ 1100 f528 1"/>
              <a:gd name="f635" fmla="*/ 826 f529 1"/>
              <a:gd name="f636" fmla="*/ 798 f528 1"/>
              <a:gd name="f637" fmla="*/ 837 f529 1"/>
              <a:gd name="f638" fmla="*/ 658 f528 1"/>
              <a:gd name="f639" fmla="*/ 897 f529 1"/>
              <a:gd name="f640" fmla="*/ 555 f528 1"/>
              <a:gd name="f641" fmla="*/ 704 f529 1"/>
              <a:gd name="f642" fmla="*/ 437 f528 1"/>
              <a:gd name="f643" fmla="*/ 609 f529 1"/>
              <a:gd name="f644" fmla="*/ 320 f528 1"/>
              <a:gd name="f645" fmla="*/ 691 f529 1"/>
              <a:gd name="f646" fmla="*/ 206 f528 1"/>
              <a:gd name="f647" fmla="*/ 886 f529 1"/>
              <a:gd name="f648" fmla="*/ 251 f528 1"/>
              <a:gd name="f649" fmla="*/ 1144 f529 1"/>
              <a:gd name="f650" fmla="*/ 375 f528 1"/>
              <a:gd name="f651" fmla="*/ 1115 f529 1"/>
              <a:gd name="f652" fmla="*/ 189 f528 1"/>
              <a:gd name="f653" fmla="*/ 1120 f529 1"/>
              <a:gd name="f654" fmla="*/ 38 f528 1"/>
              <a:gd name="f655" fmla="+- f530 0 f1"/>
              <a:gd name="f656" fmla="*/ f533 1 2753"/>
              <a:gd name="f657" fmla="*/ f534 1 3873"/>
              <a:gd name="f658" fmla="*/ f535 1 2753"/>
              <a:gd name="f659" fmla="*/ f536 1 3873"/>
              <a:gd name="f660" fmla="*/ f537 1 2753"/>
              <a:gd name="f661" fmla="*/ f538 1 3873"/>
              <a:gd name="f662" fmla="*/ f539 1 2753"/>
              <a:gd name="f663" fmla="*/ f540 1 3873"/>
              <a:gd name="f664" fmla="*/ f541 1 2753"/>
              <a:gd name="f665" fmla="*/ f542 1 3873"/>
              <a:gd name="f666" fmla="*/ f543 1 2753"/>
              <a:gd name="f667" fmla="*/ f544 1 3873"/>
              <a:gd name="f668" fmla="*/ f545 1 2753"/>
              <a:gd name="f669" fmla="*/ f546 1 3873"/>
              <a:gd name="f670" fmla="*/ f547 1 2753"/>
              <a:gd name="f671" fmla="*/ f548 1 3873"/>
              <a:gd name="f672" fmla="*/ f549 1 2753"/>
              <a:gd name="f673" fmla="*/ f550 1 3873"/>
              <a:gd name="f674" fmla="*/ f551 1 2753"/>
              <a:gd name="f675" fmla="*/ f552 1 3873"/>
              <a:gd name="f676" fmla="*/ f553 1 2753"/>
              <a:gd name="f677" fmla="*/ f554 1 3873"/>
              <a:gd name="f678" fmla="*/ f555 1 2753"/>
              <a:gd name="f679" fmla="*/ f556 1 3873"/>
              <a:gd name="f680" fmla="*/ f557 1 2753"/>
              <a:gd name="f681" fmla="*/ f558 1 3873"/>
              <a:gd name="f682" fmla="*/ f559 1 2753"/>
              <a:gd name="f683" fmla="*/ f560 1 3873"/>
              <a:gd name="f684" fmla="*/ f561 1 2753"/>
              <a:gd name="f685" fmla="*/ f562 1 3873"/>
              <a:gd name="f686" fmla="*/ f563 1 2753"/>
              <a:gd name="f687" fmla="*/ f564 1 3873"/>
              <a:gd name="f688" fmla="*/ f565 1 2753"/>
              <a:gd name="f689" fmla="*/ f566 1 3873"/>
              <a:gd name="f690" fmla="*/ f567 1 2753"/>
              <a:gd name="f691" fmla="*/ f568 1 3873"/>
              <a:gd name="f692" fmla="*/ f569 1 2753"/>
              <a:gd name="f693" fmla="*/ f570 1 3873"/>
              <a:gd name="f694" fmla="*/ f571 1 2753"/>
              <a:gd name="f695" fmla="*/ f572 1 3873"/>
              <a:gd name="f696" fmla="*/ f573 1 2753"/>
              <a:gd name="f697" fmla="*/ f574 1 3873"/>
              <a:gd name="f698" fmla="*/ f575 1 2753"/>
              <a:gd name="f699" fmla="*/ f576 1 3873"/>
              <a:gd name="f700" fmla="*/ f577 1 2753"/>
              <a:gd name="f701" fmla="*/ f578 1 3873"/>
              <a:gd name="f702" fmla="*/ f579 1 2753"/>
              <a:gd name="f703" fmla="*/ f580 1 3873"/>
              <a:gd name="f704" fmla="*/ f581 1 2753"/>
              <a:gd name="f705" fmla="*/ f582 1 3873"/>
              <a:gd name="f706" fmla="*/ f583 1 2753"/>
              <a:gd name="f707" fmla="*/ f584 1 3873"/>
              <a:gd name="f708" fmla="*/ f585 1 2753"/>
              <a:gd name="f709" fmla="*/ f586 1 3873"/>
              <a:gd name="f710" fmla="*/ f587 1 2753"/>
              <a:gd name="f711" fmla="*/ f588 1 3873"/>
              <a:gd name="f712" fmla="*/ f589 1 2753"/>
              <a:gd name="f713" fmla="*/ f590 1 3873"/>
              <a:gd name="f714" fmla="*/ f591 1 2753"/>
              <a:gd name="f715" fmla="*/ f592 1 3873"/>
              <a:gd name="f716" fmla="*/ f593 1 2753"/>
              <a:gd name="f717" fmla="*/ f594 1 3873"/>
              <a:gd name="f718" fmla="*/ f595 1 2753"/>
              <a:gd name="f719" fmla="*/ f596 1 3873"/>
              <a:gd name="f720" fmla="*/ f597 1 2753"/>
              <a:gd name="f721" fmla="*/ f598 1 3873"/>
              <a:gd name="f722" fmla="*/ f599 1 2753"/>
              <a:gd name="f723" fmla="*/ f600 1 3873"/>
              <a:gd name="f724" fmla="*/ f601 1 2753"/>
              <a:gd name="f725" fmla="*/ f602 1 3873"/>
              <a:gd name="f726" fmla="*/ f603 1 2753"/>
              <a:gd name="f727" fmla="*/ f604 1 3873"/>
              <a:gd name="f728" fmla="*/ f605 1 2753"/>
              <a:gd name="f729" fmla="*/ f606 1 3873"/>
              <a:gd name="f730" fmla="*/ f607 1 2753"/>
              <a:gd name="f731" fmla="*/ f608 1 3873"/>
              <a:gd name="f732" fmla="*/ f609 1 2753"/>
              <a:gd name="f733" fmla="*/ f610 1 3873"/>
              <a:gd name="f734" fmla="*/ f611 1 2753"/>
              <a:gd name="f735" fmla="*/ f612 1 3873"/>
              <a:gd name="f736" fmla="*/ f613 1 2753"/>
              <a:gd name="f737" fmla="*/ f614 1 3873"/>
              <a:gd name="f738" fmla="*/ f615 1 2753"/>
              <a:gd name="f739" fmla="*/ f616 1 3873"/>
              <a:gd name="f740" fmla="*/ f617 1 2753"/>
              <a:gd name="f741" fmla="*/ f618 1 3873"/>
              <a:gd name="f742" fmla="*/ f619 1 2753"/>
              <a:gd name="f743" fmla="*/ f620 1 3873"/>
              <a:gd name="f744" fmla="*/ f621 1 2753"/>
              <a:gd name="f745" fmla="*/ f622 1 3873"/>
              <a:gd name="f746" fmla="*/ f623 1 2753"/>
              <a:gd name="f747" fmla="*/ f624 1 3873"/>
              <a:gd name="f748" fmla="*/ f625 1 2753"/>
              <a:gd name="f749" fmla="*/ f626 1 3873"/>
              <a:gd name="f750" fmla="*/ f627 1 2753"/>
              <a:gd name="f751" fmla="*/ f628 1 2753"/>
              <a:gd name="f752" fmla="*/ f629 1 2753"/>
              <a:gd name="f753" fmla="*/ f630 1 3873"/>
              <a:gd name="f754" fmla="*/ f631 1 2753"/>
              <a:gd name="f755" fmla="*/ f632 1 3873"/>
              <a:gd name="f756" fmla="*/ f633 1 2753"/>
              <a:gd name="f757" fmla="*/ f634 1 3873"/>
              <a:gd name="f758" fmla="*/ f635 1 2753"/>
              <a:gd name="f759" fmla="*/ f636 1 3873"/>
              <a:gd name="f760" fmla="*/ f637 1 2753"/>
              <a:gd name="f761" fmla="*/ f638 1 3873"/>
              <a:gd name="f762" fmla="*/ f639 1 2753"/>
              <a:gd name="f763" fmla="*/ f640 1 3873"/>
              <a:gd name="f764" fmla="*/ f641 1 2753"/>
              <a:gd name="f765" fmla="*/ f642 1 3873"/>
              <a:gd name="f766" fmla="*/ f643 1 2753"/>
              <a:gd name="f767" fmla="*/ f644 1 3873"/>
              <a:gd name="f768" fmla="*/ f645 1 2753"/>
              <a:gd name="f769" fmla="*/ f646 1 3873"/>
              <a:gd name="f770" fmla="*/ f647 1 2753"/>
              <a:gd name="f771" fmla="*/ f648 1 3873"/>
              <a:gd name="f772" fmla="*/ f649 1 2753"/>
              <a:gd name="f773" fmla="*/ f650 1 3873"/>
              <a:gd name="f774" fmla="*/ f651 1 2753"/>
              <a:gd name="f775" fmla="*/ f652 1 3873"/>
              <a:gd name="f776" fmla="*/ f653 1 2753"/>
              <a:gd name="f777" fmla="*/ f654 1 3873"/>
              <a:gd name="f778" fmla="*/ 0 1 f531"/>
              <a:gd name="f779" fmla="*/ f525 1 f531"/>
              <a:gd name="f780" fmla="*/ 0 1 f532"/>
              <a:gd name="f781" fmla="*/ f526 1 f532"/>
              <a:gd name="f782" fmla="*/ f656 1 f531"/>
              <a:gd name="f783" fmla="*/ f657 1 f532"/>
              <a:gd name="f784" fmla="*/ f658 1 f531"/>
              <a:gd name="f785" fmla="*/ f659 1 f532"/>
              <a:gd name="f786" fmla="*/ f660 1 f531"/>
              <a:gd name="f787" fmla="*/ f661 1 f532"/>
              <a:gd name="f788" fmla="*/ f662 1 f531"/>
              <a:gd name="f789" fmla="*/ f663 1 f532"/>
              <a:gd name="f790" fmla="*/ f664 1 f531"/>
              <a:gd name="f791" fmla="*/ f665 1 f532"/>
              <a:gd name="f792" fmla="*/ f666 1 f531"/>
              <a:gd name="f793" fmla="*/ f667 1 f532"/>
              <a:gd name="f794" fmla="*/ f668 1 f531"/>
              <a:gd name="f795" fmla="*/ f669 1 f532"/>
              <a:gd name="f796" fmla="*/ f670 1 f531"/>
              <a:gd name="f797" fmla="*/ f671 1 f532"/>
              <a:gd name="f798" fmla="*/ f672 1 f531"/>
              <a:gd name="f799" fmla="*/ f673 1 f532"/>
              <a:gd name="f800" fmla="*/ f674 1 f531"/>
              <a:gd name="f801" fmla="*/ f675 1 f532"/>
              <a:gd name="f802" fmla="*/ f676 1 f531"/>
              <a:gd name="f803" fmla="*/ f677 1 f532"/>
              <a:gd name="f804" fmla="*/ f678 1 f531"/>
              <a:gd name="f805" fmla="*/ f679 1 f532"/>
              <a:gd name="f806" fmla="*/ f680 1 f531"/>
              <a:gd name="f807" fmla="*/ f681 1 f532"/>
              <a:gd name="f808" fmla="*/ f682 1 f531"/>
              <a:gd name="f809" fmla="*/ f683 1 f532"/>
              <a:gd name="f810" fmla="*/ f684 1 f531"/>
              <a:gd name="f811" fmla="*/ f685 1 f532"/>
              <a:gd name="f812" fmla="*/ f686 1 f531"/>
              <a:gd name="f813" fmla="*/ f687 1 f532"/>
              <a:gd name="f814" fmla="*/ f688 1 f531"/>
              <a:gd name="f815" fmla="*/ f689 1 f532"/>
              <a:gd name="f816" fmla="*/ f690 1 f531"/>
              <a:gd name="f817" fmla="*/ f691 1 f532"/>
              <a:gd name="f818" fmla="*/ f692 1 f531"/>
              <a:gd name="f819" fmla="*/ f693 1 f532"/>
              <a:gd name="f820" fmla="*/ f694 1 f531"/>
              <a:gd name="f821" fmla="*/ f695 1 f532"/>
              <a:gd name="f822" fmla="*/ f696 1 f531"/>
              <a:gd name="f823" fmla="*/ f697 1 f532"/>
              <a:gd name="f824" fmla="*/ f698 1 f531"/>
              <a:gd name="f825" fmla="*/ f699 1 f532"/>
              <a:gd name="f826" fmla="*/ f700 1 f531"/>
              <a:gd name="f827" fmla="*/ f701 1 f532"/>
              <a:gd name="f828" fmla="*/ f702 1 f531"/>
              <a:gd name="f829" fmla="*/ f703 1 f532"/>
              <a:gd name="f830" fmla="*/ f704 1 f531"/>
              <a:gd name="f831" fmla="*/ f705 1 f532"/>
              <a:gd name="f832" fmla="*/ f706 1 f531"/>
              <a:gd name="f833" fmla="*/ f707 1 f532"/>
              <a:gd name="f834" fmla="*/ f708 1 f531"/>
              <a:gd name="f835" fmla="*/ f709 1 f532"/>
              <a:gd name="f836" fmla="*/ f710 1 f531"/>
              <a:gd name="f837" fmla="*/ f711 1 f532"/>
              <a:gd name="f838" fmla="*/ f712 1 f531"/>
              <a:gd name="f839" fmla="*/ f713 1 f532"/>
              <a:gd name="f840" fmla="*/ f714 1 f531"/>
              <a:gd name="f841" fmla="*/ f715 1 f532"/>
              <a:gd name="f842" fmla="*/ f716 1 f531"/>
              <a:gd name="f843" fmla="*/ f717 1 f532"/>
              <a:gd name="f844" fmla="*/ f718 1 f531"/>
              <a:gd name="f845" fmla="*/ f719 1 f532"/>
              <a:gd name="f846" fmla="*/ f720 1 f531"/>
              <a:gd name="f847" fmla="*/ f721 1 f532"/>
              <a:gd name="f848" fmla="*/ f722 1 f531"/>
              <a:gd name="f849" fmla="*/ f723 1 f532"/>
              <a:gd name="f850" fmla="*/ f724 1 f531"/>
              <a:gd name="f851" fmla="*/ f725 1 f532"/>
              <a:gd name="f852" fmla="*/ f726 1 f531"/>
              <a:gd name="f853" fmla="*/ f727 1 f532"/>
              <a:gd name="f854" fmla="*/ f728 1 f531"/>
              <a:gd name="f855" fmla="*/ f729 1 f532"/>
              <a:gd name="f856" fmla="*/ f730 1 f531"/>
              <a:gd name="f857" fmla="*/ f731 1 f532"/>
              <a:gd name="f858" fmla="*/ f732 1 f531"/>
              <a:gd name="f859" fmla="*/ f733 1 f532"/>
              <a:gd name="f860" fmla="*/ f734 1 f531"/>
              <a:gd name="f861" fmla="*/ f735 1 f532"/>
              <a:gd name="f862" fmla="*/ f736 1 f531"/>
              <a:gd name="f863" fmla="*/ f737 1 f532"/>
              <a:gd name="f864" fmla="*/ f738 1 f531"/>
              <a:gd name="f865" fmla="*/ f739 1 f532"/>
              <a:gd name="f866" fmla="*/ f740 1 f531"/>
              <a:gd name="f867" fmla="*/ f741 1 f532"/>
              <a:gd name="f868" fmla="*/ f742 1 f531"/>
              <a:gd name="f869" fmla="*/ f743 1 f532"/>
              <a:gd name="f870" fmla="*/ f744 1 f531"/>
              <a:gd name="f871" fmla="*/ f745 1 f532"/>
              <a:gd name="f872" fmla="*/ f746 1 f531"/>
              <a:gd name="f873" fmla="*/ f747 1 f532"/>
              <a:gd name="f874" fmla="*/ f748 1 f531"/>
              <a:gd name="f875" fmla="*/ f749 1 f532"/>
              <a:gd name="f876" fmla="*/ f750 1 f531"/>
              <a:gd name="f877" fmla="*/ f751 1 f531"/>
              <a:gd name="f878" fmla="*/ f752 1 f531"/>
              <a:gd name="f879" fmla="*/ f753 1 f532"/>
              <a:gd name="f880" fmla="*/ f754 1 f531"/>
              <a:gd name="f881" fmla="*/ f755 1 f532"/>
              <a:gd name="f882" fmla="*/ f756 1 f531"/>
              <a:gd name="f883" fmla="*/ f757 1 f532"/>
              <a:gd name="f884" fmla="*/ f758 1 f531"/>
              <a:gd name="f885" fmla="*/ f759 1 f532"/>
              <a:gd name="f886" fmla="*/ f760 1 f531"/>
              <a:gd name="f887" fmla="*/ f761 1 f532"/>
              <a:gd name="f888" fmla="*/ f762 1 f531"/>
              <a:gd name="f889" fmla="*/ f763 1 f532"/>
              <a:gd name="f890" fmla="*/ f764 1 f531"/>
              <a:gd name="f891" fmla="*/ f765 1 f532"/>
              <a:gd name="f892" fmla="*/ f766 1 f531"/>
              <a:gd name="f893" fmla="*/ f767 1 f532"/>
              <a:gd name="f894" fmla="*/ f768 1 f531"/>
              <a:gd name="f895" fmla="*/ f769 1 f532"/>
              <a:gd name="f896" fmla="*/ f770 1 f531"/>
              <a:gd name="f897" fmla="*/ f771 1 f532"/>
              <a:gd name="f898" fmla="*/ f772 1 f531"/>
              <a:gd name="f899" fmla="*/ f773 1 f532"/>
              <a:gd name="f900" fmla="*/ f774 1 f531"/>
              <a:gd name="f901" fmla="*/ f775 1 f532"/>
              <a:gd name="f902" fmla="*/ f776 1 f531"/>
              <a:gd name="f903" fmla="*/ f777 1 f532"/>
              <a:gd name="f904" fmla="*/ f778 f522 1"/>
              <a:gd name="f905" fmla="*/ f779 f522 1"/>
              <a:gd name="f906" fmla="*/ f781 f523 1"/>
              <a:gd name="f907" fmla="*/ f780 f523 1"/>
              <a:gd name="f908" fmla="*/ f782 f522 1"/>
              <a:gd name="f909" fmla="*/ f783 f523 1"/>
              <a:gd name="f910" fmla="*/ f784 f522 1"/>
              <a:gd name="f911" fmla="*/ f785 f523 1"/>
              <a:gd name="f912" fmla="*/ f786 f522 1"/>
              <a:gd name="f913" fmla="*/ f787 f523 1"/>
              <a:gd name="f914" fmla="*/ f788 f522 1"/>
              <a:gd name="f915" fmla="*/ f789 f523 1"/>
              <a:gd name="f916" fmla="*/ f790 f522 1"/>
              <a:gd name="f917" fmla="*/ f791 f523 1"/>
              <a:gd name="f918" fmla="*/ f792 f522 1"/>
              <a:gd name="f919" fmla="*/ f793 f523 1"/>
              <a:gd name="f920" fmla="*/ f794 f522 1"/>
              <a:gd name="f921" fmla="*/ f795 f523 1"/>
              <a:gd name="f922" fmla="*/ f796 f522 1"/>
              <a:gd name="f923" fmla="*/ f797 f523 1"/>
              <a:gd name="f924" fmla="*/ f798 f522 1"/>
              <a:gd name="f925" fmla="*/ f799 f523 1"/>
              <a:gd name="f926" fmla="*/ f800 f522 1"/>
              <a:gd name="f927" fmla="*/ f801 f523 1"/>
              <a:gd name="f928" fmla="*/ f802 f522 1"/>
              <a:gd name="f929" fmla="*/ f803 f523 1"/>
              <a:gd name="f930" fmla="*/ f804 f522 1"/>
              <a:gd name="f931" fmla="*/ f805 f523 1"/>
              <a:gd name="f932" fmla="*/ f806 f522 1"/>
              <a:gd name="f933" fmla="*/ f807 f523 1"/>
              <a:gd name="f934" fmla="*/ f808 f522 1"/>
              <a:gd name="f935" fmla="*/ f809 f523 1"/>
              <a:gd name="f936" fmla="*/ f810 f522 1"/>
              <a:gd name="f937" fmla="*/ f811 f523 1"/>
              <a:gd name="f938" fmla="*/ f812 f522 1"/>
              <a:gd name="f939" fmla="*/ f813 f523 1"/>
              <a:gd name="f940" fmla="*/ f814 f522 1"/>
              <a:gd name="f941" fmla="*/ f815 f523 1"/>
              <a:gd name="f942" fmla="*/ f816 f522 1"/>
              <a:gd name="f943" fmla="*/ f817 f523 1"/>
              <a:gd name="f944" fmla="*/ f818 f522 1"/>
              <a:gd name="f945" fmla="*/ f819 f523 1"/>
              <a:gd name="f946" fmla="*/ f820 f522 1"/>
              <a:gd name="f947" fmla="*/ f821 f523 1"/>
              <a:gd name="f948" fmla="*/ f822 f522 1"/>
              <a:gd name="f949" fmla="*/ f823 f523 1"/>
              <a:gd name="f950" fmla="*/ f824 f522 1"/>
              <a:gd name="f951" fmla="*/ f825 f523 1"/>
              <a:gd name="f952" fmla="*/ f826 f522 1"/>
              <a:gd name="f953" fmla="*/ f827 f523 1"/>
              <a:gd name="f954" fmla="*/ f828 f522 1"/>
              <a:gd name="f955" fmla="*/ f829 f523 1"/>
              <a:gd name="f956" fmla="*/ f830 f522 1"/>
              <a:gd name="f957" fmla="*/ f831 f523 1"/>
              <a:gd name="f958" fmla="*/ f832 f522 1"/>
              <a:gd name="f959" fmla="*/ f833 f523 1"/>
              <a:gd name="f960" fmla="*/ f834 f522 1"/>
              <a:gd name="f961" fmla="*/ f835 f523 1"/>
              <a:gd name="f962" fmla="*/ f836 f522 1"/>
              <a:gd name="f963" fmla="*/ f837 f523 1"/>
              <a:gd name="f964" fmla="*/ f838 f522 1"/>
              <a:gd name="f965" fmla="*/ f839 f523 1"/>
              <a:gd name="f966" fmla="*/ f840 f522 1"/>
              <a:gd name="f967" fmla="*/ f841 f523 1"/>
              <a:gd name="f968" fmla="*/ f842 f522 1"/>
              <a:gd name="f969" fmla="*/ f843 f523 1"/>
              <a:gd name="f970" fmla="*/ f844 f522 1"/>
              <a:gd name="f971" fmla="*/ f845 f523 1"/>
              <a:gd name="f972" fmla="*/ f846 f522 1"/>
              <a:gd name="f973" fmla="*/ f847 f523 1"/>
              <a:gd name="f974" fmla="*/ f848 f522 1"/>
              <a:gd name="f975" fmla="*/ f849 f523 1"/>
              <a:gd name="f976" fmla="*/ f850 f522 1"/>
              <a:gd name="f977" fmla="*/ f851 f523 1"/>
              <a:gd name="f978" fmla="*/ f852 f522 1"/>
              <a:gd name="f979" fmla="*/ f853 f523 1"/>
              <a:gd name="f980" fmla="*/ f854 f522 1"/>
              <a:gd name="f981" fmla="*/ f855 f523 1"/>
              <a:gd name="f982" fmla="*/ f856 f522 1"/>
              <a:gd name="f983" fmla="*/ f857 f523 1"/>
              <a:gd name="f984" fmla="*/ f858 f522 1"/>
              <a:gd name="f985" fmla="*/ f859 f523 1"/>
              <a:gd name="f986" fmla="*/ f860 f522 1"/>
              <a:gd name="f987" fmla="*/ f861 f523 1"/>
              <a:gd name="f988" fmla="*/ f862 f522 1"/>
              <a:gd name="f989" fmla="*/ f863 f523 1"/>
              <a:gd name="f990" fmla="*/ f864 f522 1"/>
              <a:gd name="f991" fmla="*/ f865 f523 1"/>
              <a:gd name="f992" fmla="*/ f866 f522 1"/>
              <a:gd name="f993" fmla="*/ f867 f523 1"/>
              <a:gd name="f994" fmla="*/ f868 f522 1"/>
              <a:gd name="f995" fmla="*/ f869 f523 1"/>
              <a:gd name="f996" fmla="*/ f870 f522 1"/>
              <a:gd name="f997" fmla="*/ f871 f523 1"/>
              <a:gd name="f998" fmla="*/ f872 f522 1"/>
              <a:gd name="f999" fmla="*/ f873 f523 1"/>
              <a:gd name="f1000" fmla="*/ f874 f522 1"/>
              <a:gd name="f1001" fmla="*/ f875 f523 1"/>
              <a:gd name="f1002" fmla="*/ f876 f522 1"/>
              <a:gd name="f1003" fmla="*/ f877 f522 1"/>
              <a:gd name="f1004" fmla="*/ f878 f522 1"/>
              <a:gd name="f1005" fmla="*/ f879 f523 1"/>
              <a:gd name="f1006" fmla="*/ f880 f522 1"/>
              <a:gd name="f1007" fmla="*/ f881 f523 1"/>
              <a:gd name="f1008" fmla="*/ f882 f522 1"/>
              <a:gd name="f1009" fmla="*/ f883 f523 1"/>
              <a:gd name="f1010" fmla="*/ f884 f522 1"/>
              <a:gd name="f1011" fmla="*/ f885 f523 1"/>
              <a:gd name="f1012" fmla="*/ f886 f522 1"/>
              <a:gd name="f1013" fmla="*/ f887 f523 1"/>
              <a:gd name="f1014" fmla="*/ f888 f522 1"/>
              <a:gd name="f1015" fmla="*/ f889 f523 1"/>
              <a:gd name="f1016" fmla="*/ f890 f522 1"/>
              <a:gd name="f1017" fmla="*/ f891 f523 1"/>
              <a:gd name="f1018" fmla="*/ f892 f522 1"/>
              <a:gd name="f1019" fmla="*/ f893 f523 1"/>
              <a:gd name="f1020" fmla="*/ f894 f522 1"/>
              <a:gd name="f1021" fmla="*/ f895 f523 1"/>
              <a:gd name="f1022" fmla="*/ f896 f522 1"/>
              <a:gd name="f1023" fmla="*/ f897 f523 1"/>
              <a:gd name="f1024" fmla="*/ f898 f522 1"/>
              <a:gd name="f1025" fmla="*/ f899 f523 1"/>
              <a:gd name="f1026" fmla="*/ f900 f522 1"/>
              <a:gd name="f1027" fmla="*/ f901 f523 1"/>
              <a:gd name="f1028" fmla="*/ f902 f522 1"/>
              <a:gd name="f1029" fmla="*/ f903 f52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55">
                <a:pos x="f908" y="f909"/>
              </a:cxn>
              <a:cxn ang="f655">
                <a:pos x="f910" y="f911"/>
              </a:cxn>
              <a:cxn ang="f655">
                <a:pos x="f912" y="f913"/>
              </a:cxn>
              <a:cxn ang="f655">
                <a:pos x="f914" y="f915"/>
              </a:cxn>
              <a:cxn ang="f655">
                <a:pos x="f916" y="f917"/>
              </a:cxn>
              <a:cxn ang="f655">
                <a:pos x="f918" y="f919"/>
              </a:cxn>
              <a:cxn ang="f655">
                <a:pos x="f920" y="f921"/>
              </a:cxn>
              <a:cxn ang="f655">
                <a:pos x="f922" y="f923"/>
              </a:cxn>
              <a:cxn ang="f655">
                <a:pos x="f924" y="f925"/>
              </a:cxn>
              <a:cxn ang="f655">
                <a:pos x="f926" y="f927"/>
              </a:cxn>
              <a:cxn ang="f655">
                <a:pos x="f928" y="f929"/>
              </a:cxn>
              <a:cxn ang="f655">
                <a:pos x="f930" y="f931"/>
              </a:cxn>
              <a:cxn ang="f655">
                <a:pos x="f932" y="f933"/>
              </a:cxn>
              <a:cxn ang="f655">
                <a:pos x="f934" y="f935"/>
              </a:cxn>
              <a:cxn ang="f655">
                <a:pos x="f936" y="f937"/>
              </a:cxn>
              <a:cxn ang="f655">
                <a:pos x="f938" y="f939"/>
              </a:cxn>
              <a:cxn ang="f655">
                <a:pos x="f940" y="f941"/>
              </a:cxn>
              <a:cxn ang="f655">
                <a:pos x="f942" y="f943"/>
              </a:cxn>
              <a:cxn ang="f655">
                <a:pos x="f944" y="f945"/>
              </a:cxn>
              <a:cxn ang="f655">
                <a:pos x="f946" y="f947"/>
              </a:cxn>
              <a:cxn ang="f655">
                <a:pos x="f948" y="f949"/>
              </a:cxn>
              <a:cxn ang="f655">
                <a:pos x="f950" y="f951"/>
              </a:cxn>
              <a:cxn ang="f655">
                <a:pos x="f952" y="f953"/>
              </a:cxn>
              <a:cxn ang="f655">
                <a:pos x="f954" y="f955"/>
              </a:cxn>
              <a:cxn ang="f655">
                <a:pos x="f956" y="f957"/>
              </a:cxn>
              <a:cxn ang="f655">
                <a:pos x="f958" y="f959"/>
              </a:cxn>
              <a:cxn ang="f655">
                <a:pos x="f960" y="f961"/>
              </a:cxn>
              <a:cxn ang="f655">
                <a:pos x="f962" y="f963"/>
              </a:cxn>
              <a:cxn ang="f655">
                <a:pos x="f964" y="f965"/>
              </a:cxn>
              <a:cxn ang="f655">
                <a:pos x="f966" y="f967"/>
              </a:cxn>
              <a:cxn ang="f655">
                <a:pos x="f968" y="f969"/>
              </a:cxn>
              <a:cxn ang="f655">
                <a:pos x="f970" y="f971"/>
              </a:cxn>
              <a:cxn ang="f655">
                <a:pos x="f972" y="f973"/>
              </a:cxn>
              <a:cxn ang="f655">
                <a:pos x="f974" y="f975"/>
              </a:cxn>
              <a:cxn ang="f655">
                <a:pos x="f976" y="f977"/>
              </a:cxn>
              <a:cxn ang="f655">
                <a:pos x="f978" y="f979"/>
              </a:cxn>
              <a:cxn ang="f655">
                <a:pos x="f980" y="f981"/>
              </a:cxn>
              <a:cxn ang="f655">
                <a:pos x="f982" y="f983"/>
              </a:cxn>
              <a:cxn ang="f655">
                <a:pos x="f984" y="f985"/>
              </a:cxn>
              <a:cxn ang="f655">
                <a:pos x="f986" y="f987"/>
              </a:cxn>
              <a:cxn ang="f655">
                <a:pos x="f988" y="f989"/>
              </a:cxn>
              <a:cxn ang="f655">
                <a:pos x="f990" y="f991"/>
              </a:cxn>
              <a:cxn ang="f655">
                <a:pos x="f992" y="f993"/>
              </a:cxn>
              <a:cxn ang="f655">
                <a:pos x="f994" y="f995"/>
              </a:cxn>
              <a:cxn ang="f655">
                <a:pos x="f996" y="f997"/>
              </a:cxn>
              <a:cxn ang="f655">
                <a:pos x="f998" y="f999"/>
              </a:cxn>
              <a:cxn ang="f655">
                <a:pos x="f1000" y="f1001"/>
              </a:cxn>
              <a:cxn ang="f655">
                <a:pos x="f1002" y="f909"/>
              </a:cxn>
              <a:cxn ang="f655">
                <a:pos x="f1003" y="f911"/>
              </a:cxn>
              <a:cxn ang="f655">
                <a:pos x="f1004" y="f1005"/>
              </a:cxn>
              <a:cxn ang="f655">
                <a:pos x="f1006" y="f1007"/>
              </a:cxn>
              <a:cxn ang="f655">
                <a:pos x="f1008" y="f1009"/>
              </a:cxn>
              <a:cxn ang="f655">
                <a:pos x="f1010" y="f1011"/>
              </a:cxn>
              <a:cxn ang="f655">
                <a:pos x="f1012" y="f1013"/>
              </a:cxn>
              <a:cxn ang="f655">
                <a:pos x="f1014" y="f1015"/>
              </a:cxn>
              <a:cxn ang="f655">
                <a:pos x="f1016" y="f1017"/>
              </a:cxn>
              <a:cxn ang="f655">
                <a:pos x="f1018" y="f1019"/>
              </a:cxn>
              <a:cxn ang="f655">
                <a:pos x="f1020" y="f1021"/>
              </a:cxn>
              <a:cxn ang="f655">
                <a:pos x="f1022" y="f1023"/>
              </a:cxn>
              <a:cxn ang="f655">
                <a:pos x="f1024" y="f1025"/>
              </a:cxn>
              <a:cxn ang="f655">
                <a:pos x="f1026" y="f1027"/>
              </a:cxn>
              <a:cxn ang="f655">
                <a:pos x="f1028" y="f1029"/>
              </a:cxn>
            </a:cxnLst>
            <a:rect l="f904" t="f907" r="f905" b="f906"/>
            <a:pathLst>
              <a:path w="2753" h="3873">
                <a:moveTo>
                  <a:pt x="f9" y="f10"/>
                </a:move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37" y="f38"/>
                </a:lnTo>
                <a:lnTo>
                  <a:pt x="f39" y="f40"/>
                </a:lnTo>
                <a:lnTo>
                  <a:pt x="f41" y="f42"/>
                </a:lnTo>
                <a:lnTo>
                  <a:pt x="f43" y="f44"/>
                </a:lnTo>
                <a:lnTo>
                  <a:pt x="f45" y="f46"/>
                </a:lnTo>
                <a:lnTo>
                  <a:pt x="f47" y="f48"/>
                </a:lnTo>
                <a:lnTo>
                  <a:pt x="f49" y="f50"/>
                </a:lnTo>
                <a:lnTo>
                  <a:pt x="f51" y="f52"/>
                </a:lnTo>
                <a:lnTo>
                  <a:pt x="f9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60" y="f61"/>
                </a:lnTo>
                <a:lnTo>
                  <a:pt x="f62" y="f63"/>
                </a:lnTo>
                <a:lnTo>
                  <a:pt x="f64" y="f65"/>
                </a:lnTo>
                <a:lnTo>
                  <a:pt x="f66" y="f67"/>
                </a:lnTo>
                <a:lnTo>
                  <a:pt x="f68" y="f69"/>
                </a:lnTo>
                <a:lnTo>
                  <a:pt x="f70" y="f71"/>
                </a:lnTo>
                <a:lnTo>
                  <a:pt x="f72" y="f73"/>
                </a:lnTo>
                <a:lnTo>
                  <a:pt x="f74" y="f75"/>
                </a:lnTo>
                <a:lnTo>
                  <a:pt x="f76" y="f77"/>
                </a:lnTo>
                <a:lnTo>
                  <a:pt x="f78" y="f79"/>
                </a:lnTo>
                <a:lnTo>
                  <a:pt x="f80" y="f81"/>
                </a:lnTo>
                <a:lnTo>
                  <a:pt x="f82" y="f83"/>
                </a:lnTo>
                <a:lnTo>
                  <a:pt x="f84" y="f85"/>
                </a:lnTo>
                <a:lnTo>
                  <a:pt x="f86" y="f87"/>
                </a:lnTo>
                <a:lnTo>
                  <a:pt x="f88" y="f89"/>
                </a:lnTo>
                <a:lnTo>
                  <a:pt x="f90" y="f91"/>
                </a:lnTo>
                <a:lnTo>
                  <a:pt x="f92" y="f93"/>
                </a:lnTo>
                <a:lnTo>
                  <a:pt x="f94" y="f95"/>
                </a:lnTo>
                <a:lnTo>
                  <a:pt x="f96" y="f97"/>
                </a:lnTo>
                <a:lnTo>
                  <a:pt x="f98" y="f49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7" y="f109"/>
                </a:lnTo>
                <a:lnTo>
                  <a:pt x="f107" y="f110"/>
                </a:lnTo>
                <a:lnTo>
                  <a:pt x="f105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lnTo>
                  <a:pt x="f126" y="f127"/>
                </a:lnTo>
                <a:lnTo>
                  <a:pt x="f128" y="f129"/>
                </a:lnTo>
                <a:lnTo>
                  <a:pt x="f130" y="f131"/>
                </a:lnTo>
                <a:lnTo>
                  <a:pt x="f132" y="f133"/>
                </a:lnTo>
                <a:lnTo>
                  <a:pt x="f134" y="f135"/>
                </a:lnTo>
                <a:lnTo>
                  <a:pt x="f136" y="f137"/>
                </a:lnTo>
                <a:lnTo>
                  <a:pt x="f138" y="f139"/>
                </a:lnTo>
                <a:lnTo>
                  <a:pt x="f140" y="f141"/>
                </a:lnTo>
                <a:lnTo>
                  <a:pt x="f142" y="f143"/>
                </a:lnTo>
                <a:lnTo>
                  <a:pt x="f144" y="f145"/>
                </a:lnTo>
                <a:lnTo>
                  <a:pt x="f146" y="f147"/>
                </a:lnTo>
                <a:lnTo>
                  <a:pt x="f37" y="f148"/>
                </a:lnTo>
                <a:lnTo>
                  <a:pt x="f149" y="f150"/>
                </a:lnTo>
                <a:lnTo>
                  <a:pt x="f151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8"/>
                </a:lnTo>
                <a:lnTo>
                  <a:pt x="f158" y="f8"/>
                </a:lnTo>
                <a:lnTo>
                  <a:pt x="f68" y="f156"/>
                </a:lnTo>
                <a:lnTo>
                  <a:pt x="f159" y="f152"/>
                </a:lnTo>
                <a:lnTo>
                  <a:pt x="f160" y="f161"/>
                </a:lnTo>
                <a:lnTo>
                  <a:pt x="f162" y="f163"/>
                </a:lnTo>
                <a:lnTo>
                  <a:pt x="f164" y="f165"/>
                </a:lnTo>
                <a:lnTo>
                  <a:pt x="f166" y="f167"/>
                </a:lnTo>
                <a:lnTo>
                  <a:pt x="f168" y="f169"/>
                </a:lnTo>
                <a:lnTo>
                  <a:pt x="f170" y="f137"/>
                </a:lnTo>
                <a:lnTo>
                  <a:pt x="f171" y="f172"/>
                </a:lnTo>
                <a:lnTo>
                  <a:pt x="f173" y="f174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192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201" y="f202"/>
                </a:lnTo>
                <a:lnTo>
                  <a:pt x="f203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9" y="f210"/>
                </a:lnTo>
                <a:lnTo>
                  <a:pt x="f211" y="f212"/>
                </a:lnTo>
                <a:lnTo>
                  <a:pt x="f213" y="f214"/>
                </a:lnTo>
                <a:lnTo>
                  <a:pt x="f215" y="f216"/>
                </a:lnTo>
                <a:lnTo>
                  <a:pt x="f217" y="f218"/>
                </a:lnTo>
                <a:lnTo>
                  <a:pt x="f219" y="f220"/>
                </a:lnTo>
                <a:lnTo>
                  <a:pt x="f221" y="f222"/>
                </a:lnTo>
                <a:lnTo>
                  <a:pt x="f223" y="f224"/>
                </a:lnTo>
                <a:lnTo>
                  <a:pt x="f6" y="f225"/>
                </a:lnTo>
                <a:lnTo>
                  <a:pt x="f6" y="f226"/>
                </a:lnTo>
                <a:lnTo>
                  <a:pt x="f227" y="f228"/>
                </a:lnTo>
                <a:lnTo>
                  <a:pt x="f229" y="f230"/>
                </a:lnTo>
                <a:lnTo>
                  <a:pt x="f231" y="f232"/>
                </a:lnTo>
                <a:lnTo>
                  <a:pt x="f233" y="f234"/>
                </a:lnTo>
                <a:lnTo>
                  <a:pt x="f235" y="f236"/>
                </a:lnTo>
                <a:lnTo>
                  <a:pt x="f237" y="f238"/>
                </a:lnTo>
                <a:lnTo>
                  <a:pt x="f3" y="f239"/>
                </a:lnTo>
                <a:lnTo>
                  <a:pt x="f240" y="f241"/>
                </a:lnTo>
                <a:lnTo>
                  <a:pt x="f242" y="f243"/>
                </a:lnTo>
                <a:lnTo>
                  <a:pt x="f244" y="f245"/>
                </a:lnTo>
                <a:lnTo>
                  <a:pt x="f246" y="f247"/>
                </a:lnTo>
                <a:lnTo>
                  <a:pt x="f248" y="f249"/>
                </a:lnTo>
                <a:lnTo>
                  <a:pt x="f250" y="f251"/>
                </a:lnTo>
                <a:lnTo>
                  <a:pt x="f252" y="f253"/>
                </a:lnTo>
                <a:lnTo>
                  <a:pt x="f254" y="f255"/>
                </a:lnTo>
                <a:lnTo>
                  <a:pt x="f256" y="f257"/>
                </a:lnTo>
                <a:lnTo>
                  <a:pt x="f258" y="f259"/>
                </a:lnTo>
                <a:lnTo>
                  <a:pt x="f260" y="f261"/>
                </a:lnTo>
                <a:lnTo>
                  <a:pt x="f262" y="f263"/>
                </a:lnTo>
                <a:lnTo>
                  <a:pt x="f264" y="f265"/>
                </a:lnTo>
                <a:lnTo>
                  <a:pt x="f260" y="f266"/>
                </a:lnTo>
                <a:lnTo>
                  <a:pt x="f2" y="f267"/>
                </a:lnTo>
                <a:lnTo>
                  <a:pt x="f268" y="f269"/>
                </a:lnTo>
                <a:lnTo>
                  <a:pt x="f270" y="f271"/>
                </a:lnTo>
                <a:lnTo>
                  <a:pt x="f270" y="f272"/>
                </a:lnTo>
                <a:lnTo>
                  <a:pt x="f273" y="f274"/>
                </a:lnTo>
                <a:lnTo>
                  <a:pt x="f258" y="f275"/>
                </a:lnTo>
                <a:lnTo>
                  <a:pt x="f276" y="f277"/>
                </a:lnTo>
                <a:lnTo>
                  <a:pt x="f278" y="f279"/>
                </a:lnTo>
                <a:lnTo>
                  <a:pt x="f280" y="f197"/>
                </a:lnTo>
                <a:lnTo>
                  <a:pt x="f281" y="f282"/>
                </a:lnTo>
                <a:lnTo>
                  <a:pt x="f283" y="f284"/>
                </a:lnTo>
                <a:lnTo>
                  <a:pt x="f285" y="f286"/>
                </a:lnTo>
                <a:lnTo>
                  <a:pt x="f287" y="f288"/>
                </a:lnTo>
                <a:lnTo>
                  <a:pt x="f289" y="f288"/>
                </a:lnTo>
                <a:lnTo>
                  <a:pt x="f290" y="f20"/>
                </a:lnTo>
                <a:lnTo>
                  <a:pt x="f291" y="f292"/>
                </a:lnTo>
                <a:lnTo>
                  <a:pt x="f293" y="f282"/>
                </a:lnTo>
                <a:lnTo>
                  <a:pt x="f294" y="f295"/>
                </a:lnTo>
                <a:lnTo>
                  <a:pt x="f296" y="f297"/>
                </a:lnTo>
                <a:lnTo>
                  <a:pt x="f298" y="f298"/>
                </a:lnTo>
                <a:lnTo>
                  <a:pt x="f299" y="f300"/>
                </a:lnTo>
                <a:lnTo>
                  <a:pt x="f301" y="f302"/>
                </a:lnTo>
                <a:lnTo>
                  <a:pt x="f303" y="f304"/>
                </a:lnTo>
                <a:lnTo>
                  <a:pt x="f30" y="f305"/>
                </a:lnTo>
                <a:lnTo>
                  <a:pt x="f306" y="f307"/>
                </a:lnTo>
                <a:lnTo>
                  <a:pt x="f308" y="f179"/>
                </a:lnTo>
                <a:lnTo>
                  <a:pt x="f272" y="f309"/>
                </a:lnTo>
                <a:lnTo>
                  <a:pt x="f310" y="f311"/>
                </a:lnTo>
                <a:lnTo>
                  <a:pt x="f310" y="f312"/>
                </a:lnTo>
                <a:lnTo>
                  <a:pt x="f310" y="f313"/>
                </a:lnTo>
                <a:lnTo>
                  <a:pt x="f314" y="f315"/>
                </a:lnTo>
                <a:lnTo>
                  <a:pt x="f316" y="f317"/>
                </a:lnTo>
                <a:lnTo>
                  <a:pt x="f318" y="f319"/>
                </a:lnTo>
                <a:lnTo>
                  <a:pt x="f320" y="f321"/>
                </a:lnTo>
                <a:lnTo>
                  <a:pt x="f322" y="f323"/>
                </a:lnTo>
                <a:lnTo>
                  <a:pt x="f324" y="f32"/>
                </a:lnTo>
                <a:lnTo>
                  <a:pt x="f325" y="f326"/>
                </a:lnTo>
                <a:lnTo>
                  <a:pt x="f81" y="f327"/>
                </a:lnTo>
                <a:lnTo>
                  <a:pt x="f166" y="f328"/>
                </a:lnTo>
                <a:lnTo>
                  <a:pt x="f329" y="f199"/>
                </a:lnTo>
                <a:lnTo>
                  <a:pt x="f330" y="f331"/>
                </a:lnTo>
                <a:lnTo>
                  <a:pt x="f332" y="f333"/>
                </a:lnTo>
                <a:lnTo>
                  <a:pt x="f334" y="f286"/>
                </a:lnTo>
                <a:lnTo>
                  <a:pt x="f335" y="f336"/>
                </a:lnTo>
                <a:lnTo>
                  <a:pt x="f337" y="f338"/>
                </a:lnTo>
                <a:lnTo>
                  <a:pt x="f62" y="f16"/>
                </a:lnTo>
                <a:lnTo>
                  <a:pt x="f58" y="f205"/>
                </a:lnTo>
                <a:lnTo>
                  <a:pt x="f339" y="f12"/>
                </a:lnTo>
                <a:lnTo>
                  <a:pt x="f9" y="f10"/>
                </a:lnTo>
                <a:close/>
                <a:moveTo>
                  <a:pt x="f340" y="f6"/>
                </a:moveTo>
                <a:lnTo>
                  <a:pt x="f341" y="f342"/>
                </a:lnTo>
                <a:lnTo>
                  <a:pt x="f343" y="f344"/>
                </a:lnTo>
                <a:lnTo>
                  <a:pt x="f345" y="f346"/>
                </a:lnTo>
                <a:lnTo>
                  <a:pt x="f347" y="f348"/>
                </a:lnTo>
                <a:lnTo>
                  <a:pt x="f349" y="f350"/>
                </a:lnTo>
                <a:lnTo>
                  <a:pt x="f351" y="f352"/>
                </a:lnTo>
                <a:lnTo>
                  <a:pt x="f353" y="f354"/>
                </a:lnTo>
                <a:lnTo>
                  <a:pt x="f355" y="f235"/>
                </a:lnTo>
                <a:lnTo>
                  <a:pt x="f355" y="f356"/>
                </a:lnTo>
                <a:lnTo>
                  <a:pt x="f357" y="f358"/>
                </a:lnTo>
                <a:lnTo>
                  <a:pt x="f359" y="f360"/>
                </a:lnTo>
                <a:lnTo>
                  <a:pt x="f361" y="f362"/>
                </a:lnTo>
                <a:lnTo>
                  <a:pt x="f363" y="f364"/>
                </a:lnTo>
                <a:lnTo>
                  <a:pt x="f325" y="f365"/>
                </a:lnTo>
                <a:lnTo>
                  <a:pt x="f255" y="f366"/>
                </a:lnTo>
                <a:lnTo>
                  <a:pt x="f367" y="f368"/>
                </a:lnTo>
                <a:lnTo>
                  <a:pt x="f369" y="f368"/>
                </a:lnTo>
                <a:lnTo>
                  <a:pt x="f370" y="f368"/>
                </a:lnTo>
                <a:lnTo>
                  <a:pt x="f371" y="f372"/>
                </a:lnTo>
                <a:lnTo>
                  <a:pt x="f313" y="f373"/>
                </a:lnTo>
                <a:lnTo>
                  <a:pt x="f374" y="f375"/>
                </a:lnTo>
                <a:lnTo>
                  <a:pt x="f376" y="f377"/>
                </a:lnTo>
                <a:lnTo>
                  <a:pt x="f245" y="f378"/>
                </a:lnTo>
                <a:lnTo>
                  <a:pt x="f379" y="f380"/>
                </a:lnTo>
                <a:lnTo>
                  <a:pt x="f381" y="f382"/>
                </a:lnTo>
                <a:lnTo>
                  <a:pt x="f239" y="f383"/>
                </a:lnTo>
                <a:lnTo>
                  <a:pt x="f384" y="f346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lnTo>
                  <a:pt x="f391" y="f392"/>
                </a:lnTo>
                <a:lnTo>
                  <a:pt x="f393" y="f219"/>
                </a:lnTo>
                <a:lnTo>
                  <a:pt x="f87" y="f394"/>
                </a:lnTo>
                <a:lnTo>
                  <a:pt x="f395" y="f396"/>
                </a:ln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365"/>
                </a:lnTo>
                <a:lnTo>
                  <a:pt x="f404" y="f368"/>
                </a:lnTo>
                <a:lnTo>
                  <a:pt x="f405" y="f406"/>
                </a:lnTo>
                <a:lnTo>
                  <a:pt x="f387" y="f407"/>
                </a:lnTo>
                <a:lnTo>
                  <a:pt x="f408" y="f256"/>
                </a:lnTo>
                <a:lnTo>
                  <a:pt x="f409" y="f410"/>
                </a:lnTo>
                <a:lnTo>
                  <a:pt x="f411" y="f412"/>
                </a:lnTo>
                <a:lnTo>
                  <a:pt x="f413" y="f414"/>
                </a:lnTo>
                <a:lnTo>
                  <a:pt x="f415" y="f416"/>
                </a:lnTo>
                <a:lnTo>
                  <a:pt x="f415" y="f417"/>
                </a:lnTo>
                <a:lnTo>
                  <a:pt x="f418" y="f419"/>
                </a:lnTo>
                <a:lnTo>
                  <a:pt x="f418" y="f420"/>
                </a:lnTo>
                <a:lnTo>
                  <a:pt x="f421" y="f422"/>
                </a:lnTo>
                <a:lnTo>
                  <a:pt x="f423" y="f424"/>
                </a:lnTo>
                <a:lnTo>
                  <a:pt x="f425" y="f12"/>
                </a:lnTo>
                <a:lnTo>
                  <a:pt x="f426" y="f18"/>
                </a:lnTo>
                <a:lnTo>
                  <a:pt x="f427" y="f428"/>
                </a:lnTo>
                <a:lnTo>
                  <a:pt x="f371" y="f282"/>
                </a:lnTo>
                <a:lnTo>
                  <a:pt x="f429" y="f430"/>
                </a:lnTo>
                <a:lnTo>
                  <a:pt x="f431" y="f327"/>
                </a:lnTo>
                <a:lnTo>
                  <a:pt x="f432" y="f28"/>
                </a:lnTo>
                <a:lnTo>
                  <a:pt x="f433" y="f434"/>
                </a:lnTo>
                <a:lnTo>
                  <a:pt x="f435" y="f436"/>
                </a:lnTo>
                <a:lnTo>
                  <a:pt x="f437" y="f438"/>
                </a:lnTo>
                <a:lnTo>
                  <a:pt x="f439" y="f36"/>
                </a:lnTo>
                <a:lnTo>
                  <a:pt x="f440" y="f441"/>
                </a:lnTo>
                <a:lnTo>
                  <a:pt x="f442" y="f443"/>
                </a:lnTo>
                <a:lnTo>
                  <a:pt x="f444" y="f445"/>
                </a:lnTo>
                <a:lnTo>
                  <a:pt x="f446" y="f53"/>
                </a:lnTo>
                <a:lnTo>
                  <a:pt x="f269" y="f311"/>
                </a:lnTo>
                <a:lnTo>
                  <a:pt x="f447" y="f55"/>
                </a:lnTo>
                <a:lnTo>
                  <a:pt x="f304" y="f263"/>
                </a:lnTo>
                <a:lnTo>
                  <a:pt x="f448" y="f175"/>
                </a:lnTo>
                <a:lnTo>
                  <a:pt x="f449" y="f450"/>
                </a:lnTo>
                <a:lnTo>
                  <a:pt x="f451" y="f59"/>
                </a:lnTo>
                <a:lnTo>
                  <a:pt x="f449" y="f452"/>
                </a:lnTo>
                <a:lnTo>
                  <a:pt x="f449" y="f453"/>
                </a:lnTo>
                <a:lnTo>
                  <a:pt x="f451" y="f454"/>
                </a:lnTo>
                <a:lnTo>
                  <a:pt x="f455" y="f456"/>
                </a:lnTo>
                <a:lnTo>
                  <a:pt x="f457" y="f458"/>
                </a:lnTo>
                <a:lnTo>
                  <a:pt x="f459" y="f460"/>
                </a:lnTo>
                <a:lnTo>
                  <a:pt x="f436" y="f461"/>
                </a:lnTo>
                <a:lnTo>
                  <a:pt x="f187" y="f462"/>
                </a:lnTo>
                <a:lnTo>
                  <a:pt x="f463" y="f277"/>
                </a:lnTo>
                <a:lnTo>
                  <a:pt x="f464" y="f465"/>
                </a:lnTo>
                <a:lnTo>
                  <a:pt x="f466" y="f24"/>
                </a:lnTo>
                <a:lnTo>
                  <a:pt x="f458" y="f467"/>
                </a:lnTo>
                <a:lnTo>
                  <a:pt x="f468" y="f292"/>
                </a:lnTo>
                <a:lnTo>
                  <a:pt x="f469" y="f289"/>
                </a:lnTo>
                <a:lnTo>
                  <a:pt x="f470" y="f471"/>
                </a:lnTo>
                <a:lnTo>
                  <a:pt x="f472" y="f10"/>
                </a:lnTo>
                <a:lnTo>
                  <a:pt x="f472" y="f473"/>
                </a:lnTo>
                <a:lnTo>
                  <a:pt x="f474" y="f419"/>
                </a:lnTo>
                <a:lnTo>
                  <a:pt x="f308" y="f475"/>
                </a:lnTo>
                <a:lnTo>
                  <a:pt x="f476" y="f477"/>
                </a:lnTo>
                <a:lnTo>
                  <a:pt x="f478" y="f479"/>
                </a:lnTo>
                <a:lnTo>
                  <a:pt x="f195" y="f480"/>
                </a:lnTo>
                <a:lnTo>
                  <a:pt x="f203" y="f481"/>
                </a:lnTo>
                <a:lnTo>
                  <a:pt x="f290" y="f482"/>
                </a:lnTo>
                <a:lnTo>
                  <a:pt x="f333" y="f483"/>
                </a:lnTo>
                <a:lnTo>
                  <a:pt x="f484" y="f485"/>
                </a:lnTo>
                <a:lnTo>
                  <a:pt x="f292" y="f486"/>
                </a:lnTo>
                <a:lnTo>
                  <a:pt x="f331" y="f487"/>
                </a:lnTo>
                <a:lnTo>
                  <a:pt x="f488" y="f489"/>
                </a:lnTo>
                <a:lnTo>
                  <a:pt x="f430" y="f490"/>
                </a:lnTo>
                <a:lnTo>
                  <a:pt x="f491" y="f492"/>
                </a:lnTo>
                <a:lnTo>
                  <a:pt x="f493" y="f494"/>
                </a:lnTo>
                <a:lnTo>
                  <a:pt x="f274" y="f492"/>
                </a:lnTo>
                <a:lnTo>
                  <a:pt x="f495" y="f490"/>
                </a:lnTo>
                <a:lnTo>
                  <a:pt x="f466" y="f496"/>
                </a:lnTo>
                <a:lnTo>
                  <a:pt x="f497" y="f498"/>
                </a:lnTo>
                <a:lnTo>
                  <a:pt x="f499" y="f500"/>
                </a:lnTo>
                <a:lnTo>
                  <a:pt x="f501" y="f502"/>
                </a:lnTo>
                <a:lnTo>
                  <a:pt x="f309" y="f503"/>
                </a:lnTo>
                <a:lnTo>
                  <a:pt x="f317" y="f504"/>
                </a:lnTo>
                <a:lnTo>
                  <a:pt x="f505" y="f506"/>
                </a:lnTo>
                <a:lnTo>
                  <a:pt x="f507" y="f508"/>
                </a:lnTo>
                <a:lnTo>
                  <a:pt x="f317" y="f509"/>
                </a:lnTo>
                <a:lnTo>
                  <a:pt x="f510" y="f511"/>
                </a:lnTo>
                <a:lnTo>
                  <a:pt x="f512" y="f513"/>
                </a:lnTo>
                <a:lnTo>
                  <a:pt x="f311" y="f215"/>
                </a:lnTo>
                <a:lnTo>
                  <a:pt x="f514" y="f515"/>
                </a:lnTo>
                <a:lnTo>
                  <a:pt x="f516" y="f517"/>
                </a:lnTo>
                <a:lnTo>
                  <a:pt x="f516" y="f354"/>
                </a:lnTo>
                <a:lnTo>
                  <a:pt x="f53" y="f392"/>
                </a:lnTo>
                <a:lnTo>
                  <a:pt x="f518" y="f519"/>
                </a:lnTo>
                <a:lnTo>
                  <a:pt x="f317" y="f346"/>
                </a:lnTo>
                <a:lnTo>
                  <a:pt x="f322" y="f520"/>
                </a:lnTo>
                <a:lnTo>
                  <a:pt x="f340" y="f6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46284515-12E4-4601-95FE-6CADBC4CC04D}"/>
              </a:ext>
            </a:extLst>
          </p:cNvPr>
          <p:cNvSpPr/>
          <p:nvPr/>
        </p:nvSpPr>
        <p:spPr>
          <a:xfrm>
            <a:off x="640390" y="1346874"/>
            <a:ext cx="535646" cy="356789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4436"/>
              <a:gd name="f8" fmla="val 3111"/>
              <a:gd name="f9" fmla="val 951"/>
              <a:gd name="f10" fmla="val 956"/>
              <a:gd name="f11" fmla="val 1005"/>
              <a:gd name="f12" fmla="val 964"/>
              <a:gd name="f13" fmla="val 1056"/>
              <a:gd name="f14" fmla="val 978"/>
              <a:gd name="f15" fmla="val 1104"/>
              <a:gd name="f16" fmla="val 1002"/>
              <a:gd name="f17" fmla="val 1144"/>
              <a:gd name="f18" fmla="val 1029"/>
              <a:gd name="f19" fmla="val 1182"/>
              <a:gd name="f20" fmla="val 1064"/>
              <a:gd name="f21" fmla="val 1213"/>
              <a:gd name="f22" fmla="val 1240"/>
              <a:gd name="f23" fmla="val 1147"/>
              <a:gd name="f24" fmla="val 1264"/>
              <a:gd name="f25" fmla="val 1196"/>
              <a:gd name="f26" fmla="val 1282"/>
              <a:gd name="f27" fmla="val 1245"/>
              <a:gd name="f28" fmla="val 1295"/>
              <a:gd name="f29" fmla="val 1298"/>
              <a:gd name="f30" fmla="val 1302"/>
              <a:gd name="f31" fmla="val 1351"/>
              <a:gd name="f32" fmla="val 1304"/>
              <a:gd name="f33" fmla="val 1404"/>
              <a:gd name="f34" fmla="val 1458"/>
              <a:gd name="f35" fmla="val 1293"/>
              <a:gd name="f36" fmla="val 1509"/>
              <a:gd name="f37" fmla="val 1280"/>
              <a:gd name="f38" fmla="val 1560"/>
              <a:gd name="f39" fmla="val 1262"/>
              <a:gd name="f40" fmla="val 1605"/>
              <a:gd name="f41" fmla="val 1236"/>
              <a:gd name="f42" fmla="val 1649"/>
              <a:gd name="f43" fmla="val 1207"/>
              <a:gd name="f44" fmla="val 1689"/>
              <a:gd name="f45" fmla="val 1173"/>
              <a:gd name="f46" fmla="val 1724"/>
              <a:gd name="f47" fmla="val 1131"/>
              <a:gd name="f48" fmla="val 1751"/>
              <a:gd name="f49" fmla="val 1084"/>
              <a:gd name="f50" fmla="val 1773"/>
              <a:gd name="f51" fmla="val 1033"/>
              <a:gd name="f52" fmla="val 1787"/>
              <a:gd name="f53" fmla="val 976"/>
              <a:gd name="f54" fmla="val 1793"/>
              <a:gd name="f55" fmla="val 922"/>
              <a:gd name="f56" fmla="val 1785"/>
              <a:gd name="f57" fmla="val 871"/>
              <a:gd name="f58" fmla="val 1771"/>
              <a:gd name="f59" fmla="val 822"/>
              <a:gd name="f60" fmla="val 1747"/>
              <a:gd name="f61" fmla="val 778"/>
              <a:gd name="f62" fmla="val 1715"/>
              <a:gd name="f63" fmla="val 738"/>
              <a:gd name="f64" fmla="val 1676"/>
              <a:gd name="f65" fmla="val 702"/>
              <a:gd name="f66" fmla="val 1633"/>
              <a:gd name="f67" fmla="val 671"/>
              <a:gd name="f68" fmla="val 1584"/>
              <a:gd name="f69" fmla="val 645"/>
              <a:gd name="f70" fmla="val 1531"/>
              <a:gd name="f71" fmla="val 627"/>
              <a:gd name="f72" fmla="val 1475"/>
              <a:gd name="f73" fmla="val 615"/>
              <a:gd name="f74" fmla="val 1418"/>
              <a:gd name="f75" fmla="val 609"/>
              <a:gd name="f76" fmla="val 1360"/>
              <a:gd name="f77" fmla="val 611"/>
              <a:gd name="f78" fmla="val 1300"/>
              <a:gd name="f79" fmla="val 620"/>
              <a:gd name="f80" fmla="val 1244"/>
              <a:gd name="f81" fmla="val 636"/>
              <a:gd name="f82" fmla="val 1185"/>
              <a:gd name="f83" fmla="val 656"/>
              <a:gd name="f84" fmla="val 1135"/>
              <a:gd name="f85" fmla="val 680"/>
              <a:gd name="f86" fmla="val 1093"/>
              <a:gd name="f87" fmla="val 709"/>
              <a:gd name="f88" fmla="val 744"/>
              <a:gd name="f89" fmla="val 1027"/>
              <a:gd name="f90" fmla="val 785"/>
              <a:gd name="f91" fmla="val 835"/>
              <a:gd name="f92" fmla="val 893"/>
              <a:gd name="f93" fmla="val 960"/>
              <a:gd name="f94" fmla="val 3504"/>
              <a:gd name="f95" fmla="val 955"/>
              <a:gd name="f96" fmla="val 3564"/>
              <a:gd name="f97" fmla="val 958"/>
              <a:gd name="f98" fmla="val 3616"/>
              <a:gd name="f99" fmla="val 969"/>
              <a:gd name="f100" fmla="val 3664"/>
              <a:gd name="f101" fmla="val 987"/>
              <a:gd name="f102" fmla="val 3705"/>
              <a:gd name="f103" fmla="val 1011"/>
              <a:gd name="f104" fmla="val 3742"/>
              <a:gd name="f105" fmla="val 1040"/>
              <a:gd name="f106" fmla="val 3773"/>
              <a:gd name="f107" fmla="val 1075"/>
              <a:gd name="f108" fmla="val 3798"/>
              <a:gd name="f109" fmla="val 1113"/>
              <a:gd name="f110" fmla="val 3818"/>
              <a:gd name="f111" fmla="val 1155"/>
              <a:gd name="f112" fmla="val 3835"/>
              <a:gd name="f113" fmla="val 1200"/>
              <a:gd name="f114" fmla="val 3845"/>
              <a:gd name="f115" fmla="val 1247"/>
              <a:gd name="f116" fmla="val 3853"/>
              <a:gd name="f117" fmla="val 1296"/>
              <a:gd name="f118" fmla="val 1347"/>
              <a:gd name="f119" fmla="val 3851"/>
              <a:gd name="f120" fmla="val 1396"/>
              <a:gd name="f121" fmla="val 3844"/>
              <a:gd name="f122" fmla="val 1447"/>
              <a:gd name="f123" fmla="val 3833"/>
              <a:gd name="f124" fmla="val 1496"/>
              <a:gd name="f125" fmla="val 1544"/>
              <a:gd name="f126" fmla="val 1589"/>
              <a:gd name="f127" fmla="val 3775"/>
              <a:gd name="f128" fmla="val 3749"/>
              <a:gd name="f129" fmla="val 1671"/>
              <a:gd name="f130" fmla="val 3718"/>
              <a:gd name="f131" fmla="val 1705"/>
              <a:gd name="f132" fmla="val 3685"/>
              <a:gd name="f133" fmla="val 1736"/>
              <a:gd name="f134" fmla="val 3649"/>
              <a:gd name="f135" fmla="val 1760"/>
              <a:gd name="f136" fmla="val 3609"/>
              <a:gd name="f137" fmla="val 1778"/>
              <a:gd name="f138" fmla="val 3565"/>
              <a:gd name="f139" fmla="val 1791"/>
              <a:gd name="f140" fmla="val 3520"/>
              <a:gd name="f141" fmla="val 1795"/>
              <a:gd name="f142" fmla="val 3473"/>
              <a:gd name="f143" fmla="val 3413"/>
              <a:gd name="f144" fmla="val 1776"/>
              <a:gd name="f145" fmla="val 3360"/>
              <a:gd name="f146" fmla="val 1755"/>
              <a:gd name="f147" fmla="val 3313"/>
              <a:gd name="f148" fmla="val 3271"/>
              <a:gd name="f149" fmla="val 1687"/>
              <a:gd name="f150" fmla="val 3235"/>
              <a:gd name="f151" fmla="val 1644"/>
              <a:gd name="f152" fmla="val 3205"/>
              <a:gd name="f153" fmla="val 1596"/>
              <a:gd name="f154" fmla="val 3184"/>
              <a:gd name="f155" fmla="val 3169"/>
              <a:gd name="f156" fmla="val 1487"/>
              <a:gd name="f157" fmla="val 3160"/>
              <a:gd name="f158" fmla="val 1427"/>
              <a:gd name="f159" fmla="val 1365"/>
              <a:gd name="f160" fmla="val 3167"/>
              <a:gd name="f161" fmla="val 1238"/>
              <a:gd name="f162" fmla="val 3207"/>
              <a:gd name="f163" fmla="val 1175"/>
              <a:gd name="f164" fmla="val 3233"/>
              <a:gd name="f165" fmla="val 1127"/>
              <a:gd name="f166" fmla="val 3260"/>
              <a:gd name="f167" fmla="val 1087"/>
              <a:gd name="f168" fmla="val 3291"/>
              <a:gd name="f169" fmla="val 1053"/>
              <a:gd name="f170" fmla="val 3325"/>
              <a:gd name="f171" fmla="val 3362"/>
              <a:gd name="f172" fmla="val 1004"/>
              <a:gd name="f173" fmla="val 3405"/>
              <a:gd name="f174" fmla="val 985"/>
              <a:gd name="f175" fmla="val 3451"/>
              <a:gd name="f176" fmla="val 2253"/>
              <a:gd name="f177" fmla="val 2318"/>
              <a:gd name="f178" fmla="val 2"/>
              <a:gd name="f179" fmla="val 2378"/>
              <a:gd name="f180" fmla="val 9"/>
              <a:gd name="f181" fmla="val 2433"/>
              <a:gd name="f182" fmla="val 22"/>
              <a:gd name="f183" fmla="val 2482"/>
              <a:gd name="f184" fmla="val 38"/>
              <a:gd name="f185" fmla="val 2529"/>
              <a:gd name="f186" fmla="val 58"/>
              <a:gd name="f187" fmla="val 2571"/>
              <a:gd name="f188" fmla="val 80"/>
              <a:gd name="f189" fmla="val 2613"/>
              <a:gd name="f190" fmla="val 102"/>
              <a:gd name="f191" fmla="val 2653"/>
              <a:gd name="f192" fmla="val 127"/>
              <a:gd name="f193" fmla="val 2693"/>
              <a:gd name="f194" fmla="val 151"/>
              <a:gd name="f195" fmla="val 2735"/>
              <a:gd name="f196" fmla="val 175"/>
              <a:gd name="f197" fmla="val 2776"/>
              <a:gd name="f198" fmla="val 196"/>
              <a:gd name="f199" fmla="val 2822"/>
              <a:gd name="f200" fmla="val 216"/>
              <a:gd name="f201" fmla="val 2871"/>
              <a:gd name="f202" fmla="val 233"/>
              <a:gd name="f203" fmla="val 2924"/>
              <a:gd name="f204" fmla="val 247"/>
              <a:gd name="f205" fmla="val 2982"/>
              <a:gd name="f206" fmla="val 255"/>
              <a:gd name="f207" fmla="val 3042"/>
              <a:gd name="f208" fmla="val 253"/>
              <a:gd name="f209" fmla="val 3100"/>
              <a:gd name="f210" fmla="val 245"/>
              <a:gd name="f211" fmla="val 3158"/>
              <a:gd name="f212" fmla="val 3215"/>
              <a:gd name="f213" fmla="val 218"/>
              <a:gd name="f214" fmla="val 3267"/>
              <a:gd name="f215" fmla="val 204"/>
              <a:gd name="f216" fmla="val 3316"/>
              <a:gd name="f217" fmla="val 191"/>
              <a:gd name="f218" fmla="val 3393"/>
              <a:gd name="f219" fmla="val 162"/>
              <a:gd name="f220" fmla="val 3556"/>
              <a:gd name="f221" fmla="val 155"/>
              <a:gd name="f222" fmla="val 3642"/>
              <a:gd name="f223" fmla="val 153"/>
              <a:gd name="f224" fmla="val 3727"/>
              <a:gd name="f225" fmla="val 156"/>
              <a:gd name="f226" fmla="val 3809"/>
              <a:gd name="f227" fmla="val 164"/>
              <a:gd name="f228" fmla="val 3887"/>
              <a:gd name="f229" fmla="val 176"/>
              <a:gd name="f230" fmla="val 3960"/>
              <a:gd name="f231" fmla="val 195"/>
              <a:gd name="f232" fmla="val 4022"/>
              <a:gd name="f233" fmla="val 4082"/>
              <a:gd name="f234" fmla="val 240"/>
              <a:gd name="f235" fmla="val 4138"/>
              <a:gd name="f236" fmla="val 269"/>
              <a:gd name="f237" fmla="val 4193"/>
              <a:gd name="f238" fmla="val 300"/>
              <a:gd name="f239" fmla="val 4244"/>
              <a:gd name="f240" fmla="val 335"/>
              <a:gd name="f241" fmla="val 4289"/>
              <a:gd name="f242" fmla="val 375"/>
              <a:gd name="f243" fmla="val 4329"/>
              <a:gd name="f244" fmla="val 418"/>
              <a:gd name="f245" fmla="val 4364"/>
              <a:gd name="f246" fmla="val 467"/>
              <a:gd name="f247" fmla="val 4398"/>
              <a:gd name="f248" fmla="val 533"/>
              <a:gd name="f249" fmla="val 4420"/>
              <a:gd name="f250" fmla="val 602"/>
              <a:gd name="f251" fmla="val 4433"/>
              <a:gd name="f252" fmla="val 742"/>
              <a:gd name="f253" fmla="val 4431"/>
              <a:gd name="f254" fmla="val 813"/>
              <a:gd name="f255" fmla="val 4418"/>
              <a:gd name="f256" fmla="val 884"/>
              <a:gd name="f257" fmla="val 4371"/>
              <a:gd name="f258" fmla="val 1024"/>
              <a:gd name="f259" fmla="val 4340"/>
              <a:gd name="f260" fmla="val 1091"/>
              <a:gd name="f261" fmla="val 4304"/>
              <a:gd name="f262" fmla="val 1158"/>
              <a:gd name="f263" fmla="val 4265"/>
              <a:gd name="f264" fmla="val 1222"/>
              <a:gd name="f265" fmla="val 4222"/>
              <a:gd name="f266" fmla="val 1284"/>
              <a:gd name="f267" fmla="val 4178"/>
              <a:gd name="f268" fmla="val 1342"/>
              <a:gd name="f269" fmla="val 4133"/>
              <a:gd name="f270" fmla="val 4087"/>
              <a:gd name="f271" fmla="val 1445"/>
              <a:gd name="f272" fmla="val 4042"/>
              <a:gd name="f273" fmla="val 1491"/>
              <a:gd name="f274" fmla="val 3996"/>
              <a:gd name="f275" fmla="val 3955"/>
              <a:gd name="f276" fmla="val 1565"/>
              <a:gd name="f277" fmla="val 3916"/>
              <a:gd name="f278" fmla="val 1595"/>
              <a:gd name="f279" fmla="val 3904"/>
              <a:gd name="f280" fmla="val 1591"/>
              <a:gd name="f281" fmla="val 3924"/>
              <a:gd name="f282" fmla="val 3936"/>
              <a:gd name="f283" fmla="val 1467"/>
              <a:gd name="f284" fmla="val 3944"/>
              <a:gd name="f285" fmla="val 1400"/>
              <a:gd name="f286" fmla="val 1333"/>
              <a:gd name="f287" fmla="val 3940"/>
              <a:gd name="f288" fmla="val 1265"/>
              <a:gd name="f289" fmla="val 3933"/>
              <a:gd name="f290" fmla="val 3918"/>
              <a:gd name="f291" fmla="val 1138"/>
              <a:gd name="f292" fmla="val 3902"/>
              <a:gd name="f293" fmla="val 1080"/>
              <a:gd name="f294" fmla="val 3880"/>
              <a:gd name="f295" fmla="val 1025"/>
              <a:gd name="f296" fmla="val 3993"/>
              <a:gd name="f297" fmla="val 4033"/>
              <a:gd name="f298" fmla="val 4071"/>
              <a:gd name="f299" fmla="val 1022"/>
              <a:gd name="f300" fmla="val 4107"/>
              <a:gd name="f301" fmla="val 1016"/>
              <a:gd name="f302" fmla="val 4140"/>
              <a:gd name="f303" fmla="val 4171"/>
              <a:gd name="f304" fmla="val 993"/>
              <a:gd name="f305" fmla="val 4195"/>
              <a:gd name="f306" fmla="val 4213"/>
              <a:gd name="f307" fmla="val 4236"/>
              <a:gd name="f308" fmla="val 831"/>
              <a:gd name="f309" fmla="val 4242"/>
              <a:gd name="f310" fmla="val 775"/>
              <a:gd name="f311" fmla="val 4240"/>
              <a:gd name="f312" fmla="val 724"/>
              <a:gd name="f313" fmla="val 4231"/>
              <a:gd name="f314" fmla="val 676"/>
              <a:gd name="f315" fmla="val 4215"/>
              <a:gd name="f316" fmla="val 635"/>
              <a:gd name="f317" fmla="val 596"/>
              <a:gd name="f318" fmla="val 4167"/>
              <a:gd name="f319" fmla="val 562"/>
              <a:gd name="f320" fmla="val 4136"/>
              <a:gd name="f321" fmla="val 4102"/>
              <a:gd name="f322" fmla="val 505"/>
              <a:gd name="f323" fmla="val 4065"/>
              <a:gd name="f324" fmla="val 484"/>
              <a:gd name="f325" fmla="val 4027"/>
              <a:gd name="f326" fmla="val 465"/>
              <a:gd name="f327" fmla="val 3987"/>
              <a:gd name="f328" fmla="val 451"/>
              <a:gd name="f329" fmla="val 3938"/>
              <a:gd name="f330" fmla="val 438"/>
              <a:gd name="f331" fmla="val 3884"/>
              <a:gd name="f332" fmla="val 427"/>
              <a:gd name="f333" fmla="val 3824"/>
              <a:gd name="f334" fmla="val 422"/>
              <a:gd name="f335" fmla="val 3762"/>
              <a:gd name="f336" fmla="val 3700"/>
              <a:gd name="f337" fmla="val 3640"/>
              <a:gd name="f338" fmla="val 424"/>
              <a:gd name="f339" fmla="val 3584"/>
              <a:gd name="f340" fmla="val 431"/>
              <a:gd name="f341" fmla="val 3500"/>
              <a:gd name="f342" fmla="val 449"/>
              <a:gd name="f343" fmla="val 3424"/>
              <a:gd name="f344" fmla="val 3351"/>
              <a:gd name="f345" fmla="val 491"/>
              <a:gd name="f346" fmla="val 3284"/>
              <a:gd name="f347" fmla="val 516"/>
              <a:gd name="f348" fmla="val 3222"/>
              <a:gd name="f349" fmla="val 547"/>
              <a:gd name="f350" fmla="val 3165"/>
              <a:gd name="f351" fmla="val 582"/>
              <a:gd name="f352" fmla="val 3113"/>
              <a:gd name="f353" fmla="val 622"/>
              <a:gd name="f354" fmla="val 3067"/>
              <a:gd name="f355" fmla="val 669"/>
              <a:gd name="f356" fmla="val 3025"/>
              <a:gd name="f357" fmla="val 720"/>
              <a:gd name="f358" fmla="val 2989"/>
              <a:gd name="f359" fmla="val 780"/>
              <a:gd name="f360" fmla="val 2958"/>
              <a:gd name="f361" fmla="val 845"/>
              <a:gd name="f362" fmla="val 2933"/>
              <a:gd name="f363" fmla="val 918"/>
              <a:gd name="f364" fmla="val 2913"/>
              <a:gd name="f365" fmla="val 2900"/>
              <a:gd name="f366" fmla="val 1069"/>
              <a:gd name="f367" fmla="val 2889"/>
              <a:gd name="f368" fmla="val 1151"/>
              <a:gd name="f369" fmla="val 2882"/>
              <a:gd name="f370" fmla="val 1231"/>
              <a:gd name="f371" fmla="val 2875"/>
              <a:gd name="f372" fmla="val 1315"/>
              <a:gd name="f373" fmla="val 2865"/>
              <a:gd name="f374" fmla="val 2856"/>
              <a:gd name="f375" fmla="val 1476"/>
              <a:gd name="f376" fmla="val 2844"/>
              <a:gd name="f377" fmla="val 1555"/>
              <a:gd name="f378" fmla="val 2827"/>
              <a:gd name="f379" fmla="val 1629"/>
              <a:gd name="f380" fmla="val 2804"/>
              <a:gd name="f381" fmla="val 1698"/>
              <a:gd name="f382" fmla="val 2773"/>
              <a:gd name="f383" fmla="val 1775"/>
              <a:gd name="f384" fmla="val 2738"/>
              <a:gd name="f385" fmla="val 1847"/>
              <a:gd name="f386" fmla="val 2702"/>
              <a:gd name="f387" fmla="val 1918"/>
              <a:gd name="f388" fmla="val 2664"/>
              <a:gd name="f389" fmla="val 1987"/>
              <a:gd name="f390" fmla="val 2625"/>
              <a:gd name="f391" fmla="val 2056"/>
              <a:gd name="f392" fmla="val 2587"/>
              <a:gd name="f393" fmla="val 2124"/>
              <a:gd name="f394" fmla="val 2549"/>
              <a:gd name="f395" fmla="val 2193"/>
              <a:gd name="f396" fmla="val 2513"/>
              <a:gd name="f397" fmla="val 2264"/>
              <a:gd name="f398" fmla="val 2476"/>
              <a:gd name="f399" fmla="val 2335"/>
              <a:gd name="f400" fmla="val 2444"/>
              <a:gd name="f401" fmla="val 2409"/>
              <a:gd name="f402" fmla="val 2415"/>
              <a:gd name="f403" fmla="val 2485"/>
              <a:gd name="f404" fmla="val 2387"/>
              <a:gd name="f405" fmla="val 2565"/>
              <a:gd name="f406" fmla="val 2365"/>
              <a:gd name="f407" fmla="val 2649"/>
              <a:gd name="f408" fmla="val 2347"/>
              <a:gd name="f409" fmla="val 2336"/>
              <a:gd name="f410" fmla="val 2833"/>
              <a:gd name="f411" fmla="val 2331"/>
              <a:gd name="f412" fmla="val 2333"/>
              <a:gd name="f413" fmla="val 3038"/>
              <a:gd name="f414" fmla="val 2324"/>
              <a:gd name="f415" fmla="val 3056"/>
              <a:gd name="f416" fmla="val 2316"/>
              <a:gd name="f417" fmla="val 3071"/>
              <a:gd name="f418" fmla="val 2309"/>
              <a:gd name="f419" fmla="val 3084"/>
              <a:gd name="f420" fmla="val 2300"/>
              <a:gd name="f421" fmla="val 3095"/>
              <a:gd name="f422" fmla="val 2287"/>
              <a:gd name="f423" fmla="val 3104"/>
              <a:gd name="f424" fmla="val 2269"/>
              <a:gd name="f425" fmla="val 3109"/>
              <a:gd name="f426" fmla="val 2244"/>
              <a:gd name="f427" fmla="val 2218"/>
              <a:gd name="f428" fmla="val 2198"/>
              <a:gd name="f429" fmla="val 2184"/>
              <a:gd name="f430" fmla="val 3096"/>
              <a:gd name="f431" fmla="val 2173"/>
              <a:gd name="f432" fmla="val 3085"/>
              <a:gd name="f433" fmla="val 2165"/>
              <a:gd name="f434" fmla="val 3073"/>
              <a:gd name="f435" fmla="val 2160"/>
              <a:gd name="f436" fmla="val 3060"/>
              <a:gd name="f437" fmla="val 2156"/>
              <a:gd name="f438" fmla="val 3047"/>
              <a:gd name="f439" fmla="val 2155"/>
              <a:gd name="f440" fmla="val 2942"/>
              <a:gd name="f441" fmla="val 2147"/>
              <a:gd name="f442" fmla="val 2133"/>
              <a:gd name="f443" fmla="val 2749"/>
              <a:gd name="f444" fmla="val 2115"/>
              <a:gd name="f445" fmla="val 2662"/>
              <a:gd name="f446" fmla="val 2089"/>
              <a:gd name="f447" fmla="val 2578"/>
              <a:gd name="f448" fmla="val 2062"/>
              <a:gd name="f449" fmla="val 2498"/>
              <a:gd name="f450" fmla="val 2029"/>
              <a:gd name="f451" fmla="val 2424"/>
              <a:gd name="f452" fmla="val 1995"/>
              <a:gd name="f453" fmla="val 2349"/>
              <a:gd name="f454" fmla="val 1956"/>
              <a:gd name="f455" fmla="val 2278"/>
              <a:gd name="f456" fmla="val 2209"/>
              <a:gd name="f457" fmla="val 1878"/>
              <a:gd name="f458" fmla="val 2142"/>
              <a:gd name="f459" fmla="val 1838"/>
              <a:gd name="f460" fmla="val 2073"/>
              <a:gd name="f461" fmla="val 1798"/>
              <a:gd name="f462" fmla="val 2005"/>
              <a:gd name="f463" fmla="val 1936"/>
              <a:gd name="f464" fmla="val 1865"/>
              <a:gd name="f465" fmla="val 1656"/>
              <a:gd name="f466" fmla="val 1720"/>
              <a:gd name="f467" fmla="val 1653"/>
              <a:gd name="f468" fmla="val 1615"/>
              <a:gd name="f469" fmla="val 1600"/>
              <a:gd name="f470" fmla="val 1507"/>
              <a:gd name="f471" fmla="val 1587"/>
              <a:gd name="f472" fmla="val 1429"/>
              <a:gd name="f473" fmla="val 1575"/>
              <a:gd name="f474" fmla="val 1349"/>
              <a:gd name="f475" fmla="val 1267"/>
              <a:gd name="f476" fmla="val 1542"/>
              <a:gd name="f477" fmla="val 1105"/>
              <a:gd name="f478" fmla="val 1529"/>
              <a:gd name="f479" fmla="val 1515"/>
              <a:gd name="f480" fmla="val 949"/>
              <a:gd name="f481" fmla="val 1495"/>
              <a:gd name="f482" fmla="val 876"/>
              <a:gd name="f483" fmla="val 1471"/>
              <a:gd name="f484" fmla="val 809"/>
              <a:gd name="f485" fmla="val 1442"/>
              <a:gd name="f486" fmla="val 745"/>
              <a:gd name="f487" fmla="val 1407"/>
              <a:gd name="f488" fmla="val 691"/>
              <a:gd name="f489" fmla="val 1369"/>
              <a:gd name="f490" fmla="val 644"/>
              <a:gd name="f491" fmla="val 1324"/>
              <a:gd name="f492" fmla="val 1273"/>
              <a:gd name="f493" fmla="val 1216"/>
              <a:gd name="f494" fmla="val 529"/>
              <a:gd name="f495" fmla="val 1156"/>
              <a:gd name="f496" fmla="val 500"/>
              <a:gd name="f497" fmla="val 475"/>
              <a:gd name="f498" fmla="val 453"/>
              <a:gd name="f499" fmla="val 435"/>
              <a:gd name="f500" fmla="val 800"/>
              <a:gd name="f501" fmla="val 749"/>
              <a:gd name="f502" fmla="val 695"/>
              <a:gd name="f503" fmla="val 640"/>
              <a:gd name="f504" fmla="val 585"/>
              <a:gd name="f505" fmla="val 433"/>
              <a:gd name="f506" fmla="val 536"/>
              <a:gd name="f507" fmla="val 444"/>
              <a:gd name="f508" fmla="val 493"/>
              <a:gd name="f509" fmla="val 455"/>
              <a:gd name="f510" fmla="val 447"/>
              <a:gd name="f511" fmla="val 471"/>
              <a:gd name="f512" fmla="val 402"/>
              <a:gd name="f513" fmla="val 489"/>
              <a:gd name="f514" fmla="val 509"/>
              <a:gd name="f515" fmla="val 320"/>
              <a:gd name="f516" fmla="val 535"/>
              <a:gd name="f517" fmla="val 284"/>
              <a:gd name="f518" fmla="val 251"/>
              <a:gd name="f519" fmla="val 595"/>
              <a:gd name="f520" fmla="val 224"/>
              <a:gd name="f521" fmla="val 631"/>
              <a:gd name="f522" fmla="val 715"/>
              <a:gd name="f523" fmla="val 187"/>
              <a:gd name="f524" fmla="val 760"/>
              <a:gd name="f525" fmla="val 805"/>
              <a:gd name="f526" fmla="val 202"/>
              <a:gd name="f527" fmla="val 849"/>
              <a:gd name="f528" fmla="val 236"/>
              <a:gd name="f529" fmla="val 931"/>
              <a:gd name="f530" fmla="val 260"/>
              <a:gd name="f531" fmla="val 965"/>
              <a:gd name="f532" fmla="val 285"/>
              <a:gd name="f533" fmla="val 996"/>
              <a:gd name="f534" fmla="val 313"/>
              <a:gd name="f535" fmla="val 1020"/>
              <a:gd name="f536" fmla="val 340"/>
              <a:gd name="f537" fmla="val 1035"/>
              <a:gd name="f538" fmla="val 378"/>
              <a:gd name="f539" fmla="val 1045"/>
              <a:gd name="f540" fmla="val 415"/>
              <a:gd name="f541" fmla="val 1047"/>
              <a:gd name="f542" fmla="val 1044"/>
              <a:gd name="f543" fmla="val 487"/>
              <a:gd name="f544" fmla="val 1036"/>
              <a:gd name="f545" fmla="val 522"/>
              <a:gd name="f546" fmla="val 555"/>
              <a:gd name="f547" fmla="val 1018"/>
              <a:gd name="f548" fmla="val 587"/>
              <a:gd name="f549" fmla="val 527"/>
              <a:gd name="f550" fmla="val 513"/>
              <a:gd name="f551" fmla="val 511"/>
              <a:gd name="f552" fmla="val 1416"/>
              <a:gd name="f553" fmla="val 520"/>
              <a:gd name="f554" fmla="val 1484"/>
              <a:gd name="f555" fmla="val 1547"/>
              <a:gd name="f556" fmla="val 1607"/>
              <a:gd name="f557" fmla="val 482"/>
              <a:gd name="f558" fmla="val 420"/>
              <a:gd name="f559" fmla="val 1451"/>
              <a:gd name="f560" fmla="val 305"/>
              <a:gd name="f561" fmla="val 1391"/>
              <a:gd name="f562" fmla="val 1327"/>
              <a:gd name="f563" fmla="val 165"/>
              <a:gd name="f564" fmla="val 1209"/>
              <a:gd name="f565" fmla="val 129"/>
              <a:gd name="f566" fmla="val 96"/>
              <a:gd name="f567" fmla="val 1095"/>
              <a:gd name="f568" fmla="val 65"/>
              <a:gd name="f569" fmla="val 40"/>
              <a:gd name="f570" fmla="val 967"/>
              <a:gd name="f571" fmla="val 16"/>
              <a:gd name="f572" fmla="val 889"/>
              <a:gd name="f573" fmla="val 4"/>
              <a:gd name="f574" fmla="val 5"/>
              <a:gd name="f575" fmla="val 675"/>
              <a:gd name="f576" fmla="val 18"/>
              <a:gd name="f577" fmla="val 549"/>
              <a:gd name="f578" fmla="val 69"/>
              <a:gd name="f579" fmla="val 105"/>
              <a:gd name="f580" fmla="val 440"/>
              <a:gd name="f581" fmla="val 147"/>
              <a:gd name="f582" fmla="val 393"/>
              <a:gd name="f583" fmla="val 347"/>
              <a:gd name="f584" fmla="val 249"/>
              <a:gd name="f585" fmla="val 307"/>
              <a:gd name="f586" fmla="val 273"/>
              <a:gd name="f587" fmla="val 371"/>
              <a:gd name="f588" fmla="val 436"/>
              <a:gd name="f589" fmla="val 213"/>
              <a:gd name="f590" fmla="val 507"/>
              <a:gd name="f591" fmla="val 580"/>
              <a:gd name="f592" fmla="val 173"/>
              <a:gd name="f593" fmla="val 158"/>
              <a:gd name="f594" fmla="val 735"/>
              <a:gd name="f595" fmla="val 815"/>
              <a:gd name="f596" fmla="val 145"/>
              <a:gd name="f597" fmla="val 895"/>
              <a:gd name="f598" fmla="val 975"/>
              <a:gd name="f599" fmla="val 200"/>
              <a:gd name="f600" fmla="val 215"/>
              <a:gd name="f601" fmla="val 1385"/>
              <a:gd name="f602" fmla="val 231"/>
              <a:gd name="f603" fmla="val 1444"/>
              <a:gd name="f604" fmla="val 244"/>
              <a:gd name="f605" fmla="val 1502"/>
              <a:gd name="f606" fmla="val 1562"/>
              <a:gd name="f607" fmla="val 1624"/>
              <a:gd name="f608" fmla="val 1669"/>
              <a:gd name="f609" fmla="val 235"/>
              <a:gd name="f610" fmla="val 1709"/>
              <a:gd name="f611" fmla="val 220"/>
              <a:gd name="f612" fmla="val 1745"/>
              <a:gd name="f613" fmla="val 1780"/>
              <a:gd name="f614" fmla="val 182"/>
              <a:gd name="f615" fmla="val 1813"/>
              <a:gd name="f616" fmla="val 160"/>
              <a:gd name="f617" fmla="val 1844"/>
              <a:gd name="f618" fmla="val 136"/>
              <a:gd name="f619" fmla="val 1876"/>
              <a:gd name="f620" fmla="val 115"/>
              <a:gd name="f621" fmla="val 1909"/>
              <a:gd name="f622" fmla="val 93"/>
              <a:gd name="f623" fmla="val 1944"/>
              <a:gd name="f624" fmla="val 71"/>
              <a:gd name="f625" fmla="val 1982"/>
              <a:gd name="f626" fmla="val 51"/>
              <a:gd name="f627" fmla="val 2025"/>
              <a:gd name="f628" fmla="val 35"/>
              <a:gd name="f629" fmla="val 20"/>
              <a:gd name="f630" fmla="val 2125"/>
              <a:gd name="f631" fmla="val 2185"/>
              <a:gd name="f632" fmla="+- 0 0 -90"/>
              <a:gd name="f633" fmla="*/ f4 1 4436"/>
              <a:gd name="f634" fmla="*/ f5 1 3111"/>
              <a:gd name="f635" fmla="val f6"/>
              <a:gd name="f636" fmla="val f7"/>
              <a:gd name="f637" fmla="val f8"/>
              <a:gd name="f638" fmla="*/ f632 f0 1"/>
              <a:gd name="f639" fmla="+- f637 0 f635"/>
              <a:gd name="f640" fmla="+- f636 0 f635"/>
              <a:gd name="f641" fmla="*/ f638 1 f3"/>
              <a:gd name="f642" fmla="*/ f640 1 4436"/>
              <a:gd name="f643" fmla="*/ f639 1 3111"/>
              <a:gd name="f644" fmla="*/ 1182 f640 1"/>
              <a:gd name="f645" fmla="*/ 1064 f639 1"/>
              <a:gd name="f646" fmla="*/ 1302 f640 1"/>
              <a:gd name="f647" fmla="*/ 1351 f639 1"/>
              <a:gd name="f648" fmla="*/ 1236 f640 1"/>
              <a:gd name="f649" fmla="*/ 1649 f639 1"/>
              <a:gd name="f650" fmla="*/ 976 f640 1"/>
              <a:gd name="f651" fmla="*/ 1793 f639 1"/>
              <a:gd name="f652" fmla="*/ 702 f640 1"/>
              <a:gd name="f653" fmla="*/ 1633 f639 1"/>
              <a:gd name="f654" fmla="*/ 611 f640 1"/>
              <a:gd name="f655" fmla="*/ 1300 f639 1"/>
              <a:gd name="f656" fmla="*/ 744 f640 1"/>
              <a:gd name="f657" fmla="*/ 1027 f639 1"/>
              <a:gd name="f658" fmla="*/ 3564 f640 1"/>
              <a:gd name="f659" fmla="*/ 958 f639 1"/>
              <a:gd name="f660" fmla="*/ 3798 f640 1"/>
              <a:gd name="f661" fmla="*/ 1113 f639 1"/>
              <a:gd name="f662" fmla="*/ 3851 f640 1"/>
              <a:gd name="f663" fmla="*/ 1396 f639 1"/>
              <a:gd name="f664" fmla="*/ 3749 f640 1"/>
              <a:gd name="f665" fmla="*/ 1671 f639 1"/>
              <a:gd name="f666" fmla="*/ 3520 f640 1"/>
              <a:gd name="f667" fmla="*/ 1795 f639 1"/>
              <a:gd name="f668" fmla="*/ 3235 f640 1"/>
              <a:gd name="f669" fmla="*/ 1644 f639 1"/>
              <a:gd name="f670" fmla="*/ 3167 f640 1"/>
              <a:gd name="f671" fmla="*/ 1302 f639 1"/>
              <a:gd name="f672" fmla="*/ 3325 f640 1"/>
              <a:gd name="f673" fmla="*/ 2318 f640 1"/>
              <a:gd name="f674" fmla="*/ 2 f639 1"/>
              <a:gd name="f675" fmla="*/ 2613 f640 1"/>
              <a:gd name="f676" fmla="*/ 102 f639 1"/>
              <a:gd name="f677" fmla="*/ 2871 f640 1"/>
              <a:gd name="f678" fmla="*/ 233 f639 1"/>
              <a:gd name="f679" fmla="*/ 3215 f640 1"/>
              <a:gd name="f680" fmla="*/ 218 f639 1"/>
              <a:gd name="f681" fmla="*/ 3642 f640 1"/>
              <a:gd name="f682" fmla="*/ 153 f639 1"/>
              <a:gd name="f683" fmla="*/ 4082 f640 1"/>
              <a:gd name="f684" fmla="*/ 240 f639 1"/>
              <a:gd name="f685" fmla="*/ 4364 f640 1"/>
              <a:gd name="f686" fmla="*/ 467 f639 1"/>
              <a:gd name="f687" fmla="*/ 4418 f640 1"/>
              <a:gd name="f688" fmla="*/ 884 f639 1"/>
              <a:gd name="f689" fmla="*/ 4222 f640 1"/>
              <a:gd name="f690" fmla="*/ 1284 f639 1"/>
              <a:gd name="f691" fmla="*/ 3955 f640 1"/>
              <a:gd name="f692" fmla="*/ 1565 f639 1"/>
              <a:gd name="f693" fmla="*/ 3944 f640 1"/>
              <a:gd name="f694" fmla="*/ 1400 f639 1"/>
              <a:gd name="f695" fmla="*/ 3880 f640 1"/>
              <a:gd name="f696" fmla="*/ 4071 f640 1"/>
              <a:gd name="f697" fmla="*/ 1022 f639 1"/>
              <a:gd name="f698" fmla="*/ 4236 f640 1"/>
              <a:gd name="f699" fmla="*/ 831 f639 1"/>
              <a:gd name="f700" fmla="*/ 4167 f640 1"/>
              <a:gd name="f701" fmla="*/ 562 f639 1"/>
              <a:gd name="f702" fmla="*/ 3938 f640 1"/>
              <a:gd name="f703" fmla="*/ 438 f639 1"/>
              <a:gd name="f704" fmla="*/ 3584 f640 1"/>
              <a:gd name="f705" fmla="*/ 431 f639 1"/>
              <a:gd name="f706" fmla="*/ 3165 f640 1"/>
              <a:gd name="f707" fmla="*/ 582 f639 1"/>
              <a:gd name="f708" fmla="*/ 2933 f640 1"/>
              <a:gd name="f709" fmla="*/ 918 f639 1"/>
              <a:gd name="f710" fmla="*/ 2865 f640 1"/>
              <a:gd name="f711" fmla="*/ 2738 f640 1"/>
              <a:gd name="f712" fmla="*/ 1847 f639 1"/>
              <a:gd name="f713" fmla="*/ 2513 f640 1"/>
              <a:gd name="f714" fmla="*/ 2264 f639 1"/>
              <a:gd name="f715" fmla="*/ 2347 f640 1"/>
              <a:gd name="f716" fmla="*/ 2738 f639 1"/>
              <a:gd name="f717" fmla="*/ 2309 f640 1"/>
              <a:gd name="f718" fmla="*/ 3084 f639 1"/>
              <a:gd name="f719" fmla="*/ 2198 f640 1"/>
              <a:gd name="f720" fmla="*/ 3104 f639 1"/>
              <a:gd name="f721" fmla="*/ 2155 f640 1"/>
              <a:gd name="f722" fmla="*/ 2942 f639 1"/>
              <a:gd name="f723" fmla="*/ 2029 f640 1"/>
              <a:gd name="f724" fmla="*/ 2424 f639 1"/>
              <a:gd name="f725" fmla="*/ 1798 f640 1"/>
              <a:gd name="f726" fmla="*/ 2005 f639 1"/>
              <a:gd name="f727" fmla="*/ 1615 f640 1"/>
              <a:gd name="f728" fmla="*/ 1584 f639 1"/>
              <a:gd name="f729" fmla="*/ 1542 f640 1"/>
              <a:gd name="f730" fmla="*/ 1105 f639 1"/>
              <a:gd name="f731" fmla="*/ 1407 f640 1"/>
              <a:gd name="f732" fmla="*/ 691 f639 1"/>
              <a:gd name="f733" fmla="*/ 1093 f640 1"/>
              <a:gd name="f734" fmla="*/ 475 f639 1"/>
              <a:gd name="f735" fmla="*/ 640 f640 1"/>
              <a:gd name="f736" fmla="*/ 424 f639 1"/>
              <a:gd name="f737" fmla="*/ 360 f640 1"/>
              <a:gd name="f738" fmla="*/ 509 f639 1"/>
              <a:gd name="f739" fmla="*/ 191 f640 1"/>
              <a:gd name="f740" fmla="*/ 715 f639 1"/>
              <a:gd name="f741" fmla="*/ 260 f640 1"/>
              <a:gd name="f742" fmla="*/ 965 f639 1"/>
              <a:gd name="f743" fmla="*/ 451 f640 1"/>
              <a:gd name="f744" fmla="*/ 1044 f639 1"/>
              <a:gd name="f745" fmla="*/ 513 f640 1"/>
              <a:gd name="f746" fmla="*/ 1213 f639 1"/>
              <a:gd name="f747" fmla="*/ 547 f640 1"/>
              <a:gd name="f748" fmla="*/ 1607 f639 1"/>
              <a:gd name="f749" fmla="*/ 204 f640 1"/>
              <a:gd name="f750" fmla="*/ 1264 f639 1"/>
              <a:gd name="f751" fmla="*/ 16 f640 1"/>
              <a:gd name="f752" fmla="*/ 889 f639 1"/>
              <a:gd name="f753" fmla="*/ 69 f640 1"/>
              <a:gd name="f754" fmla="*/ 493 f639 1"/>
              <a:gd name="f755" fmla="*/ 371 f640 1"/>
              <a:gd name="f756" fmla="*/ 815 f640 1"/>
              <a:gd name="f757" fmla="*/ 145 f639 1"/>
              <a:gd name="f758" fmla="*/ 1333 f640 1"/>
              <a:gd name="f759" fmla="*/ 215 f639 1"/>
              <a:gd name="f760" fmla="*/ 1669 f640 1"/>
              <a:gd name="f761" fmla="*/ 235 f639 1"/>
              <a:gd name="f762" fmla="*/ 1876 f640 1"/>
              <a:gd name="f763" fmla="*/ 115 f639 1"/>
              <a:gd name="f764" fmla="*/ 2125 f640 1"/>
              <a:gd name="f765" fmla="*/ 9 f639 1"/>
              <a:gd name="f766" fmla="+- f641 0 f1"/>
              <a:gd name="f767" fmla="*/ f644 1 4436"/>
              <a:gd name="f768" fmla="*/ f645 1 3111"/>
              <a:gd name="f769" fmla="*/ f646 1 4436"/>
              <a:gd name="f770" fmla="*/ f647 1 3111"/>
              <a:gd name="f771" fmla="*/ f648 1 4436"/>
              <a:gd name="f772" fmla="*/ f649 1 3111"/>
              <a:gd name="f773" fmla="*/ f650 1 4436"/>
              <a:gd name="f774" fmla="*/ f651 1 3111"/>
              <a:gd name="f775" fmla="*/ f652 1 4436"/>
              <a:gd name="f776" fmla="*/ f653 1 3111"/>
              <a:gd name="f777" fmla="*/ f654 1 4436"/>
              <a:gd name="f778" fmla="*/ f655 1 3111"/>
              <a:gd name="f779" fmla="*/ f656 1 4436"/>
              <a:gd name="f780" fmla="*/ f657 1 3111"/>
              <a:gd name="f781" fmla="*/ f658 1 4436"/>
              <a:gd name="f782" fmla="*/ f659 1 3111"/>
              <a:gd name="f783" fmla="*/ f660 1 4436"/>
              <a:gd name="f784" fmla="*/ f661 1 3111"/>
              <a:gd name="f785" fmla="*/ f662 1 4436"/>
              <a:gd name="f786" fmla="*/ f663 1 3111"/>
              <a:gd name="f787" fmla="*/ f664 1 4436"/>
              <a:gd name="f788" fmla="*/ f665 1 3111"/>
              <a:gd name="f789" fmla="*/ f666 1 4436"/>
              <a:gd name="f790" fmla="*/ f667 1 3111"/>
              <a:gd name="f791" fmla="*/ f668 1 4436"/>
              <a:gd name="f792" fmla="*/ f669 1 3111"/>
              <a:gd name="f793" fmla="*/ f670 1 4436"/>
              <a:gd name="f794" fmla="*/ f671 1 3111"/>
              <a:gd name="f795" fmla="*/ f672 1 4436"/>
              <a:gd name="f796" fmla="*/ f673 1 4436"/>
              <a:gd name="f797" fmla="*/ f674 1 3111"/>
              <a:gd name="f798" fmla="*/ f675 1 4436"/>
              <a:gd name="f799" fmla="*/ f676 1 3111"/>
              <a:gd name="f800" fmla="*/ f677 1 4436"/>
              <a:gd name="f801" fmla="*/ f678 1 3111"/>
              <a:gd name="f802" fmla="*/ f679 1 4436"/>
              <a:gd name="f803" fmla="*/ f680 1 3111"/>
              <a:gd name="f804" fmla="*/ f681 1 4436"/>
              <a:gd name="f805" fmla="*/ f682 1 3111"/>
              <a:gd name="f806" fmla="*/ f683 1 4436"/>
              <a:gd name="f807" fmla="*/ f684 1 3111"/>
              <a:gd name="f808" fmla="*/ f685 1 4436"/>
              <a:gd name="f809" fmla="*/ f686 1 3111"/>
              <a:gd name="f810" fmla="*/ f687 1 4436"/>
              <a:gd name="f811" fmla="*/ f688 1 3111"/>
              <a:gd name="f812" fmla="*/ f689 1 4436"/>
              <a:gd name="f813" fmla="*/ f690 1 3111"/>
              <a:gd name="f814" fmla="*/ f691 1 4436"/>
              <a:gd name="f815" fmla="*/ f692 1 3111"/>
              <a:gd name="f816" fmla="*/ f693 1 4436"/>
              <a:gd name="f817" fmla="*/ f694 1 3111"/>
              <a:gd name="f818" fmla="*/ f695 1 4436"/>
              <a:gd name="f819" fmla="*/ f696 1 4436"/>
              <a:gd name="f820" fmla="*/ f697 1 3111"/>
              <a:gd name="f821" fmla="*/ f698 1 4436"/>
              <a:gd name="f822" fmla="*/ f699 1 3111"/>
              <a:gd name="f823" fmla="*/ f700 1 4436"/>
              <a:gd name="f824" fmla="*/ f701 1 3111"/>
              <a:gd name="f825" fmla="*/ f702 1 4436"/>
              <a:gd name="f826" fmla="*/ f703 1 3111"/>
              <a:gd name="f827" fmla="*/ f704 1 4436"/>
              <a:gd name="f828" fmla="*/ f705 1 3111"/>
              <a:gd name="f829" fmla="*/ f706 1 4436"/>
              <a:gd name="f830" fmla="*/ f707 1 3111"/>
              <a:gd name="f831" fmla="*/ f708 1 4436"/>
              <a:gd name="f832" fmla="*/ f709 1 3111"/>
              <a:gd name="f833" fmla="*/ f710 1 4436"/>
              <a:gd name="f834" fmla="*/ f711 1 4436"/>
              <a:gd name="f835" fmla="*/ f712 1 3111"/>
              <a:gd name="f836" fmla="*/ f713 1 4436"/>
              <a:gd name="f837" fmla="*/ f714 1 3111"/>
              <a:gd name="f838" fmla="*/ f715 1 4436"/>
              <a:gd name="f839" fmla="*/ f716 1 3111"/>
              <a:gd name="f840" fmla="*/ f717 1 4436"/>
              <a:gd name="f841" fmla="*/ f718 1 3111"/>
              <a:gd name="f842" fmla="*/ f719 1 4436"/>
              <a:gd name="f843" fmla="*/ f720 1 3111"/>
              <a:gd name="f844" fmla="*/ f721 1 4436"/>
              <a:gd name="f845" fmla="*/ f722 1 3111"/>
              <a:gd name="f846" fmla="*/ f723 1 4436"/>
              <a:gd name="f847" fmla="*/ f724 1 3111"/>
              <a:gd name="f848" fmla="*/ f725 1 4436"/>
              <a:gd name="f849" fmla="*/ f726 1 3111"/>
              <a:gd name="f850" fmla="*/ f727 1 4436"/>
              <a:gd name="f851" fmla="*/ f728 1 3111"/>
              <a:gd name="f852" fmla="*/ f729 1 4436"/>
              <a:gd name="f853" fmla="*/ f730 1 3111"/>
              <a:gd name="f854" fmla="*/ f731 1 4436"/>
              <a:gd name="f855" fmla="*/ f732 1 3111"/>
              <a:gd name="f856" fmla="*/ f733 1 4436"/>
              <a:gd name="f857" fmla="*/ f734 1 3111"/>
              <a:gd name="f858" fmla="*/ f735 1 4436"/>
              <a:gd name="f859" fmla="*/ f736 1 3111"/>
              <a:gd name="f860" fmla="*/ f737 1 4436"/>
              <a:gd name="f861" fmla="*/ f738 1 3111"/>
              <a:gd name="f862" fmla="*/ f739 1 4436"/>
              <a:gd name="f863" fmla="*/ f740 1 3111"/>
              <a:gd name="f864" fmla="*/ f741 1 4436"/>
              <a:gd name="f865" fmla="*/ f742 1 3111"/>
              <a:gd name="f866" fmla="*/ f743 1 4436"/>
              <a:gd name="f867" fmla="*/ f744 1 3111"/>
              <a:gd name="f868" fmla="*/ f745 1 4436"/>
              <a:gd name="f869" fmla="*/ f746 1 3111"/>
              <a:gd name="f870" fmla="*/ f747 1 4436"/>
              <a:gd name="f871" fmla="*/ f748 1 3111"/>
              <a:gd name="f872" fmla="*/ f749 1 4436"/>
              <a:gd name="f873" fmla="*/ f750 1 3111"/>
              <a:gd name="f874" fmla="*/ f751 1 4436"/>
              <a:gd name="f875" fmla="*/ f752 1 3111"/>
              <a:gd name="f876" fmla="*/ f753 1 4436"/>
              <a:gd name="f877" fmla="*/ f754 1 3111"/>
              <a:gd name="f878" fmla="*/ f755 1 4436"/>
              <a:gd name="f879" fmla="*/ f756 1 4436"/>
              <a:gd name="f880" fmla="*/ f757 1 3111"/>
              <a:gd name="f881" fmla="*/ f758 1 4436"/>
              <a:gd name="f882" fmla="*/ f759 1 3111"/>
              <a:gd name="f883" fmla="*/ f760 1 4436"/>
              <a:gd name="f884" fmla="*/ f761 1 3111"/>
              <a:gd name="f885" fmla="*/ f762 1 4436"/>
              <a:gd name="f886" fmla="*/ f763 1 3111"/>
              <a:gd name="f887" fmla="*/ f764 1 4436"/>
              <a:gd name="f888" fmla="*/ f765 1 3111"/>
              <a:gd name="f889" fmla="*/ 0 1 f642"/>
              <a:gd name="f890" fmla="*/ f636 1 f642"/>
              <a:gd name="f891" fmla="*/ 0 1 f643"/>
              <a:gd name="f892" fmla="*/ f637 1 f643"/>
              <a:gd name="f893" fmla="*/ f767 1 f642"/>
              <a:gd name="f894" fmla="*/ f768 1 f643"/>
              <a:gd name="f895" fmla="*/ f769 1 f642"/>
              <a:gd name="f896" fmla="*/ f770 1 f643"/>
              <a:gd name="f897" fmla="*/ f771 1 f642"/>
              <a:gd name="f898" fmla="*/ f772 1 f643"/>
              <a:gd name="f899" fmla="*/ f773 1 f642"/>
              <a:gd name="f900" fmla="*/ f774 1 f643"/>
              <a:gd name="f901" fmla="*/ f775 1 f642"/>
              <a:gd name="f902" fmla="*/ f776 1 f643"/>
              <a:gd name="f903" fmla="*/ f777 1 f642"/>
              <a:gd name="f904" fmla="*/ f778 1 f643"/>
              <a:gd name="f905" fmla="*/ f779 1 f642"/>
              <a:gd name="f906" fmla="*/ f780 1 f643"/>
              <a:gd name="f907" fmla="*/ f781 1 f642"/>
              <a:gd name="f908" fmla="*/ f782 1 f643"/>
              <a:gd name="f909" fmla="*/ f783 1 f642"/>
              <a:gd name="f910" fmla="*/ f784 1 f643"/>
              <a:gd name="f911" fmla="*/ f785 1 f642"/>
              <a:gd name="f912" fmla="*/ f786 1 f643"/>
              <a:gd name="f913" fmla="*/ f787 1 f642"/>
              <a:gd name="f914" fmla="*/ f788 1 f643"/>
              <a:gd name="f915" fmla="*/ f789 1 f642"/>
              <a:gd name="f916" fmla="*/ f790 1 f643"/>
              <a:gd name="f917" fmla="*/ f791 1 f642"/>
              <a:gd name="f918" fmla="*/ f792 1 f643"/>
              <a:gd name="f919" fmla="*/ f793 1 f642"/>
              <a:gd name="f920" fmla="*/ f794 1 f643"/>
              <a:gd name="f921" fmla="*/ f795 1 f642"/>
              <a:gd name="f922" fmla="*/ f796 1 f642"/>
              <a:gd name="f923" fmla="*/ f797 1 f643"/>
              <a:gd name="f924" fmla="*/ f798 1 f642"/>
              <a:gd name="f925" fmla="*/ f799 1 f643"/>
              <a:gd name="f926" fmla="*/ f800 1 f642"/>
              <a:gd name="f927" fmla="*/ f801 1 f643"/>
              <a:gd name="f928" fmla="*/ f802 1 f642"/>
              <a:gd name="f929" fmla="*/ f803 1 f643"/>
              <a:gd name="f930" fmla="*/ f804 1 f642"/>
              <a:gd name="f931" fmla="*/ f805 1 f643"/>
              <a:gd name="f932" fmla="*/ f806 1 f642"/>
              <a:gd name="f933" fmla="*/ f807 1 f643"/>
              <a:gd name="f934" fmla="*/ f808 1 f642"/>
              <a:gd name="f935" fmla="*/ f809 1 f643"/>
              <a:gd name="f936" fmla="*/ f810 1 f642"/>
              <a:gd name="f937" fmla="*/ f811 1 f643"/>
              <a:gd name="f938" fmla="*/ f812 1 f642"/>
              <a:gd name="f939" fmla="*/ f813 1 f643"/>
              <a:gd name="f940" fmla="*/ f814 1 f642"/>
              <a:gd name="f941" fmla="*/ f815 1 f643"/>
              <a:gd name="f942" fmla="*/ f816 1 f642"/>
              <a:gd name="f943" fmla="*/ f817 1 f643"/>
              <a:gd name="f944" fmla="*/ f818 1 f642"/>
              <a:gd name="f945" fmla="*/ f819 1 f642"/>
              <a:gd name="f946" fmla="*/ f820 1 f643"/>
              <a:gd name="f947" fmla="*/ f821 1 f642"/>
              <a:gd name="f948" fmla="*/ f822 1 f643"/>
              <a:gd name="f949" fmla="*/ f823 1 f642"/>
              <a:gd name="f950" fmla="*/ f824 1 f643"/>
              <a:gd name="f951" fmla="*/ f825 1 f642"/>
              <a:gd name="f952" fmla="*/ f826 1 f643"/>
              <a:gd name="f953" fmla="*/ f827 1 f642"/>
              <a:gd name="f954" fmla="*/ f828 1 f643"/>
              <a:gd name="f955" fmla="*/ f829 1 f642"/>
              <a:gd name="f956" fmla="*/ f830 1 f643"/>
              <a:gd name="f957" fmla="*/ f831 1 f642"/>
              <a:gd name="f958" fmla="*/ f832 1 f643"/>
              <a:gd name="f959" fmla="*/ f833 1 f642"/>
              <a:gd name="f960" fmla="*/ f834 1 f642"/>
              <a:gd name="f961" fmla="*/ f835 1 f643"/>
              <a:gd name="f962" fmla="*/ f836 1 f642"/>
              <a:gd name="f963" fmla="*/ f837 1 f643"/>
              <a:gd name="f964" fmla="*/ f838 1 f642"/>
              <a:gd name="f965" fmla="*/ f839 1 f643"/>
              <a:gd name="f966" fmla="*/ f840 1 f642"/>
              <a:gd name="f967" fmla="*/ f841 1 f643"/>
              <a:gd name="f968" fmla="*/ f842 1 f642"/>
              <a:gd name="f969" fmla="*/ f843 1 f643"/>
              <a:gd name="f970" fmla="*/ f844 1 f642"/>
              <a:gd name="f971" fmla="*/ f845 1 f643"/>
              <a:gd name="f972" fmla="*/ f846 1 f642"/>
              <a:gd name="f973" fmla="*/ f847 1 f643"/>
              <a:gd name="f974" fmla="*/ f848 1 f642"/>
              <a:gd name="f975" fmla="*/ f849 1 f643"/>
              <a:gd name="f976" fmla="*/ f850 1 f642"/>
              <a:gd name="f977" fmla="*/ f851 1 f643"/>
              <a:gd name="f978" fmla="*/ f852 1 f642"/>
              <a:gd name="f979" fmla="*/ f853 1 f643"/>
              <a:gd name="f980" fmla="*/ f854 1 f642"/>
              <a:gd name="f981" fmla="*/ f855 1 f643"/>
              <a:gd name="f982" fmla="*/ f856 1 f642"/>
              <a:gd name="f983" fmla="*/ f857 1 f643"/>
              <a:gd name="f984" fmla="*/ f858 1 f642"/>
              <a:gd name="f985" fmla="*/ f859 1 f643"/>
              <a:gd name="f986" fmla="*/ f860 1 f642"/>
              <a:gd name="f987" fmla="*/ f861 1 f643"/>
              <a:gd name="f988" fmla="*/ f862 1 f642"/>
              <a:gd name="f989" fmla="*/ f863 1 f643"/>
              <a:gd name="f990" fmla="*/ f864 1 f642"/>
              <a:gd name="f991" fmla="*/ f865 1 f643"/>
              <a:gd name="f992" fmla="*/ f866 1 f642"/>
              <a:gd name="f993" fmla="*/ f867 1 f643"/>
              <a:gd name="f994" fmla="*/ f868 1 f642"/>
              <a:gd name="f995" fmla="*/ f869 1 f643"/>
              <a:gd name="f996" fmla="*/ f870 1 f642"/>
              <a:gd name="f997" fmla="*/ f871 1 f643"/>
              <a:gd name="f998" fmla="*/ f872 1 f642"/>
              <a:gd name="f999" fmla="*/ f873 1 f643"/>
              <a:gd name="f1000" fmla="*/ f874 1 f642"/>
              <a:gd name="f1001" fmla="*/ f875 1 f643"/>
              <a:gd name="f1002" fmla="*/ f876 1 f642"/>
              <a:gd name="f1003" fmla="*/ f877 1 f643"/>
              <a:gd name="f1004" fmla="*/ f878 1 f642"/>
              <a:gd name="f1005" fmla="*/ f879 1 f642"/>
              <a:gd name="f1006" fmla="*/ f880 1 f643"/>
              <a:gd name="f1007" fmla="*/ f881 1 f642"/>
              <a:gd name="f1008" fmla="*/ f882 1 f643"/>
              <a:gd name="f1009" fmla="*/ f883 1 f642"/>
              <a:gd name="f1010" fmla="*/ f884 1 f643"/>
              <a:gd name="f1011" fmla="*/ f885 1 f642"/>
              <a:gd name="f1012" fmla="*/ f886 1 f643"/>
              <a:gd name="f1013" fmla="*/ f887 1 f642"/>
              <a:gd name="f1014" fmla="*/ f888 1 f643"/>
              <a:gd name="f1015" fmla="*/ f889 f633 1"/>
              <a:gd name="f1016" fmla="*/ f890 f633 1"/>
              <a:gd name="f1017" fmla="*/ f892 f634 1"/>
              <a:gd name="f1018" fmla="*/ f891 f634 1"/>
              <a:gd name="f1019" fmla="*/ f893 f633 1"/>
              <a:gd name="f1020" fmla="*/ f894 f634 1"/>
              <a:gd name="f1021" fmla="*/ f895 f633 1"/>
              <a:gd name="f1022" fmla="*/ f896 f634 1"/>
              <a:gd name="f1023" fmla="*/ f897 f633 1"/>
              <a:gd name="f1024" fmla="*/ f898 f634 1"/>
              <a:gd name="f1025" fmla="*/ f899 f633 1"/>
              <a:gd name="f1026" fmla="*/ f900 f634 1"/>
              <a:gd name="f1027" fmla="*/ f901 f633 1"/>
              <a:gd name="f1028" fmla="*/ f902 f634 1"/>
              <a:gd name="f1029" fmla="*/ f903 f633 1"/>
              <a:gd name="f1030" fmla="*/ f904 f634 1"/>
              <a:gd name="f1031" fmla="*/ f905 f633 1"/>
              <a:gd name="f1032" fmla="*/ f906 f634 1"/>
              <a:gd name="f1033" fmla="*/ f907 f633 1"/>
              <a:gd name="f1034" fmla="*/ f908 f634 1"/>
              <a:gd name="f1035" fmla="*/ f909 f633 1"/>
              <a:gd name="f1036" fmla="*/ f910 f634 1"/>
              <a:gd name="f1037" fmla="*/ f911 f633 1"/>
              <a:gd name="f1038" fmla="*/ f912 f634 1"/>
              <a:gd name="f1039" fmla="*/ f913 f633 1"/>
              <a:gd name="f1040" fmla="*/ f914 f634 1"/>
              <a:gd name="f1041" fmla="*/ f915 f633 1"/>
              <a:gd name="f1042" fmla="*/ f916 f634 1"/>
              <a:gd name="f1043" fmla="*/ f917 f633 1"/>
              <a:gd name="f1044" fmla="*/ f918 f634 1"/>
              <a:gd name="f1045" fmla="*/ f919 f633 1"/>
              <a:gd name="f1046" fmla="*/ f920 f634 1"/>
              <a:gd name="f1047" fmla="*/ f921 f633 1"/>
              <a:gd name="f1048" fmla="*/ f922 f633 1"/>
              <a:gd name="f1049" fmla="*/ f923 f634 1"/>
              <a:gd name="f1050" fmla="*/ f924 f633 1"/>
              <a:gd name="f1051" fmla="*/ f925 f634 1"/>
              <a:gd name="f1052" fmla="*/ f926 f633 1"/>
              <a:gd name="f1053" fmla="*/ f927 f634 1"/>
              <a:gd name="f1054" fmla="*/ f928 f633 1"/>
              <a:gd name="f1055" fmla="*/ f929 f634 1"/>
              <a:gd name="f1056" fmla="*/ f930 f633 1"/>
              <a:gd name="f1057" fmla="*/ f931 f634 1"/>
              <a:gd name="f1058" fmla="*/ f932 f633 1"/>
              <a:gd name="f1059" fmla="*/ f933 f634 1"/>
              <a:gd name="f1060" fmla="*/ f934 f633 1"/>
              <a:gd name="f1061" fmla="*/ f935 f634 1"/>
              <a:gd name="f1062" fmla="*/ f936 f633 1"/>
              <a:gd name="f1063" fmla="*/ f937 f634 1"/>
              <a:gd name="f1064" fmla="*/ f938 f633 1"/>
              <a:gd name="f1065" fmla="*/ f939 f634 1"/>
              <a:gd name="f1066" fmla="*/ f940 f633 1"/>
              <a:gd name="f1067" fmla="*/ f941 f634 1"/>
              <a:gd name="f1068" fmla="*/ f942 f633 1"/>
              <a:gd name="f1069" fmla="*/ f943 f634 1"/>
              <a:gd name="f1070" fmla="*/ f944 f633 1"/>
              <a:gd name="f1071" fmla="*/ f945 f633 1"/>
              <a:gd name="f1072" fmla="*/ f946 f634 1"/>
              <a:gd name="f1073" fmla="*/ f947 f633 1"/>
              <a:gd name="f1074" fmla="*/ f948 f634 1"/>
              <a:gd name="f1075" fmla="*/ f949 f633 1"/>
              <a:gd name="f1076" fmla="*/ f950 f634 1"/>
              <a:gd name="f1077" fmla="*/ f951 f633 1"/>
              <a:gd name="f1078" fmla="*/ f952 f634 1"/>
              <a:gd name="f1079" fmla="*/ f953 f633 1"/>
              <a:gd name="f1080" fmla="*/ f954 f634 1"/>
              <a:gd name="f1081" fmla="*/ f955 f633 1"/>
              <a:gd name="f1082" fmla="*/ f956 f634 1"/>
              <a:gd name="f1083" fmla="*/ f957 f633 1"/>
              <a:gd name="f1084" fmla="*/ f958 f634 1"/>
              <a:gd name="f1085" fmla="*/ f959 f633 1"/>
              <a:gd name="f1086" fmla="*/ f960 f633 1"/>
              <a:gd name="f1087" fmla="*/ f961 f634 1"/>
              <a:gd name="f1088" fmla="*/ f962 f633 1"/>
              <a:gd name="f1089" fmla="*/ f963 f634 1"/>
              <a:gd name="f1090" fmla="*/ f964 f633 1"/>
              <a:gd name="f1091" fmla="*/ f965 f634 1"/>
              <a:gd name="f1092" fmla="*/ f966 f633 1"/>
              <a:gd name="f1093" fmla="*/ f967 f634 1"/>
              <a:gd name="f1094" fmla="*/ f968 f633 1"/>
              <a:gd name="f1095" fmla="*/ f969 f634 1"/>
              <a:gd name="f1096" fmla="*/ f970 f633 1"/>
              <a:gd name="f1097" fmla="*/ f971 f634 1"/>
              <a:gd name="f1098" fmla="*/ f972 f633 1"/>
              <a:gd name="f1099" fmla="*/ f973 f634 1"/>
              <a:gd name="f1100" fmla="*/ f974 f633 1"/>
              <a:gd name="f1101" fmla="*/ f975 f634 1"/>
              <a:gd name="f1102" fmla="*/ f976 f633 1"/>
              <a:gd name="f1103" fmla="*/ f977 f634 1"/>
              <a:gd name="f1104" fmla="*/ f978 f633 1"/>
              <a:gd name="f1105" fmla="*/ f979 f634 1"/>
              <a:gd name="f1106" fmla="*/ f980 f633 1"/>
              <a:gd name="f1107" fmla="*/ f981 f634 1"/>
              <a:gd name="f1108" fmla="*/ f982 f633 1"/>
              <a:gd name="f1109" fmla="*/ f983 f634 1"/>
              <a:gd name="f1110" fmla="*/ f984 f633 1"/>
              <a:gd name="f1111" fmla="*/ f985 f634 1"/>
              <a:gd name="f1112" fmla="*/ f986 f633 1"/>
              <a:gd name="f1113" fmla="*/ f987 f634 1"/>
              <a:gd name="f1114" fmla="*/ f988 f633 1"/>
              <a:gd name="f1115" fmla="*/ f989 f634 1"/>
              <a:gd name="f1116" fmla="*/ f990 f633 1"/>
              <a:gd name="f1117" fmla="*/ f991 f634 1"/>
              <a:gd name="f1118" fmla="*/ f992 f633 1"/>
              <a:gd name="f1119" fmla="*/ f993 f634 1"/>
              <a:gd name="f1120" fmla="*/ f994 f633 1"/>
              <a:gd name="f1121" fmla="*/ f995 f634 1"/>
              <a:gd name="f1122" fmla="*/ f996 f633 1"/>
              <a:gd name="f1123" fmla="*/ f997 f634 1"/>
              <a:gd name="f1124" fmla="*/ f998 f633 1"/>
              <a:gd name="f1125" fmla="*/ f999 f634 1"/>
              <a:gd name="f1126" fmla="*/ f1000 f633 1"/>
              <a:gd name="f1127" fmla="*/ f1001 f634 1"/>
              <a:gd name="f1128" fmla="*/ f1002 f633 1"/>
              <a:gd name="f1129" fmla="*/ f1003 f634 1"/>
              <a:gd name="f1130" fmla="*/ f1004 f633 1"/>
              <a:gd name="f1131" fmla="*/ f1005 f633 1"/>
              <a:gd name="f1132" fmla="*/ f1006 f634 1"/>
              <a:gd name="f1133" fmla="*/ f1007 f633 1"/>
              <a:gd name="f1134" fmla="*/ f1008 f634 1"/>
              <a:gd name="f1135" fmla="*/ f1009 f633 1"/>
              <a:gd name="f1136" fmla="*/ f1010 f634 1"/>
              <a:gd name="f1137" fmla="*/ f1011 f633 1"/>
              <a:gd name="f1138" fmla="*/ f1012 f634 1"/>
              <a:gd name="f1139" fmla="*/ f1013 f633 1"/>
              <a:gd name="f1140" fmla="*/ f1014 f6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66">
                <a:pos x="f1019" y="f1020"/>
              </a:cxn>
              <a:cxn ang="f766">
                <a:pos x="f1021" y="f1022"/>
              </a:cxn>
              <a:cxn ang="f766">
                <a:pos x="f1023" y="f1024"/>
              </a:cxn>
              <a:cxn ang="f766">
                <a:pos x="f1025" y="f1026"/>
              </a:cxn>
              <a:cxn ang="f766">
                <a:pos x="f1027" y="f1028"/>
              </a:cxn>
              <a:cxn ang="f766">
                <a:pos x="f1029" y="f1030"/>
              </a:cxn>
              <a:cxn ang="f766">
                <a:pos x="f1031" y="f1032"/>
              </a:cxn>
              <a:cxn ang="f766">
                <a:pos x="f1033" y="f1034"/>
              </a:cxn>
              <a:cxn ang="f766">
                <a:pos x="f1035" y="f1036"/>
              </a:cxn>
              <a:cxn ang="f766">
                <a:pos x="f1037" y="f1038"/>
              </a:cxn>
              <a:cxn ang="f766">
                <a:pos x="f1039" y="f1040"/>
              </a:cxn>
              <a:cxn ang="f766">
                <a:pos x="f1041" y="f1042"/>
              </a:cxn>
              <a:cxn ang="f766">
                <a:pos x="f1043" y="f1044"/>
              </a:cxn>
              <a:cxn ang="f766">
                <a:pos x="f1045" y="f1046"/>
              </a:cxn>
              <a:cxn ang="f766">
                <a:pos x="f1047" y="f1032"/>
              </a:cxn>
              <a:cxn ang="f766">
                <a:pos x="f1048" y="f1049"/>
              </a:cxn>
              <a:cxn ang="f766">
                <a:pos x="f1050" y="f1051"/>
              </a:cxn>
              <a:cxn ang="f766">
                <a:pos x="f1052" y="f1053"/>
              </a:cxn>
              <a:cxn ang="f766">
                <a:pos x="f1054" y="f1055"/>
              </a:cxn>
              <a:cxn ang="f766">
                <a:pos x="f1056" y="f1057"/>
              </a:cxn>
              <a:cxn ang="f766">
                <a:pos x="f1058" y="f1059"/>
              </a:cxn>
              <a:cxn ang="f766">
                <a:pos x="f1060" y="f1061"/>
              </a:cxn>
              <a:cxn ang="f766">
                <a:pos x="f1062" y="f1063"/>
              </a:cxn>
              <a:cxn ang="f766">
                <a:pos x="f1064" y="f1065"/>
              </a:cxn>
              <a:cxn ang="f766">
                <a:pos x="f1066" y="f1067"/>
              </a:cxn>
              <a:cxn ang="f766">
                <a:pos x="f1068" y="f1069"/>
              </a:cxn>
              <a:cxn ang="f766">
                <a:pos x="f1070" y="f1032"/>
              </a:cxn>
              <a:cxn ang="f766">
                <a:pos x="f1071" y="f1072"/>
              </a:cxn>
              <a:cxn ang="f766">
                <a:pos x="f1073" y="f1074"/>
              </a:cxn>
              <a:cxn ang="f766">
                <a:pos x="f1075" y="f1076"/>
              </a:cxn>
              <a:cxn ang="f766">
                <a:pos x="f1077" y="f1078"/>
              </a:cxn>
              <a:cxn ang="f766">
                <a:pos x="f1079" y="f1080"/>
              </a:cxn>
              <a:cxn ang="f766">
                <a:pos x="f1081" y="f1082"/>
              </a:cxn>
              <a:cxn ang="f766">
                <a:pos x="f1083" y="f1084"/>
              </a:cxn>
              <a:cxn ang="f766">
                <a:pos x="f1085" y="f1038"/>
              </a:cxn>
              <a:cxn ang="f766">
                <a:pos x="f1086" y="f1087"/>
              </a:cxn>
              <a:cxn ang="f766">
                <a:pos x="f1088" y="f1089"/>
              </a:cxn>
              <a:cxn ang="f766">
                <a:pos x="f1090" y="f1091"/>
              </a:cxn>
              <a:cxn ang="f766">
                <a:pos x="f1092" y="f1093"/>
              </a:cxn>
              <a:cxn ang="f766">
                <a:pos x="f1094" y="f1095"/>
              </a:cxn>
              <a:cxn ang="f766">
                <a:pos x="f1096" y="f1097"/>
              </a:cxn>
              <a:cxn ang="f766">
                <a:pos x="f1098" y="f1099"/>
              </a:cxn>
              <a:cxn ang="f766">
                <a:pos x="f1100" y="f1101"/>
              </a:cxn>
              <a:cxn ang="f766">
                <a:pos x="f1102" y="f1103"/>
              </a:cxn>
              <a:cxn ang="f766">
                <a:pos x="f1104" y="f1105"/>
              </a:cxn>
              <a:cxn ang="f766">
                <a:pos x="f1106" y="f1107"/>
              </a:cxn>
              <a:cxn ang="f766">
                <a:pos x="f1108" y="f1109"/>
              </a:cxn>
              <a:cxn ang="f766">
                <a:pos x="f1110" y="f1111"/>
              </a:cxn>
              <a:cxn ang="f766">
                <a:pos x="f1112" y="f1113"/>
              </a:cxn>
              <a:cxn ang="f766">
                <a:pos x="f1114" y="f1115"/>
              </a:cxn>
              <a:cxn ang="f766">
                <a:pos x="f1116" y="f1117"/>
              </a:cxn>
              <a:cxn ang="f766">
                <a:pos x="f1118" y="f1119"/>
              </a:cxn>
              <a:cxn ang="f766">
                <a:pos x="f1120" y="f1121"/>
              </a:cxn>
              <a:cxn ang="f766">
                <a:pos x="f1122" y="f1123"/>
              </a:cxn>
              <a:cxn ang="f766">
                <a:pos x="f1124" y="f1125"/>
              </a:cxn>
              <a:cxn ang="f766">
                <a:pos x="f1126" y="f1127"/>
              </a:cxn>
              <a:cxn ang="f766">
                <a:pos x="f1128" y="f1129"/>
              </a:cxn>
              <a:cxn ang="f766">
                <a:pos x="f1130" y="f1059"/>
              </a:cxn>
              <a:cxn ang="f766">
                <a:pos x="f1131" y="f1132"/>
              </a:cxn>
              <a:cxn ang="f766">
                <a:pos x="f1133" y="f1134"/>
              </a:cxn>
              <a:cxn ang="f766">
                <a:pos x="f1135" y="f1136"/>
              </a:cxn>
              <a:cxn ang="f766">
                <a:pos x="f1137" y="f1138"/>
              </a:cxn>
              <a:cxn ang="f766">
                <a:pos x="f1139" y="f1140"/>
              </a:cxn>
            </a:cxnLst>
            <a:rect l="f1015" t="f1018" r="f1016" b="f1017"/>
            <a:pathLst>
              <a:path w="4436" h="3111">
                <a:moveTo>
                  <a:pt x="f9" y="f10"/>
                </a:move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lnTo>
                  <a:pt x="f21" y="f15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0" y="f34"/>
                </a:lnTo>
                <a:lnTo>
                  <a:pt x="f35" y="f36"/>
                </a:lnTo>
                <a:lnTo>
                  <a:pt x="f37" y="f38"/>
                </a:lnTo>
                <a:lnTo>
                  <a:pt x="f39" y="f40"/>
                </a:lnTo>
                <a:lnTo>
                  <a:pt x="f41" y="f42"/>
                </a:lnTo>
                <a:lnTo>
                  <a:pt x="f43" y="f44"/>
                </a:lnTo>
                <a:lnTo>
                  <a:pt x="f45" y="f46"/>
                </a:lnTo>
                <a:lnTo>
                  <a:pt x="f47" y="f48"/>
                </a:lnTo>
                <a:lnTo>
                  <a:pt x="f49" y="f50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13"/>
                </a:lnTo>
                <a:lnTo>
                  <a:pt x="f88" y="f89"/>
                </a:lnTo>
                <a:lnTo>
                  <a:pt x="f90" y="f16"/>
                </a:lnTo>
                <a:lnTo>
                  <a:pt x="f91" y="f14"/>
                </a:lnTo>
                <a:lnTo>
                  <a:pt x="f92" y="f93"/>
                </a:lnTo>
                <a:lnTo>
                  <a:pt x="f9" y="f10"/>
                </a:lnTo>
                <a:close/>
                <a:moveTo>
                  <a:pt x="f94" y="f95"/>
                </a:moveTo>
                <a:lnTo>
                  <a:pt x="f96" y="f97"/>
                </a:lnTo>
                <a:lnTo>
                  <a:pt x="f98" y="f99"/>
                </a:lnTo>
                <a:lnTo>
                  <a:pt x="f100" y="f101"/>
                </a:lnTo>
                <a:lnTo>
                  <a:pt x="f102" y="f103"/>
                </a:lnTo>
                <a:lnTo>
                  <a:pt x="f104" y="f105"/>
                </a:ln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6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10" y="f125"/>
                </a:lnTo>
                <a:lnTo>
                  <a:pt x="f108" y="f126"/>
                </a:lnTo>
                <a:lnTo>
                  <a:pt x="f127" y="f66"/>
                </a:lnTo>
                <a:lnTo>
                  <a:pt x="f128" y="f129"/>
                </a:lnTo>
                <a:lnTo>
                  <a:pt x="f130" y="f131"/>
                </a:lnTo>
                <a:lnTo>
                  <a:pt x="f132" y="f133"/>
                </a:lnTo>
                <a:lnTo>
                  <a:pt x="f134" y="f135"/>
                </a:lnTo>
                <a:lnTo>
                  <a:pt x="f136" y="f137"/>
                </a:lnTo>
                <a:lnTo>
                  <a:pt x="f138" y="f139"/>
                </a:lnTo>
                <a:lnTo>
                  <a:pt x="f140" y="f141"/>
                </a:lnTo>
                <a:lnTo>
                  <a:pt x="f142" y="f139"/>
                </a:lnTo>
                <a:lnTo>
                  <a:pt x="f143" y="f144"/>
                </a:lnTo>
                <a:lnTo>
                  <a:pt x="f145" y="f146"/>
                </a:lnTo>
                <a:lnTo>
                  <a:pt x="f147" y="f46"/>
                </a:lnTo>
                <a:lnTo>
                  <a:pt x="f148" y="f149"/>
                </a:lnTo>
                <a:lnTo>
                  <a:pt x="f150" y="f151"/>
                </a:lnTo>
                <a:lnTo>
                  <a:pt x="f152" y="f153"/>
                </a:lnTo>
                <a:lnTo>
                  <a:pt x="f154" y="f125"/>
                </a:lnTo>
                <a:lnTo>
                  <a:pt x="f155" y="f156"/>
                </a:lnTo>
                <a:lnTo>
                  <a:pt x="f157" y="f158"/>
                </a:lnTo>
                <a:lnTo>
                  <a:pt x="f157" y="f159"/>
                </a:lnTo>
                <a:lnTo>
                  <a:pt x="f160" y="f30"/>
                </a:lnTo>
                <a:lnTo>
                  <a:pt x="f154" y="f161"/>
                </a:lnTo>
                <a:lnTo>
                  <a:pt x="f162" y="f163"/>
                </a:lnTo>
                <a:lnTo>
                  <a:pt x="f164" y="f165"/>
                </a:lnTo>
                <a:lnTo>
                  <a:pt x="f166" y="f167"/>
                </a:lnTo>
                <a:lnTo>
                  <a:pt x="f168" y="f169"/>
                </a:lnTo>
                <a:lnTo>
                  <a:pt x="f170" y="f89"/>
                </a:lnTo>
                <a:lnTo>
                  <a:pt x="f171" y="f172"/>
                </a:lnTo>
                <a:lnTo>
                  <a:pt x="f173" y="f174"/>
                </a:lnTo>
                <a:lnTo>
                  <a:pt x="f175" y="f99"/>
                </a:lnTo>
                <a:lnTo>
                  <a:pt x="f94" y="f95"/>
                </a:lnTo>
                <a:close/>
                <a:moveTo>
                  <a:pt x="f176" y="f6"/>
                </a:move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192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201" y="f202"/>
                </a:lnTo>
                <a:lnTo>
                  <a:pt x="f203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9" y="f210"/>
                </a:lnTo>
                <a:lnTo>
                  <a:pt x="f211" y="f202"/>
                </a:lnTo>
                <a:lnTo>
                  <a:pt x="f212" y="f213"/>
                </a:lnTo>
                <a:lnTo>
                  <a:pt x="f214" y="f215"/>
                </a:lnTo>
                <a:lnTo>
                  <a:pt x="f216" y="f217"/>
                </a:lnTo>
                <a:lnTo>
                  <a:pt x="f218" y="f196"/>
                </a:lnTo>
                <a:lnTo>
                  <a:pt x="f142" y="f219"/>
                </a:lnTo>
                <a:lnTo>
                  <a:pt x="f220" y="f221"/>
                </a:lnTo>
                <a:lnTo>
                  <a:pt x="f222" y="f223"/>
                </a:lnTo>
                <a:lnTo>
                  <a:pt x="f224" y="f225"/>
                </a:lnTo>
                <a:lnTo>
                  <a:pt x="f226" y="f227"/>
                </a:lnTo>
                <a:lnTo>
                  <a:pt x="f228" y="f229"/>
                </a:lnTo>
                <a:lnTo>
                  <a:pt x="f230" y="f231"/>
                </a:lnTo>
                <a:lnTo>
                  <a:pt x="f232" y="f200"/>
                </a:lnTo>
                <a:lnTo>
                  <a:pt x="f233" y="f234"/>
                </a:lnTo>
                <a:lnTo>
                  <a:pt x="f235" y="f236"/>
                </a:lnTo>
                <a:lnTo>
                  <a:pt x="f237" y="f238"/>
                </a:lnTo>
                <a:lnTo>
                  <a:pt x="f239" y="f240"/>
                </a:lnTo>
                <a:lnTo>
                  <a:pt x="f241" y="f242"/>
                </a:lnTo>
                <a:lnTo>
                  <a:pt x="f243" y="f244"/>
                </a:lnTo>
                <a:lnTo>
                  <a:pt x="f245" y="f246"/>
                </a:lnTo>
                <a:lnTo>
                  <a:pt x="f247" y="f248"/>
                </a:lnTo>
                <a:lnTo>
                  <a:pt x="f249" y="f250"/>
                </a:lnTo>
                <a:lnTo>
                  <a:pt x="f251" y="f67"/>
                </a:lnTo>
                <a:lnTo>
                  <a:pt x="f7" y="f252"/>
                </a:lnTo>
                <a:lnTo>
                  <a:pt x="f253" y="f254"/>
                </a:lnTo>
                <a:lnTo>
                  <a:pt x="f255" y="f256"/>
                </a:lnTo>
                <a:lnTo>
                  <a:pt x="f247" y="f95"/>
                </a:lnTo>
                <a:lnTo>
                  <a:pt x="f257" y="f258"/>
                </a:lnTo>
                <a:lnTo>
                  <a:pt x="f259" y="f260"/>
                </a:lnTo>
                <a:lnTo>
                  <a:pt x="f261" y="f262"/>
                </a:lnTo>
                <a:lnTo>
                  <a:pt x="f263" y="f264"/>
                </a:lnTo>
                <a:lnTo>
                  <a:pt x="f265" y="f266"/>
                </a:lnTo>
                <a:lnTo>
                  <a:pt x="f267" y="f268"/>
                </a:lnTo>
                <a:lnTo>
                  <a:pt x="f269" y="f120"/>
                </a:lnTo>
                <a:lnTo>
                  <a:pt x="f270" y="f271"/>
                </a:lnTo>
                <a:lnTo>
                  <a:pt x="f272" y="f273"/>
                </a:lnTo>
                <a:lnTo>
                  <a:pt x="f274" y="f70"/>
                </a:lnTo>
                <a:lnTo>
                  <a:pt x="f275" y="f276"/>
                </a:lnTo>
                <a:lnTo>
                  <a:pt x="f277" y="f278"/>
                </a:lnTo>
                <a:lnTo>
                  <a:pt x="f279" y="f278"/>
                </a:lnTo>
                <a:lnTo>
                  <a:pt x="f279" y="f280"/>
                </a:lnTo>
                <a:lnTo>
                  <a:pt x="f281" y="f70"/>
                </a:lnTo>
                <a:lnTo>
                  <a:pt x="f282" y="f283"/>
                </a:lnTo>
                <a:lnTo>
                  <a:pt x="f284" y="f285"/>
                </a:lnTo>
                <a:lnTo>
                  <a:pt x="f284" y="f286"/>
                </a:lnTo>
                <a:lnTo>
                  <a:pt x="f287" y="f288"/>
                </a:lnTo>
                <a:lnTo>
                  <a:pt x="f289" y="f113"/>
                </a:lnTo>
                <a:lnTo>
                  <a:pt x="f290" y="f291"/>
                </a:lnTo>
                <a:lnTo>
                  <a:pt x="f292" y="f293"/>
                </a:lnTo>
                <a:lnTo>
                  <a:pt x="f294" y="f89"/>
                </a:lnTo>
                <a:lnTo>
                  <a:pt x="f294" y="f258"/>
                </a:lnTo>
                <a:lnTo>
                  <a:pt x="f277" y="f295"/>
                </a:lnTo>
                <a:lnTo>
                  <a:pt x="f275" y="f89"/>
                </a:lnTo>
                <a:lnTo>
                  <a:pt x="f296" y="f89"/>
                </a:lnTo>
                <a:lnTo>
                  <a:pt x="f297" y="f295"/>
                </a:lnTo>
                <a:lnTo>
                  <a:pt x="f298" y="f299"/>
                </a:lnTo>
                <a:lnTo>
                  <a:pt x="f300" y="f301"/>
                </a:lnTo>
                <a:lnTo>
                  <a:pt x="f302" y="f11"/>
                </a:lnTo>
                <a:lnTo>
                  <a:pt x="f303" y="f304"/>
                </a:lnTo>
                <a:lnTo>
                  <a:pt x="f305" y="f53"/>
                </a:lnTo>
                <a:lnTo>
                  <a:pt x="f306" y="f95"/>
                </a:lnTo>
                <a:lnTo>
                  <a:pt x="f307" y="f308"/>
                </a:lnTo>
                <a:lnTo>
                  <a:pt x="f309" y="f310"/>
                </a:lnTo>
                <a:lnTo>
                  <a:pt x="f311" y="f312"/>
                </a:lnTo>
                <a:lnTo>
                  <a:pt x="f313" y="f314"/>
                </a:lnTo>
                <a:lnTo>
                  <a:pt x="f315" y="f316"/>
                </a:lnTo>
                <a:lnTo>
                  <a:pt x="f237" y="f317"/>
                </a:lnTo>
                <a:lnTo>
                  <a:pt x="f318" y="f319"/>
                </a:lnTo>
                <a:lnTo>
                  <a:pt x="f320" y="f248"/>
                </a:lnTo>
                <a:lnTo>
                  <a:pt x="f321" y="f322"/>
                </a:lnTo>
                <a:lnTo>
                  <a:pt x="f323" y="f324"/>
                </a:lnTo>
                <a:lnTo>
                  <a:pt x="f325" y="f326"/>
                </a:lnTo>
                <a:lnTo>
                  <a:pt x="f327" y="f328"/>
                </a:lnTo>
                <a:lnTo>
                  <a:pt x="f329" y="f330"/>
                </a:lnTo>
                <a:lnTo>
                  <a:pt x="f331" y="f332"/>
                </a:lnTo>
                <a:lnTo>
                  <a:pt x="f333" y="f334"/>
                </a:lnTo>
                <a:lnTo>
                  <a:pt x="f335" y="f244"/>
                </a:lnTo>
                <a:lnTo>
                  <a:pt x="f336" y="f244"/>
                </a:lnTo>
                <a:lnTo>
                  <a:pt x="f337" y="f338"/>
                </a:lnTo>
                <a:lnTo>
                  <a:pt x="f339" y="f340"/>
                </a:lnTo>
                <a:lnTo>
                  <a:pt x="f341" y="f342"/>
                </a:lnTo>
                <a:lnTo>
                  <a:pt x="f343" y="f246"/>
                </a:lnTo>
                <a:lnTo>
                  <a:pt x="f344" y="f345"/>
                </a:lnTo>
                <a:lnTo>
                  <a:pt x="f346" y="f347"/>
                </a:lnTo>
                <a:lnTo>
                  <a:pt x="f348" y="f349"/>
                </a:lnTo>
                <a:lnTo>
                  <a:pt x="f350" y="f351"/>
                </a:lnTo>
                <a:lnTo>
                  <a:pt x="f352" y="f353"/>
                </a:lnTo>
                <a:lnTo>
                  <a:pt x="f354" y="f355"/>
                </a:lnTo>
                <a:lnTo>
                  <a:pt x="f356" y="f357"/>
                </a:lnTo>
                <a:lnTo>
                  <a:pt x="f358" y="f359"/>
                </a:lnTo>
                <a:lnTo>
                  <a:pt x="f360" y="f361"/>
                </a:lnTo>
                <a:lnTo>
                  <a:pt x="f362" y="f363"/>
                </a:lnTo>
                <a:lnTo>
                  <a:pt x="f364" y="f304"/>
                </a:lnTo>
                <a:lnTo>
                  <a:pt x="f365" y="f366"/>
                </a:lnTo>
                <a:lnTo>
                  <a:pt x="f367" y="f368"/>
                </a:lnTo>
                <a:lnTo>
                  <a:pt x="f369" y="f370"/>
                </a:lnTo>
                <a:lnTo>
                  <a:pt x="f371" y="f372"/>
                </a:lnTo>
                <a:lnTo>
                  <a:pt x="f373" y="f120"/>
                </a:lnTo>
                <a:lnTo>
                  <a:pt x="f374" y="f375"/>
                </a:lnTo>
                <a:lnTo>
                  <a:pt x="f376" y="f377"/>
                </a:lnTo>
                <a:lnTo>
                  <a:pt x="f378" y="f379"/>
                </a:lnTo>
                <a:lnTo>
                  <a:pt x="f380" y="f381"/>
                </a:lnTo>
                <a:lnTo>
                  <a:pt x="f382" y="f383"/>
                </a:lnTo>
                <a:lnTo>
                  <a:pt x="f384" y="f385"/>
                </a:lnTo>
                <a:lnTo>
                  <a:pt x="f386" y="f387"/>
                </a:lnTo>
                <a:lnTo>
                  <a:pt x="f388" y="f389"/>
                </a:lnTo>
                <a:lnTo>
                  <a:pt x="f390" y="f391"/>
                </a:lnTo>
                <a:lnTo>
                  <a:pt x="f392" y="f393"/>
                </a:lnTo>
                <a:lnTo>
                  <a:pt x="f394" y="f395"/>
                </a:lnTo>
                <a:lnTo>
                  <a:pt x="f396" y="f397"/>
                </a:lnTo>
                <a:lnTo>
                  <a:pt x="f398" y="f399"/>
                </a:lnTo>
                <a:lnTo>
                  <a:pt x="f400" y="f401"/>
                </a:lnTo>
                <a:lnTo>
                  <a:pt x="f402" y="f403"/>
                </a:lnTo>
                <a:lnTo>
                  <a:pt x="f404" y="f405"/>
                </a:lnTo>
                <a:lnTo>
                  <a:pt x="f406" y="f407"/>
                </a:lnTo>
                <a:lnTo>
                  <a:pt x="f408" y="f384"/>
                </a:lnTo>
                <a:lnTo>
                  <a:pt x="f409" y="f410"/>
                </a:lnTo>
                <a:lnTo>
                  <a:pt x="f411" y="f362"/>
                </a:lnTo>
                <a:lnTo>
                  <a:pt x="f412" y="f413"/>
                </a:lnTo>
                <a:lnTo>
                  <a:pt x="f414" y="f415"/>
                </a:lnTo>
                <a:lnTo>
                  <a:pt x="f416" y="f417"/>
                </a:lnTo>
                <a:lnTo>
                  <a:pt x="f418" y="f419"/>
                </a:lnTo>
                <a:lnTo>
                  <a:pt x="f420" y="f421"/>
                </a:lnTo>
                <a:lnTo>
                  <a:pt x="f422" y="f423"/>
                </a:lnTo>
                <a:lnTo>
                  <a:pt x="f424" y="f425"/>
                </a:lnTo>
                <a:lnTo>
                  <a:pt x="f426" y="f8"/>
                </a:lnTo>
                <a:lnTo>
                  <a:pt x="f427" y="f425"/>
                </a:lnTo>
                <a:lnTo>
                  <a:pt x="f428" y="f423"/>
                </a:lnTo>
                <a:lnTo>
                  <a:pt x="f429" y="f430"/>
                </a:lnTo>
                <a:lnTo>
                  <a:pt x="f431" y="f432"/>
                </a:lnTo>
                <a:lnTo>
                  <a:pt x="f433" y="f434"/>
                </a:lnTo>
                <a:lnTo>
                  <a:pt x="f435" y="f436"/>
                </a:lnTo>
                <a:lnTo>
                  <a:pt x="f437" y="f438"/>
                </a:lnTo>
                <a:lnTo>
                  <a:pt x="f439" y="f440"/>
                </a:lnTo>
                <a:lnTo>
                  <a:pt x="f441" y="f376"/>
                </a:lnTo>
                <a:lnTo>
                  <a:pt x="f442" y="f443"/>
                </a:lnTo>
                <a:lnTo>
                  <a:pt x="f444" y="f445"/>
                </a:lnTo>
                <a:lnTo>
                  <a:pt x="f446" y="f447"/>
                </a:lnTo>
                <a:lnTo>
                  <a:pt x="f448" y="f449"/>
                </a:lnTo>
                <a:lnTo>
                  <a:pt x="f450" y="f451"/>
                </a:lnTo>
                <a:lnTo>
                  <a:pt x="f452" y="f453"/>
                </a:lnTo>
                <a:lnTo>
                  <a:pt x="f454" y="f455"/>
                </a:lnTo>
                <a:lnTo>
                  <a:pt x="f387" y="f456"/>
                </a:lnTo>
                <a:lnTo>
                  <a:pt x="f457" y="f458"/>
                </a:lnTo>
                <a:lnTo>
                  <a:pt x="f459" y="f460"/>
                </a:lnTo>
                <a:lnTo>
                  <a:pt x="f461" y="f462"/>
                </a:lnTo>
                <a:lnTo>
                  <a:pt x="f135" y="f463"/>
                </a:lnTo>
                <a:lnTo>
                  <a:pt x="f46" y="f464"/>
                </a:lnTo>
                <a:lnTo>
                  <a:pt x="f149" y="f141"/>
                </a:lnTo>
                <a:lnTo>
                  <a:pt x="f465" y="f466"/>
                </a:lnTo>
                <a:lnTo>
                  <a:pt x="f66" y="f467"/>
                </a:lnTo>
                <a:lnTo>
                  <a:pt x="f468" y="f68"/>
                </a:lnTo>
                <a:lnTo>
                  <a:pt x="f469" y="f470"/>
                </a:lnTo>
                <a:lnTo>
                  <a:pt x="f471" y="f472"/>
                </a:lnTo>
                <a:lnTo>
                  <a:pt x="f473" y="f474"/>
                </a:lnTo>
                <a:lnTo>
                  <a:pt x="f276" y="f475"/>
                </a:lnTo>
                <a:lnTo>
                  <a:pt x="f377" y="f82"/>
                </a:lnTo>
                <a:lnTo>
                  <a:pt x="f476" y="f477"/>
                </a:lnTo>
                <a:lnTo>
                  <a:pt x="f478" y="f295"/>
                </a:lnTo>
                <a:lnTo>
                  <a:pt x="f479" y="f480"/>
                </a:lnTo>
                <a:lnTo>
                  <a:pt x="f481" y="f482"/>
                </a:lnTo>
                <a:lnTo>
                  <a:pt x="f483" y="f484"/>
                </a:lnTo>
                <a:lnTo>
                  <a:pt x="f485" y="f486"/>
                </a:lnTo>
                <a:lnTo>
                  <a:pt x="f487" y="f488"/>
                </a:lnTo>
                <a:lnTo>
                  <a:pt x="f489" y="f490"/>
                </a:lnTo>
                <a:lnTo>
                  <a:pt x="f491" y="f250"/>
                </a:lnTo>
                <a:lnTo>
                  <a:pt x="f492" y="f319"/>
                </a:lnTo>
                <a:lnTo>
                  <a:pt x="f493" y="f494"/>
                </a:lnTo>
                <a:lnTo>
                  <a:pt x="f495" y="f496"/>
                </a:lnTo>
                <a:lnTo>
                  <a:pt x="f86" y="f497"/>
                </a:lnTo>
                <a:lnTo>
                  <a:pt x="f295" y="f498"/>
                </a:lnTo>
                <a:lnTo>
                  <a:pt x="f10" y="f499"/>
                </a:lnTo>
                <a:lnTo>
                  <a:pt x="f500" y="f338"/>
                </a:lnTo>
                <a:lnTo>
                  <a:pt x="f501" y="f244"/>
                </a:lnTo>
                <a:lnTo>
                  <a:pt x="f502" y="f244"/>
                </a:lnTo>
                <a:lnTo>
                  <a:pt x="f503" y="f338"/>
                </a:lnTo>
                <a:lnTo>
                  <a:pt x="f504" y="f505"/>
                </a:lnTo>
                <a:lnTo>
                  <a:pt x="f506" y="f507"/>
                </a:lnTo>
                <a:lnTo>
                  <a:pt x="f508" y="f509"/>
                </a:lnTo>
                <a:lnTo>
                  <a:pt x="f510" y="f511"/>
                </a:lnTo>
                <a:lnTo>
                  <a:pt x="f512" y="f513"/>
                </a:lnTo>
                <a:lnTo>
                  <a:pt x="f2" y="f514"/>
                </a:lnTo>
                <a:lnTo>
                  <a:pt x="f515" y="f516"/>
                </a:lnTo>
                <a:lnTo>
                  <a:pt x="f517" y="f319"/>
                </a:lnTo>
                <a:lnTo>
                  <a:pt x="f518" y="f519"/>
                </a:lnTo>
                <a:lnTo>
                  <a:pt x="f520" y="f521"/>
                </a:lnTo>
                <a:lnTo>
                  <a:pt x="f215" y="f67"/>
                </a:lnTo>
                <a:lnTo>
                  <a:pt x="f217" y="f522"/>
                </a:lnTo>
                <a:lnTo>
                  <a:pt x="f523" y="f524"/>
                </a:lnTo>
                <a:lnTo>
                  <a:pt x="f217" y="f525"/>
                </a:lnTo>
                <a:lnTo>
                  <a:pt x="f526" y="f527"/>
                </a:lnTo>
                <a:lnTo>
                  <a:pt x="f200" y="f92"/>
                </a:lnTo>
                <a:lnTo>
                  <a:pt x="f528" y="f529"/>
                </a:lnTo>
                <a:lnTo>
                  <a:pt x="f530" y="f531"/>
                </a:lnTo>
                <a:lnTo>
                  <a:pt x="f532" y="f533"/>
                </a:lnTo>
                <a:lnTo>
                  <a:pt x="f534" y="f535"/>
                </a:lnTo>
                <a:lnTo>
                  <a:pt x="f536" y="f537"/>
                </a:lnTo>
                <a:lnTo>
                  <a:pt x="f538" y="f539"/>
                </a:lnTo>
                <a:lnTo>
                  <a:pt x="f540" y="f541"/>
                </a:lnTo>
                <a:lnTo>
                  <a:pt x="f328" y="f542"/>
                </a:lnTo>
                <a:lnTo>
                  <a:pt x="f543" y="f544"/>
                </a:lnTo>
                <a:lnTo>
                  <a:pt x="f545" y="f89"/>
                </a:lnTo>
                <a:lnTo>
                  <a:pt x="f546" y="f547"/>
                </a:lnTo>
                <a:lnTo>
                  <a:pt x="f548" y="f103"/>
                </a:lnTo>
                <a:lnTo>
                  <a:pt x="f549" y="f23"/>
                </a:lnTo>
                <a:lnTo>
                  <a:pt x="f550" y="f21"/>
                </a:lnTo>
                <a:lnTo>
                  <a:pt x="f322" y="f37"/>
                </a:lnTo>
                <a:lnTo>
                  <a:pt x="f322" y="f474"/>
                </a:lnTo>
                <a:lnTo>
                  <a:pt x="f551" y="f552"/>
                </a:lnTo>
                <a:lnTo>
                  <a:pt x="f553" y="f554"/>
                </a:lnTo>
                <a:lnTo>
                  <a:pt x="f248" y="f555"/>
                </a:lnTo>
                <a:lnTo>
                  <a:pt x="f349" y="f556"/>
                </a:lnTo>
                <a:lnTo>
                  <a:pt x="f557" y="f38"/>
                </a:lnTo>
                <a:lnTo>
                  <a:pt x="f558" y="f470"/>
                </a:lnTo>
                <a:lnTo>
                  <a:pt x="f2" y="f559"/>
                </a:lnTo>
                <a:lnTo>
                  <a:pt x="f560" y="f561"/>
                </a:lnTo>
                <a:lnTo>
                  <a:pt x="f208" y="f562"/>
                </a:lnTo>
                <a:lnTo>
                  <a:pt x="f215" y="f24"/>
                </a:lnTo>
                <a:lnTo>
                  <a:pt x="f563" y="f564"/>
                </a:lnTo>
                <a:lnTo>
                  <a:pt x="f565" y="f111"/>
                </a:lnTo>
                <a:lnTo>
                  <a:pt x="f566" y="f567"/>
                </a:lnTo>
                <a:lnTo>
                  <a:pt x="f568" y="f51"/>
                </a:lnTo>
                <a:lnTo>
                  <a:pt x="f569" y="f570"/>
                </a:lnTo>
                <a:lnTo>
                  <a:pt x="f571" y="f572"/>
                </a:lnTo>
                <a:lnTo>
                  <a:pt x="f573" y="f254"/>
                </a:lnTo>
                <a:lnTo>
                  <a:pt x="f6" y="f252"/>
                </a:lnTo>
                <a:lnTo>
                  <a:pt x="f574" y="f575"/>
                </a:lnTo>
                <a:lnTo>
                  <a:pt x="f576" y="f75"/>
                </a:lnTo>
                <a:lnTo>
                  <a:pt x="f569" y="f577"/>
                </a:lnTo>
                <a:lnTo>
                  <a:pt x="f578" y="f508"/>
                </a:lnTo>
                <a:lnTo>
                  <a:pt x="f579" y="f580"/>
                </a:lnTo>
                <a:lnTo>
                  <a:pt x="f581" y="f582"/>
                </a:lnTo>
                <a:lnTo>
                  <a:pt x="f231" y="f583"/>
                </a:lnTo>
                <a:lnTo>
                  <a:pt x="f584" y="f585"/>
                </a:lnTo>
                <a:lnTo>
                  <a:pt x="f585" y="f586"/>
                </a:lnTo>
                <a:lnTo>
                  <a:pt x="f587" y="f234"/>
                </a:lnTo>
                <a:lnTo>
                  <a:pt x="f588" y="f589"/>
                </a:lnTo>
                <a:lnTo>
                  <a:pt x="f590" y="f217"/>
                </a:lnTo>
                <a:lnTo>
                  <a:pt x="f591" y="f592"/>
                </a:lnTo>
                <a:lnTo>
                  <a:pt x="f83" y="f593"/>
                </a:lnTo>
                <a:lnTo>
                  <a:pt x="f594" y="f194"/>
                </a:lnTo>
                <a:lnTo>
                  <a:pt x="f595" y="f596"/>
                </a:lnTo>
                <a:lnTo>
                  <a:pt x="f597" y="f581"/>
                </a:lnTo>
                <a:lnTo>
                  <a:pt x="f598" y="f223"/>
                </a:lnTo>
                <a:lnTo>
                  <a:pt x="f13" y="f227"/>
                </a:lnTo>
                <a:lnTo>
                  <a:pt x="f41" y="f523"/>
                </a:lnTo>
                <a:lnTo>
                  <a:pt x="f26" y="f599"/>
                </a:lnTo>
                <a:lnTo>
                  <a:pt x="f286" y="f600"/>
                </a:lnTo>
                <a:lnTo>
                  <a:pt x="f601" y="f602"/>
                </a:lnTo>
                <a:lnTo>
                  <a:pt x="f603" y="f604"/>
                </a:lnTo>
                <a:lnTo>
                  <a:pt x="f605" y="f208"/>
                </a:lnTo>
                <a:lnTo>
                  <a:pt x="f606" y="f206"/>
                </a:lnTo>
                <a:lnTo>
                  <a:pt x="f607" y="f204"/>
                </a:lnTo>
                <a:lnTo>
                  <a:pt x="f608" y="f609"/>
                </a:lnTo>
                <a:lnTo>
                  <a:pt x="f610" y="f611"/>
                </a:lnTo>
                <a:lnTo>
                  <a:pt x="f612" y="f526"/>
                </a:lnTo>
                <a:lnTo>
                  <a:pt x="f613" y="f614"/>
                </a:lnTo>
                <a:lnTo>
                  <a:pt x="f615" y="f616"/>
                </a:lnTo>
                <a:lnTo>
                  <a:pt x="f617" y="f618"/>
                </a:lnTo>
                <a:lnTo>
                  <a:pt x="f619" y="f620"/>
                </a:lnTo>
                <a:lnTo>
                  <a:pt x="f621" y="f622"/>
                </a:lnTo>
                <a:lnTo>
                  <a:pt x="f623" y="f624"/>
                </a:lnTo>
                <a:lnTo>
                  <a:pt x="f625" y="f626"/>
                </a:lnTo>
                <a:lnTo>
                  <a:pt x="f627" y="f628"/>
                </a:lnTo>
                <a:lnTo>
                  <a:pt x="f460" y="f629"/>
                </a:lnTo>
                <a:lnTo>
                  <a:pt x="f630" y="f180"/>
                </a:lnTo>
                <a:lnTo>
                  <a:pt x="f631" y="f178"/>
                </a:lnTo>
                <a:lnTo>
                  <a:pt x="f176" y="f6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3427B21A-66C1-4F97-9CCC-36020727A68E}"/>
              </a:ext>
            </a:extLst>
          </p:cNvPr>
          <p:cNvSpPr/>
          <p:nvPr/>
        </p:nvSpPr>
        <p:spPr>
          <a:xfrm>
            <a:off x="701363" y="3988265"/>
            <a:ext cx="470385" cy="32431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46"/>
              <a:gd name="f7" fmla="val 1340"/>
              <a:gd name="f8" fmla="val 1289"/>
              <a:gd name="f9" fmla="val 20"/>
              <a:gd name="f10" fmla="val 1353"/>
              <a:gd name="f11" fmla="val 1418"/>
              <a:gd name="f12" fmla="val 21"/>
              <a:gd name="f13" fmla="val 1484"/>
              <a:gd name="f14" fmla="val 27"/>
              <a:gd name="f15" fmla="val 1547"/>
              <a:gd name="f16" fmla="val 36"/>
              <a:gd name="f17" fmla="val 1609"/>
              <a:gd name="f18" fmla="val 47"/>
              <a:gd name="f19" fmla="val 1669"/>
              <a:gd name="f20" fmla="val 61"/>
              <a:gd name="f21" fmla="val 1722"/>
              <a:gd name="f22" fmla="val 78"/>
              <a:gd name="f23" fmla="val 1771"/>
              <a:gd name="f24" fmla="val 100"/>
              <a:gd name="f25" fmla="val 1813"/>
              <a:gd name="f26" fmla="val 123"/>
              <a:gd name="f27" fmla="val 151"/>
              <a:gd name="f28" fmla="val 1840"/>
              <a:gd name="f29" fmla="val 191"/>
              <a:gd name="f30" fmla="val 1827"/>
              <a:gd name="f31" fmla="val 229"/>
              <a:gd name="f32" fmla="val 1809"/>
              <a:gd name="f33" fmla="val 263"/>
              <a:gd name="f34" fmla="val 1787"/>
              <a:gd name="f35" fmla="val 294"/>
              <a:gd name="f36" fmla="val 1762"/>
              <a:gd name="f37" fmla="val 320"/>
              <a:gd name="f38" fmla="val 1717"/>
              <a:gd name="f39" fmla="val 356"/>
              <a:gd name="f40" fmla="val 1673"/>
              <a:gd name="f41" fmla="val 385"/>
              <a:gd name="f42" fmla="val 1633"/>
              <a:gd name="f43" fmla="val 409"/>
              <a:gd name="f44" fmla="val 1595"/>
              <a:gd name="f45" fmla="val 429"/>
              <a:gd name="f46" fmla="val 1560"/>
              <a:gd name="f47" fmla="val 447"/>
              <a:gd name="f48" fmla="val 1526"/>
              <a:gd name="f49" fmla="val 463"/>
              <a:gd name="f50" fmla="val 1493"/>
              <a:gd name="f51" fmla="val 480"/>
              <a:gd name="f52" fmla="val 1462"/>
              <a:gd name="f53" fmla="val 498"/>
              <a:gd name="f54" fmla="val 1431"/>
              <a:gd name="f55" fmla="val 520"/>
              <a:gd name="f56" fmla="val 1402"/>
              <a:gd name="f57" fmla="val 547"/>
              <a:gd name="f58" fmla="val 1380"/>
              <a:gd name="f59" fmla="val 565"/>
              <a:gd name="f60" fmla="val 581"/>
              <a:gd name="f61" fmla="val 1322"/>
              <a:gd name="f62" fmla="val 594"/>
              <a:gd name="f63" fmla="val 605"/>
              <a:gd name="f64" fmla="val 1257"/>
              <a:gd name="f65" fmla="val 609"/>
              <a:gd name="f66" fmla="val 1226"/>
              <a:gd name="f67" fmla="val 1198"/>
              <a:gd name="f68" fmla="val 596"/>
              <a:gd name="f69" fmla="val 1177"/>
              <a:gd name="f70" fmla="val 578"/>
              <a:gd name="f71" fmla="val 1157"/>
              <a:gd name="f72" fmla="val 554"/>
              <a:gd name="f73" fmla="val 1140"/>
              <a:gd name="f74" fmla="val 527"/>
              <a:gd name="f75" fmla="val 1126"/>
              <a:gd name="f76" fmla="val 1115"/>
              <a:gd name="f77" fmla="val 471"/>
              <a:gd name="f78" fmla="val 1107"/>
              <a:gd name="f79" fmla="val 1102"/>
              <a:gd name="f80" fmla="val 431"/>
              <a:gd name="f81" fmla="val 1097"/>
              <a:gd name="f82" fmla="val 405"/>
              <a:gd name="f83" fmla="val 1091"/>
              <a:gd name="f84" fmla="val 371"/>
              <a:gd name="f85" fmla="val 1089"/>
              <a:gd name="f86" fmla="val 327"/>
              <a:gd name="f87" fmla="val 281"/>
              <a:gd name="f88" fmla="val 232"/>
              <a:gd name="f89" fmla="val 1095"/>
              <a:gd name="f90" fmla="val 183"/>
              <a:gd name="f91" fmla="val 140"/>
              <a:gd name="f92" fmla="val 1106"/>
              <a:gd name="f93" fmla="val 129"/>
              <a:gd name="f94" fmla="val 1113"/>
              <a:gd name="f95" fmla="val 114"/>
              <a:gd name="f96" fmla="val 1124"/>
              <a:gd name="f97" fmla="val 98"/>
              <a:gd name="f98" fmla="val 1138"/>
              <a:gd name="f99" fmla="val 80"/>
              <a:gd name="f100" fmla="val 1158"/>
              <a:gd name="f101" fmla="val 63"/>
              <a:gd name="f102" fmla="val 1184"/>
              <a:gd name="f103" fmla="val 1213"/>
              <a:gd name="f104" fmla="val 32"/>
              <a:gd name="f105" fmla="val 1249"/>
              <a:gd name="f106" fmla="val 23"/>
              <a:gd name="f107" fmla="val 606"/>
              <a:gd name="f108" fmla="val 653"/>
              <a:gd name="f109" fmla="val 702"/>
              <a:gd name="f110" fmla="val 3"/>
              <a:gd name="f111" fmla="val 749"/>
              <a:gd name="f112" fmla="val 9"/>
              <a:gd name="f113" fmla="val 797"/>
              <a:gd name="f114" fmla="val 18"/>
              <a:gd name="f115" fmla="val 840"/>
              <a:gd name="f116" fmla="val 31"/>
              <a:gd name="f117" fmla="val 882"/>
              <a:gd name="f118" fmla="val 45"/>
              <a:gd name="f119" fmla="val 918"/>
              <a:gd name="f120" fmla="val 951"/>
              <a:gd name="f121" fmla="val 85"/>
              <a:gd name="f122" fmla="val 978"/>
              <a:gd name="f123" fmla="val 111"/>
              <a:gd name="f124" fmla="val 998"/>
              <a:gd name="f125" fmla="val 138"/>
              <a:gd name="f126" fmla="val 1009"/>
              <a:gd name="f127" fmla="val 171"/>
              <a:gd name="f128" fmla="val 1018"/>
              <a:gd name="f129" fmla="val 1020"/>
              <a:gd name="f130" fmla="val 289"/>
              <a:gd name="f131" fmla="val 345"/>
              <a:gd name="f132" fmla="val 401"/>
              <a:gd name="f133" fmla="val 1026"/>
              <a:gd name="f134" fmla="val 456"/>
              <a:gd name="f135" fmla="val 1035"/>
              <a:gd name="f136" fmla="val 481"/>
              <a:gd name="f137" fmla="val 1049"/>
              <a:gd name="f138" fmla="val 511"/>
              <a:gd name="f139" fmla="val 1064"/>
              <a:gd name="f140" fmla="val 540"/>
              <a:gd name="f141" fmla="val 1077"/>
              <a:gd name="f142" fmla="val 569"/>
              <a:gd name="f143" fmla="val 1086"/>
              <a:gd name="f144" fmla="val 600"/>
              <a:gd name="f145" fmla="val 1087"/>
              <a:gd name="f146" fmla="val 631"/>
              <a:gd name="f147" fmla="val 1078"/>
              <a:gd name="f148" fmla="val 663"/>
              <a:gd name="f149" fmla="val 1071"/>
              <a:gd name="f150" fmla="val 678"/>
              <a:gd name="f151" fmla="val 1060"/>
              <a:gd name="f152" fmla="val 694"/>
              <a:gd name="f153" fmla="val 1047"/>
              <a:gd name="f154" fmla="val 712"/>
              <a:gd name="f155" fmla="val 1029"/>
              <a:gd name="f156" fmla="val 731"/>
              <a:gd name="f157" fmla="val 1007"/>
              <a:gd name="f158" fmla="val 754"/>
              <a:gd name="f159" fmla="val 977"/>
              <a:gd name="f160" fmla="val 778"/>
              <a:gd name="f161" fmla="val 940"/>
              <a:gd name="f162" fmla="val 807"/>
              <a:gd name="f163" fmla="val 895"/>
              <a:gd name="f164" fmla="val 833"/>
              <a:gd name="f165" fmla="val 874"/>
              <a:gd name="f166" fmla="val 780"/>
              <a:gd name="f167" fmla="val 907"/>
              <a:gd name="f168" fmla="val 735"/>
              <a:gd name="f169" fmla="val 941"/>
              <a:gd name="f170" fmla="val 695"/>
              <a:gd name="f171" fmla="val 658"/>
              <a:gd name="f172" fmla="val 1016"/>
              <a:gd name="f173" fmla="val 624"/>
              <a:gd name="f174" fmla="val 589"/>
              <a:gd name="f175" fmla="val 564"/>
              <a:gd name="f176" fmla="val 1147"/>
              <a:gd name="f177" fmla="val 531"/>
              <a:gd name="f178" fmla="val 1185"/>
              <a:gd name="f179" fmla="val 497"/>
              <a:gd name="f180" fmla="val 1221"/>
              <a:gd name="f181" fmla="val 458"/>
              <a:gd name="f182" fmla="val 1252"/>
              <a:gd name="f183" fmla="val 420"/>
              <a:gd name="f184" fmla="val 1280"/>
              <a:gd name="f185" fmla="val 382"/>
              <a:gd name="f186" fmla="val 1303"/>
              <a:gd name="f187" fmla="val 344"/>
              <a:gd name="f188" fmla="val 1320"/>
              <a:gd name="f189" fmla="val 307"/>
              <a:gd name="f190" fmla="val 1332"/>
              <a:gd name="f191" fmla="val 275"/>
              <a:gd name="f192" fmla="val 246"/>
              <a:gd name="f193" fmla="val 220"/>
              <a:gd name="f194" fmla="val 1331"/>
              <a:gd name="f195" fmla="val 195"/>
              <a:gd name="f196" fmla="val 1314"/>
              <a:gd name="f197" fmla="val 169"/>
              <a:gd name="f198" fmla="val 1287"/>
              <a:gd name="f199" fmla="val 144"/>
              <a:gd name="f200" fmla="val 1251"/>
              <a:gd name="f201" fmla="val 118"/>
              <a:gd name="f202" fmla="val 1207"/>
              <a:gd name="f203" fmla="val 93"/>
              <a:gd name="f204" fmla="val 1156"/>
              <a:gd name="f205" fmla="val 71"/>
              <a:gd name="f206" fmla="val 1100"/>
              <a:gd name="f207" fmla="val 51"/>
              <a:gd name="f208" fmla="val 1040"/>
              <a:gd name="f209" fmla="val 33"/>
              <a:gd name="f210" fmla="val 974"/>
              <a:gd name="f211" fmla="val 905"/>
              <a:gd name="f212" fmla="val 7"/>
              <a:gd name="f213" fmla="val 832"/>
              <a:gd name="f214" fmla="val 2"/>
              <a:gd name="f215" fmla="val 760"/>
              <a:gd name="f216" fmla="val 687"/>
              <a:gd name="f217" fmla="val 4"/>
              <a:gd name="f218" fmla="val 612"/>
              <a:gd name="f219" fmla="val 11"/>
              <a:gd name="f220" fmla="val 467"/>
              <a:gd name="f221" fmla="val 49"/>
              <a:gd name="f222" fmla="val 398"/>
              <a:gd name="f223" fmla="val 77"/>
              <a:gd name="f224" fmla="val 332"/>
              <a:gd name="f225" fmla="val 113"/>
              <a:gd name="f226" fmla="val 271"/>
              <a:gd name="f227" fmla="val 158"/>
              <a:gd name="f228" fmla="val 214"/>
              <a:gd name="f229" fmla="val 211"/>
              <a:gd name="f230" fmla="val 161"/>
              <a:gd name="f231" fmla="val 264"/>
              <a:gd name="f232" fmla="val 120"/>
              <a:gd name="f233" fmla="val 313"/>
              <a:gd name="f234" fmla="val 364"/>
              <a:gd name="f235" fmla="val 60"/>
              <a:gd name="f236" fmla="val 413"/>
              <a:gd name="f237" fmla="val 41"/>
              <a:gd name="f238" fmla="val 460"/>
              <a:gd name="f239" fmla="val 509"/>
              <a:gd name="f240" fmla="val 16"/>
              <a:gd name="f241" fmla="val 558"/>
              <a:gd name="f242" fmla="+- 0 0 -90"/>
              <a:gd name="f243" fmla="*/ f3 1 1846"/>
              <a:gd name="f244" fmla="*/ f4 1 1340"/>
              <a:gd name="f245" fmla="val f5"/>
              <a:gd name="f246" fmla="val f6"/>
              <a:gd name="f247" fmla="val f7"/>
              <a:gd name="f248" fmla="*/ f242 f0 1"/>
              <a:gd name="f249" fmla="+- f247 0 f245"/>
              <a:gd name="f250" fmla="+- f246 0 f245"/>
              <a:gd name="f251" fmla="*/ f248 1 f2"/>
              <a:gd name="f252" fmla="*/ f250 1 1846"/>
              <a:gd name="f253" fmla="*/ f249 1 1340"/>
              <a:gd name="f254" fmla="*/ 1418 f250 1"/>
              <a:gd name="f255" fmla="*/ 21 f249 1"/>
              <a:gd name="f256" fmla="*/ 1609 f250 1"/>
              <a:gd name="f257" fmla="*/ 47 f249 1"/>
              <a:gd name="f258" fmla="*/ 1771 f250 1"/>
              <a:gd name="f259" fmla="*/ 100 f249 1"/>
              <a:gd name="f260" fmla="*/ 1840 f250 1"/>
              <a:gd name="f261" fmla="*/ 191 f249 1"/>
              <a:gd name="f262" fmla="*/ 1787 f250 1"/>
              <a:gd name="f263" fmla="*/ 294 f249 1"/>
              <a:gd name="f264" fmla="*/ 1673 f250 1"/>
              <a:gd name="f265" fmla="*/ 385 f249 1"/>
              <a:gd name="f266" fmla="*/ 1560 f250 1"/>
              <a:gd name="f267" fmla="*/ 447 f249 1"/>
              <a:gd name="f268" fmla="*/ 1462 f250 1"/>
              <a:gd name="f269" fmla="*/ 498 f249 1"/>
              <a:gd name="f270" fmla="*/ 1380 f250 1"/>
              <a:gd name="f271" fmla="*/ 565 f249 1"/>
              <a:gd name="f272" fmla="*/ 1289 f250 1"/>
              <a:gd name="f273" fmla="*/ 605 f249 1"/>
              <a:gd name="f274" fmla="*/ 1198 f250 1"/>
              <a:gd name="f275" fmla="*/ 596 f249 1"/>
              <a:gd name="f276" fmla="*/ 1140 f250 1"/>
              <a:gd name="f277" fmla="*/ 527 f249 1"/>
              <a:gd name="f278" fmla="*/ 1107 f250 1"/>
              <a:gd name="f279" fmla="*/ 1091 f250 1"/>
              <a:gd name="f280" fmla="*/ 371 f249 1"/>
              <a:gd name="f281" fmla="*/ 232 f249 1"/>
              <a:gd name="f282" fmla="*/ 1106 f250 1"/>
              <a:gd name="f283" fmla="*/ 129 f249 1"/>
              <a:gd name="f284" fmla="*/ 1138 f250 1"/>
              <a:gd name="f285" fmla="*/ 80 f249 1"/>
              <a:gd name="f286" fmla="*/ 1213 f250 1"/>
              <a:gd name="f287" fmla="*/ 32 f249 1"/>
              <a:gd name="f288" fmla="*/ 606 f250 1"/>
              <a:gd name="f289" fmla="*/ 0 f249 1"/>
              <a:gd name="f290" fmla="*/ 749 f250 1"/>
              <a:gd name="f291" fmla="*/ 9 f249 1"/>
              <a:gd name="f292" fmla="*/ 882 f250 1"/>
              <a:gd name="f293" fmla="*/ 45 f249 1"/>
              <a:gd name="f294" fmla="*/ 978 f250 1"/>
              <a:gd name="f295" fmla="*/ 111 f249 1"/>
              <a:gd name="f296" fmla="*/ 1018 f250 1"/>
              <a:gd name="f297" fmla="*/ 229 f249 1"/>
              <a:gd name="f298" fmla="*/ 401 f249 1"/>
              <a:gd name="f299" fmla="*/ 1049 f250 1"/>
              <a:gd name="f300" fmla="*/ 511 f249 1"/>
              <a:gd name="f301" fmla="*/ 1086 f250 1"/>
              <a:gd name="f302" fmla="*/ 600 f249 1"/>
              <a:gd name="f303" fmla="*/ 1071 f250 1"/>
              <a:gd name="f304" fmla="*/ 678 f249 1"/>
              <a:gd name="f305" fmla="*/ 1029 f250 1"/>
              <a:gd name="f306" fmla="*/ 731 f249 1"/>
              <a:gd name="f307" fmla="*/ 940 f250 1"/>
              <a:gd name="f308" fmla="*/ 807 f249 1"/>
              <a:gd name="f309" fmla="*/ 780 f250 1"/>
              <a:gd name="f310" fmla="*/ 907 f249 1"/>
              <a:gd name="f311" fmla="*/ 658 f250 1"/>
              <a:gd name="f312" fmla="*/ 1016 f249 1"/>
              <a:gd name="f313" fmla="*/ 564 f250 1"/>
              <a:gd name="f314" fmla="*/ 1147 f249 1"/>
              <a:gd name="f315" fmla="*/ 458 f250 1"/>
              <a:gd name="f316" fmla="*/ 1252 f249 1"/>
              <a:gd name="f317" fmla="*/ 344 f250 1"/>
              <a:gd name="f318" fmla="*/ 1320 f249 1"/>
              <a:gd name="f319" fmla="*/ 246 f250 1"/>
              <a:gd name="f320" fmla="*/ 1340 f249 1"/>
              <a:gd name="f321" fmla="*/ 169 f250 1"/>
              <a:gd name="f322" fmla="*/ 1287 f249 1"/>
              <a:gd name="f323" fmla="*/ 93 f250 1"/>
              <a:gd name="f324" fmla="*/ 1156 f249 1"/>
              <a:gd name="f325" fmla="*/ 33 f250 1"/>
              <a:gd name="f326" fmla="*/ 974 f249 1"/>
              <a:gd name="f327" fmla="*/ 2 f250 1"/>
              <a:gd name="f328" fmla="*/ 760 f249 1"/>
              <a:gd name="f329" fmla="*/ 11 f250 1"/>
              <a:gd name="f330" fmla="*/ 540 f249 1"/>
              <a:gd name="f331" fmla="*/ 77 f250 1"/>
              <a:gd name="f332" fmla="*/ 332 f249 1"/>
              <a:gd name="f333" fmla="*/ 211 f250 1"/>
              <a:gd name="f334" fmla="*/ 161 f249 1"/>
              <a:gd name="f335" fmla="*/ 364 f250 1"/>
              <a:gd name="f336" fmla="*/ 60 f249 1"/>
              <a:gd name="f337" fmla="*/ 509 f250 1"/>
              <a:gd name="f338" fmla="*/ 16 f249 1"/>
              <a:gd name="f339" fmla="+- f251 0 f1"/>
              <a:gd name="f340" fmla="*/ f254 1 1846"/>
              <a:gd name="f341" fmla="*/ f255 1 1340"/>
              <a:gd name="f342" fmla="*/ f256 1 1846"/>
              <a:gd name="f343" fmla="*/ f257 1 1340"/>
              <a:gd name="f344" fmla="*/ f258 1 1846"/>
              <a:gd name="f345" fmla="*/ f259 1 1340"/>
              <a:gd name="f346" fmla="*/ f260 1 1846"/>
              <a:gd name="f347" fmla="*/ f261 1 1340"/>
              <a:gd name="f348" fmla="*/ f262 1 1846"/>
              <a:gd name="f349" fmla="*/ f263 1 1340"/>
              <a:gd name="f350" fmla="*/ f264 1 1846"/>
              <a:gd name="f351" fmla="*/ f265 1 1340"/>
              <a:gd name="f352" fmla="*/ f266 1 1846"/>
              <a:gd name="f353" fmla="*/ f267 1 1340"/>
              <a:gd name="f354" fmla="*/ f268 1 1846"/>
              <a:gd name="f355" fmla="*/ f269 1 1340"/>
              <a:gd name="f356" fmla="*/ f270 1 1846"/>
              <a:gd name="f357" fmla="*/ f271 1 1340"/>
              <a:gd name="f358" fmla="*/ f272 1 1846"/>
              <a:gd name="f359" fmla="*/ f273 1 1340"/>
              <a:gd name="f360" fmla="*/ f274 1 1846"/>
              <a:gd name="f361" fmla="*/ f275 1 1340"/>
              <a:gd name="f362" fmla="*/ f276 1 1846"/>
              <a:gd name="f363" fmla="*/ f277 1 1340"/>
              <a:gd name="f364" fmla="*/ f278 1 1846"/>
              <a:gd name="f365" fmla="*/ f279 1 1846"/>
              <a:gd name="f366" fmla="*/ f280 1 1340"/>
              <a:gd name="f367" fmla="*/ f281 1 1340"/>
              <a:gd name="f368" fmla="*/ f282 1 1846"/>
              <a:gd name="f369" fmla="*/ f283 1 1340"/>
              <a:gd name="f370" fmla="*/ f284 1 1846"/>
              <a:gd name="f371" fmla="*/ f285 1 1340"/>
              <a:gd name="f372" fmla="*/ f286 1 1846"/>
              <a:gd name="f373" fmla="*/ f287 1 1340"/>
              <a:gd name="f374" fmla="*/ f288 1 1846"/>
              <a:gd name="f375" fmla="*/ f289 1 1340"/>
              <a:gd name="f376" fmla="*/ f290 1 1846"/>
              <a:gd name="f377" fmla="*/ f291 1 1340"/>
              <a:gd name="f378" fmla="*/ f292 1 1846"/>
              <a:gd name="f379" fmla="*/ f293 1 1340"/>
              <a:gd name="f380" fmla="*/ f294 1 1846"/>
              <a:gd name="f381" fmla="*/ f295 1 1340"/>
              <a:gd name="f382" fmla="*/ f296 1 1846"/>
              <a:gd name="f383" fmla="*/ f297 1 1340"/>
              <a:gd name="f384" fmla="*/ f298 1 1340"/>
              <a:gd name="f385" fmla="*/ f299 1 1846"/>
              <a:gd name="f386" fmla="*/ f300 1 1340"/>
              <a:gd name="f387" fmla="*/ f301 1 1846"/>
              <a:gd name="f388" fmla="*/ f302 1 1340"/>
              <a:gd name="f389" fmla="*/ f303 1 1846"/>
              <a:gd name="f390" fmla="*/ f304 1 1340"/>
              <a:gd name="f391" fmla="*/ f305 1 1846"/>
              <a:gd name="f392" fmla="*/ f306 1 1340"/>
              <a:gd name="f393" fmla="*/ f307 1 1846"/>
              <a:gd name="f394" fmla="*/ f308 1 1340"/>
              <a:gd name="f395" fmla="*/ f309 1 1846"/>
              <a:gd name="f396" fmla="*/ f310 1 1340"/>
              <a:gd name="f397" fmla="*/ f311 1 1846"/>
              <a:gd name="f398" fmla="*/ f312 1 1340"/>
              <a:gd name="f399" fmla="*/ f313 1 1846"/>
              <a:gd name="f400" fmla="*/ f314 1 1340"/>
              <a:gd name="f401" fmla="*/ f315 1 1846"/>
              <a:gd name="f402" fmla="*/ f316 1 1340"/>
              <a:gd name="f403" fmla="*/ f317 1 1846"/>
              <a:gd name="f404" fmla="*/ f318 1 1340"/>
              <a:gd name="f405" fmla="*/ f319 1 1846"/>
              <a:gd name="f406" fmla="*/ f320 1 1340"/>
              <a:gd name="f407" fmla="*/ f321 1 1846"/>
              <a:gd name="f408" fmla="*/ f322 1 1340"/>
              <a:gd name="f409" fmla="*/ f323 1 1846"/>
              <a:gd name="f410" fmla="*/ f324 1 1340"/>
              <a:gd name="f411" fmla="*/ f325 1 1846"/>
              <a:gd name="f412" fmla="*/ f326 1 1340"/>
              <a:gd name="f413" fmla="*/ f327 1 1846"/>
              <a:gd name="f414" fmla="*/ f328 1 1340"/>
              <a:gd name="f415" fmla="*/ f329 1 1846"/>
              <a:gd name="f416" fmla="*/ f330 1 1340"/>
              <a:gd name="f417" fmla="*/ f331 1 1846"/>
              <a:gd name="f418" fmla="*/ f332 1 1340"/>
              <a:gd name="f419" fmla="*/ f333 1 1846"/>
              <a:gd name="f420" fmla="*/ f334 1 1340"/>
              <a:gd name="f421" fmla="*/ f335 1 1846"/>
              <a:gd name="f422" fmla="*/ f336 1 1340"/>
              <a:gd name="f423" fmla="*/ f337 1 1846"/>
              <a:gd name="f424" fmla="*/ f338 1 1340"/>
              <a:gd name="f425" fmla="*/ 0 1 f252"/>
              <a:gd name="f426" fmla="*/ f246 1 f252"/>
              <a:gd name="f427" fmla="*/ 0 1 f253"/>
              <a:gd name="f428" fmla="*/ f247 1 f253"/>
              <a:gd name="f429" fmla="*/ f340 1 f252"/>
              <a:gd name="f430" fmla="*/ f341 1 f253"/>
              <a:gd name="f431" fmla="*/ f342 1 f252"/>
              <a:gd name="f432" fmla="*/ f343 1 f253"/>
              <a:gd name="f433" fmla="*/ f344 1 f252"/>
              <a:gd name="f434" fmla="*/ f345 1 f253"/>
              <a:gd name="f435" fmla="*/ f346 1 f252"/>
              <a:gd name="f436" fmla="*/ f347 1 f253"/>
              <a:gd name="f437" fmla="*/ f348 1 f252"/>
              <a:gd name="f438" fmla="*/ f349 1 f253"/>
              <a:gd name="f439" fmla="*/ f350 1 f252"/>
              <a:gd name="f440" fmla="*/ f351 1 f253"/>
              <a:gd name="f441" fmla="*/ f352 1 f252"/>
              <a:gd name="f442" fmla="*/ f353 1 f253"/>
              <a:gd name="f443" fmla="*/ f354 1 f252"/>
              <a:gd name="f444" fmla="*/ f355 1 f253"/>
              <a:gd name="f445" fmla="*/ f356 1 f252"/>
              <a:gd name="f446" fmla="*/ f357 1 f253"/>
              <a:gd name="f447" fmla="*/ f358 1 f252"/>
              <a:gd name="f448" fmla="*/ f359 1 f253"/>
              <a:gd name="f449" fmla="*/ f360 1 f252"/>
              <a:gd name="f450" fmla="*/ f361 1 f253"/>
              <a:gd name="f451" fmla="*/ f362 1 f252"/>
              <a:gd name="f452" fmla="*/ f363 1 f253"/>
              <a:gd name="f453" fmla="*/ f364 1 f252"/>
              <a:gd name="f454" fmla="*/ f365 1 f252"/>
              <a:gd name="f455" fmla="*/ f366 1 f253"/>
              <a:gd name="f456" fmla="*/ f367 1 f253"/>
              <a:gd name="f457" fmla="*/ f368 1 f252"/>
              <a:gd name="f458" fmla="*/ f369 1 f253"/>
              <a:gd name="f459" fmla="*/ f370 1 f252"/>
              <a:gd name="f460" fmla="*/ f371 1 f253"/>
              <a:gd name="f461" fmla="*/ f372 1 f252"/>
              <a:gd name="f462" fmla="*/ f373 1 f253"/>
              <a:gd name="f463" fmla="*/ f374 1 f252"/>
              <a:gd name="f464" fmla="*/ f375 1 f253"/>
              <a:gd name="f465" fmla="*/ f376 1 f252"/>
              <a:gd name="f466" fmla="*/ f377 1 f253"/>
              <a:gd name="f467" fmla="*/ f378 1 f252"/>
              <a:gd name="f468" fmla="*/ f379 1 f253"/>
              <a:gd name="f469" fmla="*/ f380 1 f252"/>
              <a:gd name="f470" fmla="*/ f381 1 f253"/>
              <a:gd name="f471" fmla="*/ f382 1 f252"/>
              <a:gd name="f472" fmla="*/ f383 1 f253"/>
              <a:gd name="f473" fmla="*/ f384 1 f253"/>
              <a:gd name="f474" fmla="*/ f385 1 f252"/>
              <a:gd name="f475" fmla="*/ f386 1 f253"/>
              <a:gd name="f476" fmla="*/ f387 1 f252"/>
              <a:gd name="f477" fmla="*/ f388 1 f253"/>
              <a:gd name="f478" fmla="*/ f389 1 f252"/>
              <a:gd name="f479" fmla="*/ f390 1 f253"/>
              <a:gd name="f480" fmla="*/ f391 1 f252"/>
              <a:gd name="f481" fmla="*/ f392 1 f253"/>
              <a:gd name="f482" fmla="*/ f393 1 f252"/>
              <a:gd name="f483" fmla="*/ f394 1 f253"/>
              <a:gd name="f484" fmla="*/ f395 1 f252"/>
              <a:gd name="f485" fmla="*/ f396 1 f253"/>
              <a:gd name="f486" fmla="*/ f397 1 f252"/>
              <a:gd name="f487" fmla="*/ f398 1 f253"/>
              <a:gd name="f488" fmla="*/ f399 1 f252"/>
              <a:gd name="f489" fmla="*/ f400 1 f253"/>
              <a:gd name="f490" fmla="*/ f401 1 f252"/>
              <a:gd name="f491" fmla="*/ f402 1 f253"/>
              <a:gd name="f492" fmla="*/ f403 1 f252"/>
              <a:gd name="f493" fmla="*/ f404 1 f253"/>
              <a:gd name="f494" fmla="*/ f405 1 f252"/>
              <a:gd name="f495" fmla="*/ f406 1 f253"/>
              <a:gd name="f496" fmla="*/ f407 1 f252"/>
              <a:gd name="f497" fmla="*/ f408 1 f253"/>
              <a:gd name="f498" fmla="*/ f409 1 f252"/>
              <a:gd name="f499" fmla="*/ f410 1 f253"/>
              <a:gd name="f500" fmla="*/ f411 1 f252"/>
              <a:gd name="f501" fmla="*/ f412 1 f253"/>
              <a:gd name="f502" fmla="*/ f413 1 f252"/>
              <a:gd name="f503" fmla="*/ f414 1 f253"/>
              <a:gd name="f504" fmla="*/ f415 1 f252"/>
              <a:gd name="f505" fmla="*/ f416 1 f253"/>
              <a:gd name="f506" fmla="*/ f417 1 f252"/>
              <a:gd name="f507" fmla="*/ f418 1 f253"/>
              <a:gd name="f508" fmla="*/ f419 1 f252"/>
              <a:gd name="f509" fmla="*/ f420 1 f253"/>
              <a:gd name="f510" fmla="*/ f421 1 f252"/>
              <a:gd name="f511" fmla="*/ f422 1 f253"/>
              <a:gd name="f512" fmla="*/ f423 1 f252"/>
              <a:gd name="f513" fmla="*/ f424 1 f253"/>
              <a:gd name="f514" fmla="*/ f425 f243 1"/>
              <a:gd name="f515" fmla="*/ f426 f243 1"/>
              <a:gd name="f516" fmla="*/ f428 f244 1"/>
              <a:gd name="f517" fmla="*/ f427 f244 1"/>
              <a:gd name="f518" fmla="*/ f429 f243 1"/>
              <a:gd name="f519" fmla="*/ f430 f244 1"/>
              <a:gd name="f520" fmla="*/ f431 f243 1"/>
              <a:gd name="f521" fmla="*/ f432 f244 1"/>
              <a:gd name="f522" fmla="*/ f433 f243 1"/>
              <a:gd name="f523" fmla="*/ f434 f244 1"/>
              <a:gd name="f524" fmla="*/ f435 f243 1"/>
              <a:gd name="f525" fmla="*/ f436 f244 1"/>
              <a:gd name="f526" fmla="*/ f437 f243 1"/>
              <a:gd name="f527" fmla="*/ f438 f244 1"/>
              <a:gd name="f528" fmla="*/ f439 f243 1"/>
              <a:gd name="f529" fmla="*/ f440 f244 1"/>
              <a:gd name="f530" fmla="*/ f441 f243 1"/>
              <a:gd name="f531" fmla="*/ f442 f244 1"/>
              <a:gd name="f532" fmla="*/ f443 f243 1"/>
              <a:gd name="f533" fmla="*/ f444 f244 1"/>
              <a:gd name="f534" fmla="*/ f445 f243 1"/>
              <a:gd name="f535" fmla="*/ f446 f244 1"/>
              <a:gd name="f536" fmla="*/ f447 f243 1"/>
              <a:gd name="f537" fmla="*/ f448 f244 1"/>
              <a:gd name="f538" fmla="*/ f449 f243 1"/>
              <a:gd name="f539" fmla="*/ f450 f244 1"/>
              <a:gd name="f540" fmla="*/ f451 f243 1"/>
              <a:gd name="f541" fmla="*/ f452 f244 1"/>
              <a:gd name="f542" fmla="*/ f453 f243 1"/>
              <a:gd name="f543" fmla="*/ f454 f243 1"/>
              <a:gd name="f544" fmla="*/ f455 f244 1"/>
              <a:gd name="f545" fmla="*/ f456 f244 1"/>
              <a:gd name="f546" fmla="*/ f457 f243 1"/>
              <a:gd name="f547" fmla="*/ f458 f244 1"/>
              <a:gd name="f548" fmla="*/ f459 f243 1"/>
              <a:gd name="f549" fmla="*/ f460 f244 1"/>
              <a:gd name="f550" fmla="*/ f461 f243 1"/>
              <a:gd name="f551" fmla="*/ f462 f244 1"/>
              <a:gd name="f552" fmla="*/ f463 f243 1"/>
              <a:gd name="f553" fmla="*/ f464 f244 1"/>
              <a:gd name="f554" fmla="*/ f465 f243 1"/>
              <a:gd name="f555" fmla="*/ f466 f244 1"/>
              <a:gd name="f556" fmla="*/ f467 f243 1"/>
              <a:gd name="f557" fmla="*/ f468 f244 1"/>
              <a:gd name="f558" fmla="*/ f469 f243 1"/>
              <a:gd name="f559" fmla="*/ f470 f244 1"/>
              <a:gd name="f560" fmla="*/ f471 f243 1"/>
              <a:gd name="f561" fmla="*/ f472 f244 1"/>
              <a:gd name="f562" fmla="*/ f473 f244 1"/>
              <a:gd name="f563" fmla="*/ f474 f243 1"/>
              <a:gd name="f564" fmla="*/ f475 f244 1"/>
              <a:gd name="f565" fmla="*/ f476 f243 1"/>
              <a:gd name="f566" fmla="*/ f477 f244 1"/>
              <a:gd name="f567" fmla="*/ f478 f243 1"/>
              <a:gd name="f568" fmla="*/ f479 f244 1"/>
              <a:gd name="f569" fmla="*/ f480 f243 1"/>
              <a:gd name="f570" fmla="*/ f481 f244 1"/>
              <a:gd name="f571" fmla="*/ f482 f243 1"/>
              <a:gd name="f572" fmla="*/ f483 f244 1"/>
              <a:gd name="f573" fmla="*/ f484 f243 1"/>
              <a:gd name="f574" fmla="*/ f485 f244 1"/>
              <a:gd name="f575" fmla="*/ f486 f243 1"/>
              <a:gd name="f576" fmla="*/ f487 f244 1"/>
              <a:gd name="f577" fmla="*/ f488 f243 1"/>
              <a:gd name="f578" fmla="*/ f489 f244 1"/>
              <a:gd name="f579" fmla="*/ f490 f243 1"/>
              <a:gd name="f580" fmla="*/ f491 f244 1"/>
              <a:gd name="f581" fmla="*/ f492 f243 1"/>
              <a:gd name="f582" fmla="*/ f493 f244 1"/>
              <a:gd name="f583" fmla="*/ f494 f243 1"/>
              <a:gd name="f584" fmla="*/ f495 f244 1"/>
              <a:gd name="f585" fmla="*/ f496 f243 1"/>
              <a:gd name="f586" fmla="*/ f497 f244 1"/>
              <a:gd name="f587" fmla="*/ f498 f243 1"/>
              <a:gd name="f588" fmla="*/ f499 f244 1"/>
              <a:gd name="f589" fmla="*/ f500 f243 1"/>
              <a:gd name="f590" fmla="*/ f501 f244 1"/>
              <a:gd name="f591" fmla="*/ f502 f243 1"/>
              <a:gd name="f592" fmla="*/ f503 f244 1"/>
              <a:gd name="f593" fmla="*/ f504 f243 1"/>
              <a:gd name="f594" fmla="*/ f505 f244 1"/>
              <a:gd name="f595" fmla="*/ f506 f243 1"/>
              <a:gd name="f596" fmla="*/ f507 f244 1"/>
              <a:gd name="f597" fmla="*/ f508 f243 1"/>
              <a:gd name="f598" fmla="*/ f509 f244 1"/>
              <a:gd name="f599" fmla="*/ f510 f243 1"/>
              <a:gd name="f600" fmla="*/ f511 f244 1"/>
              <a:gd name="f601" fmla="*/ f512 f243 1"/>
              <a:gd name="f602" fmla="*/ f513 f2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9">
                <a:pos x="f518" y="f519"/>
              </a:cxn>
              <a:cxn ang="f339">
                <a:pos x="f520" y="f521"/>
              </a:cxn>
              <a:cxn ang="f339">
                <a:pos x="f522" y="f523"/>
              </a:cxn>
              <a:cxn ang="f339">
                <a:pos x="f524" y="f525"/>
              </a:cxn>
              <a:cxn ang="f339">
                <a:pos x="f526" y="f527"/>
              </a:cxn>
              <a:cxn ang="f339">
                <a:pos x="f528" y="f529"/>
              </a:cxn>
              <a:cxn ang="f339">
                <a:pos x="f530" y="f531"/>
              </a:cxn>
              <a:cxn ang="f339">
                <a:pos x="f532" y="f533"/>
              </a:cxn>
              <a:cxn ang="f339">
                <a:pos x="f534" y="f535"/>
              </a:cxn>
              <a:cxn ang="f339">
                <a:pos x="f536" y="f537"/>
              </a:cxn>
              <a:cxn ang="f339">
                <a:pos x="f538" y="f539"/>
              </a:cxn>
              <a:cxn ang="f339">
                <a:pos x="f540" y="f541"/>
              </a:cxn>
              <a:cxn ang="f339">
                <a:pos x="f542" y="f531"/>
              </a:cxn>
              <a:cxn ang="f339">
                <a:pos x="f543" y="f544"/>
              </a:cxn>
              <a:cxn ang="f339">
                <a:pos x="f543" y="f545"/>
              </a:cxn>
              <a:cxn ang="f339">
                <a:pos x="f546" y="f547"/>
              </a:cxn>
              <a:cxn ang="f339">
                <a:pos x="f548" y="f549"/>
              </a:cxn>
              <a:cxn ang="f339">
                <a:pos x="f550" y="f551"/>
              </a:cxn>
              <a:cxn ang="f339">
                <a:pos x="f552" y="f553"/>
              </a:cxn>
              <a:cxn ang="f339">
                <a:pos x="f554" y="f555"/>
              </a:cxn>
              <a:cxn ang="f339">
                <a:pos x="f556" y="f557"/>
              </a:cxn>
              <a:cxn ang="f339">
                <a:pos x="f558" y="f559"/>
              </a:cxn>
              <a:cxn ang="f339">
                <a:pos x="f560" y="f561"/>
              </a:cxn>
              <a:cxn ang="f339">
                <a:pos x="f560" y="f562"/>
              </a:cxn>
              <a:cxn ang="f339">
                <a:pos x="f563" y="f564"/>
              </a:cxn>
              <a:cxn ang="f339">
                <a:pos x="f565" y="f566"/>
              </a:cxn>
              <a:cxn ang="f339">
                <a:pos x="f567" y="f568"/>
              </a:cxn>
              <a:cxn ang="f339">
                <a:pos x="f569" y="f570"/>
              </a:cxn>
              <a:cxn ang="f339">
                <a:pos x="f571" y="f572"/>
              </a:cxn>
              <a:cxn ang="f339">
                <a:pos x="f573" y="f574"/>
              </a:cxn>
              <a:cxn ang="f339">
                <a:pos x="f575" y="f576"/>
              </a:cxn>
              <a:cxn ang="f339">
                <a:pos x="f577" y="f578"/>
              </a:cxn>
              <a:cxn ang="f339">
                <a:pos x="f579" y="f580"/>
              </a:cxn>
              <a:cxn ang="f339">
                <a:pos x="f581" y="f582"/>
              </a:cxn>
              <a:cxn ang="f339">
                <a:pos x="f583" y="f584"/>
              </a:cxn>
              <a:cxn ang="f339">
                <a:pos x="f585" y="f586"/>
              </a:cxn>
              <a:cxn ang="f339">
                <a:pos x="f587" y="f588"/>
              </a:cxn>
              <a:cxn ang="f339">
                <a:pos x="f589" y="f590"/>
              </a:cxn>
              <a:cxn ang="f339">
                <a:pos x="f591" y="f592"/>
              </a:cxn>
              <a:cxn ang="f339">
                <a:pos x="f593" y="f594"/>
              </a:cxn>
              <a:cxn ang="f339">
                <a:pos x="f595" y="f596"/>
              </a:cxn>
              <a:cxn ang="f339">
                <a:pos x="f597" y="f598"/>
              </a:cxn>
              <a:cxn ang="f339">
                <a:pos x="f599" y="f600"/>
              </a:cxn>
              <a:cxn ang="f339">
                <a:pos x="f601" y="f602"/>
              </a:cxn>
            </a:cxnLst>
            <a:rect l="f514" t="f517" r="f515" b="f516"/>
            <a:pathLst>
              <a:path w="1846" h="1340">
                <a:moveTo>
                  <a:pt x="f8" y="f9"/>
                </a:moveTo>
                <a:lnTo>
                  <a:pt x="f10" y="f9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lnTo>
                  <a:pt x="f48" y="f49"/>
                </a:lnTo>
                <a:lnTo>
                  <a:pt x="f50" y="f51"/>
                </a:lnTo>
                <a:lnTo>
                  <a:pt x="f52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10" y="f60"/>
                </a:lnTo>
                <a:lnTo>
                  <a:pt x="f61" y="f62"/>
                </a:lnTo>
                <a:lnTo>
                  <a:pt x="f8" y="f63"/>
                </a:lnTo>
                <a:lnTo>
                  <a:pt x="f64" y="f65"/>
                </a:lnTo>
                <a:lnTo>
                  <a:pt x="f66" y="f63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53"/>
                </a:lnTo>
                <a:lnTo>
                  <a:pt x="f76" y="f77"/>
                </a:lnTo>
                <a:lnTo>
                  <a:pt x="f78" y="f47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5" y="f87"/>
                </a:lnTo>
                <a:lnTo>
                  <a:pt x="f83" y="f88"/>
                </a:lnTo>
                <a:lnTo>
                  <a:pt x="f89" y="f90"/>
                </a:lnTo>
                <a:lnTo>
                  <a:pt x="f79" y="f91"/>
                </a:lnTo>
                <a:lnTo>
                  <a:pt x="f92" y="f93"/>
                </a:ln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lnTo>
                  <a:pt x="f100" y="f101"/>
                </a:lnTo>
                <a:lnTo>
                  <a:pt x="f102" y="f18"/>
                </a:lnTo>
                <a:lnTo>
                  <a:pt x="f103" y="f104"/>
                </a:lnTo>
                <a:lnTo>
                  <a:pt x="f105" y="f106"/>
                </a:lnTo>
                <a:lnTo>
                  <a:pt x="f8" y="f9"/>
                </a:lnTo>
                <a:close/>
                <a:moveTo>
                  <a:pt x="f107" y="f5"/>
                </a:moveTo>
                <a:lnTo>
                  <a:pt x="f108" y="f5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01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lnTo>
                  <a:pt x="f126" y="f127"/>
                </a:lnTo>
                <a:lnTo>
                  <a:pt x="f128" y="f31"/>
                </a:lnTo>
                <a:lnTo>
                  <a:pt x="f129" y="f130"/>
                </a:lnTo>
                <a:lnTo>
                  <a:pt x="f128" y="f131"/>
                </a:lnTo>
                <a:lnTo>
                  <a:pt x="f128" y="f132"/>
                </a:lnTo>
                <a:lnTo>
                  <a:pt x="f133" y="f134"/>
                </a:lnTo>
                <a:lnTo>
                  <a:pt x="f135" y="f136"/>
                </a:lnTo>
                <a:lnTo>
                  <a:pt x="f137" y="f138"/>
                </a:lnTo>
                <a:lnTo>
                  <a:pt x="f139" y="f140"/>
                </a:lnTo>
                <a:lnTo>
                  <a:pt x="f141" y="f142"/>
                </a:ln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lnTo>
                  <a:pt x="f151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15"/>
                </a:lnTo>
                <a:lnTo>
                  <a:pt x="f164" y="f165"/>
                </a:lnTo>
                <a:lnTo>
                  <a:pt x="f166" y="f167"/>
                </a:lnTo>
                <a:lnTo>
                  <a:pt x="f168" y="f169"/>
                </a:lnTo>
                <a:lnTo>
                  <a:pt x="f170" y="f122"/>
                </a:lnTo>
                <a:lnTo>
                  <a:pt x="f171" y="f172"/>
                </a:lnTo>
                <a:lnTo>
                  <a:pt x="f173" y="f151"/>
                </a:lnTo>
                <a:lnTo>
                  <a:pt x="f174" y="f78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7"/>
                </a:lnTo>
                <a:lnTo>
                  <a:pt x="f192" y="f7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201" y="f202"/>
                </a:lnTo>
                <a:lnTo>
                  <a:pt x="f203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9" y="f210"/>
                </a:lnTo>
                <a:lnTo>
                  <a:pt x="f114" y="f211"/>
                </a:lnTo>
                <a:lnTo>
                  <a:pt x="f212" y="f213"/>
                </a:lnTo>
                <a:lnTo>
                  <a:pt x="f214" y="f215"/>
                </a:lnTo>
                <a:lnTo>
                  <a:pt x="f5" y="f216"/>
                </a:lnTo>
                <a:lnTo>
                  <a:pt x="f217" y="f218"/>
                </a:lnTo>
                <a:lnTo>
                  <a:pt x="f219" y="f140"/>
                </a:lnTo>
                <a:lnTo>
                  <a:pt x="f14" y="f220"/>
                </a:lnTo>
                <a:lnTo>
                  <a:pt x="f221" y="f222"/>
                </a:lnTo>
                <a:lnTo>
                  <a:pt x="f223" y="f224"/>
                </a:lnTo>
                <a:lnTo>
                  <a:pt x="f225" y="f226"/>
                </a:lnTo>
                <a:lnTo>
                  <a:pt x="f227" y="f228"/>
                </a:lnTo>
                <a:lnTo>
                  <a:pt x="f229" y="f230"/>
                </a:lnTo>
                <a:lnTo>
                  <a:pt x="f231" y="f232"/>
                </a:lnTo>
                <a:lnTo>
                  <a:pt x="f233" y="f121"/>
                </a:lnTo>
                <a:lnTo>
                  <a:pt x="f234" y="f235"/>
                </a:lnTo>
                <a:lnTo>
                  <a:pt x="f236" y="f237"/>
                </a:lnTo>
                <a:lnTo>
                  <a:pt x="f238" y="f14"/>
                </a:lnTo>
                <a:lnTo>
                  <a:pt x="f239" y="f240"/>
                </a:lnTo>
                <a:lnTo>
                  <a:pt x="f241" y="f212"/>
                </a:lnTo>
                <a:lnTo>
                  <a:pt x="f107" y="f5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0A73B0FB-EC6A-466E-8AA2-78E25BEEB24C}"/>
              </a:ext>
            </a:extLst>
          </p:cNvPr>
          <p:cNvSpPr/>
          <p:nvPr/>
        </p:nvSpPr>
        <p:spPr>
          <a:xfrm>
            <a:off x="634685" y="3939957"/>
            <a:ext cx="426531" cy="4148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85"/>
              <a:gd name="f7" fmla="val 3876"/>
              <a:gd name="f8" fmla="val 1245"/>
              <a:gd name="f9" fmla="val 1753"/>
              <a:gd name="f10" fmla="val 4"/>
              <a:gd name="f11" fmla="val 56"/>
              <a:gd name="f12" fmla="val 1754"/>
              <a:gd name="f13" fmla="val 114"/>
              <a:gd name="f14" fmla="val 1756"/>
              <a:gd name="f15" fmla="val 174"/>
              <a:gd name="f16" fmla="val 1760"/>
              <a:gd name="f17" fmla="val 238"/>
              <a:gd name="f18" fmla="val 1765"/>
              <a:gd name="f19" fmla="val 302"/>
              <a:gd name="f20" fmla="val 1771"/>
              <a:gd name="f21" fmla="val 367"/>
              <a:gd name="f22" fmla="val 1780"/>
              <a:gd name="f23" fmla="val 433"/>
              <a:gd name="f24" fmla="val 1791"/>
              <a:gd name="f25" fmla="val 494"/>
              <a:gd name="f26" fmla="val 1804"/>
              <a:gd name="f27" fmla="val 556"/>
              <a:gd name="f28" fmla="val 1818"/>
              <a:gd name="f29" fmla="val 614"/>
              <a:gd name="f30" fmla="val 1836"/>
              <a:gd name="f31" fmla="val 669"/>
              <a:gd name="f32" fmla="val 1854"/>
              <a:gd name="f33" fmla="val 718"/>
              <a:gd name="f34" fmla="val 1878"/>
              <a:gd name="f35" fmla="val 760"/>
              <a:gd name="f36" fmla="val 1902"/>
              <a:gd name="f37" fmla="val 796"/>
              <a:gd name="f38" fmla="val 1931"/>
              <a:gd name="f39" fmla="val 825"/>
              <a:gd name="f40" fmla="val 1962"/>
              <a:gd name="f41" fmla="val 844"/>
              <a:gd name="f42" fmla="val 2000"/>
              <a:gd name="f43" fmla="val 856"/>
              <a:gd name="f44" fmla="val 2038"/>
              <a:gd name="f45" fmla="val 858"/>
              <a:gd name="f46" fmla="val 2076"/>
              <a:gd name="f47" fmla="val 851"/>
              <a:gd name="f48" fmla="val 2113"/>
              <a:gd name="f49" fmla="val 838"/>
              <a:gd name="f50" fmla="val 2147"/>
              <a:gd name="f51" fmla="val 822"/>
              <a:gd name="f52" fmla="val 2180"/>
              <a:gd name="f53" fmla="val 802"/>
              <a:gd name="f54" fmla="val 2211"/>
              <a:gd name="f55" fmla="val 782"/>
              <a:gd name="f56" fmla="val 2240"/>
              <a:gd name="f57" fmla="val 764"/>
              <a:gd name="f58" fmla="val 2265"/>
              <a:gd name="f59" fmla="val 747"/>
              <a:gd name="f60" fmla="val 2320"/>
              <a:gd name="f61" fmla="val 722"/>
              <a:gd name="f62" fmla="val 2384"/>
              <a:gd name="f63" fmla="val 696"/>
              <a:gd name="f64" fmla="val 2454"/>
              <a:gd name="f65" fmla="val 673"/>
              <a:gd name="f66" fmla="val 2531"/>
              <a:gd name="f67" fmla="val 653"/>
              <a:gd name="f68" fmla="val 2609"/>
              <a:gd name="f69" fmla="val 640"/>
              <a:gd name="f70" fmla="val 2693"/>
              <a:gd name="f71" fmla="val 633"/>
              <a:gd name="f72" fmla="val 2774"/>
              <a:gd name="f73" fmla="val 636"/>
              <a:gd name="f74" fmla="val 2856"/>
              <a:gd name="f75" fmla="val 649"/>
              <a:gd name="f76" fmla="val 2954"/>
              <a:gd name="f77" fmla="val 674"/>
              <a:gd name="f78" fmla="val 3047"/>
              <a:gd name="f79" fmla="val 709"/>
              <a:gd name="f80" fmla="val 3136"/>
              <a:gd name="f81" fmla="val 751"/>
              <a:gd name="f82" fmla="val 3220"/>
              <a:gd name="f83" fmla="val 800"/>
              <a:gd name="f84" fmla="val 3298"/>
              <a:gd name="f85" fmla="val 3373"/>
              <a:gd name="f86" fmla="val 918"/>
              <a:gd name="f87" fmla="val 3440"/>
              <a:gd name="f88" fmla="val 985"/>
              <a:gd name="f89" fmla="val 3502"/>
              <a:gd name="f90" fmla="val 1056"/>
              <a:gd name="f91" fmla="val 3556"/>
              <a:gd name="f92" fmla="val 1133"/>
              <a:gd name="f93" fmla="val 3604"/>
              <a:gd name="f94" fmla="val 1213"/>
              <a:gd name="f95" fmla="val 3645"/>
              <a:gd name="f96" fmla="val 1296"/>
              <a:gd name="f97" fmla="val 3678"/>
              <a:gd name="f98" fmla="val 1384"/>
              <a:gd name="f99" fmla="val 3704"/>
              <a:gd name="f100" fmla="val 1473"/>
              <a:gd name="f101" fmla="val 3724"/>
              <a:gd name="f102" fmla="val 1567"/>
              <a:gd name="f103" fmla="val 3744"/>
              <a:gd name="f104" fmla="val 1665"/>
              <a:gd name="f105" fmla="val 3762"/>
              <a:gd name="f106" fmla="val 1769"/>
              <a:gd name="f107" fmla="val 3776"/>
              <a:gd name="f108" fmla="val 1871"/>
              <a:gd name="f109" fmla="val 3784"/>
              <a:gd name="f110" fmla="val 1974"/>
              <a:gd name="f111" fmla="val 2078"/>
              <a:gd name="f112" fmla="val 3780"/>
              <a:gd name="f113" fmla="val 2182"/>
              <a:gd name="f114" fmla="val 3771"/>
              <a:gd name="f115" fmla="val 2284"/>
              <a:gd name="f116" fmla="val 3756"/>
              <a:gd name="f117" fmla="val 2380"/>
              <a:gd name="f118" fmla="val 3736"/>
              <a:gd name="f119" fmla="val 2473"/>
              <a:gd name="f120" fmla="val 3713"/>
              <a:gd name="f121" fmla="val 2560"/>
              <a:gd name="f122" fmla="val 3674"/>
              <a:gd name="f123" fmla="val 2671"/>
              <a:gd name="f124" fmla="val 3631"/>
              <a:gd name="f125" fmla="val 3582"/>
              <a:gd name="f126" fmla="val 2873"/>
              <a:gd name="f127" fmla="val 3527"/>
              <a:gd name="f128" fmla="val 2964"/>
              <a:gd name="f129" fmla="val 3467"/>
              <a:gd name="f130" fmla="val 3049"/>
              <a:gd name="f131" fmla="val 3404"/>
              <a:gd name="f132" fmla="val 3129"/>
              <a:gd name="f133" fmla="val 3338"/>
              <a:gd name="f134" fmla="val 3204"/>
              <a:gd name="f135" fmla="val 3269"/>
              <a:gd name="f136" fmla="val 3271"/>
              <a:gd name="f137" fmla="val 3198"/>
              <a:gd name="f138" fmla="val 3334"/>
              <a:gd name="f139" fmla="val 3124"/>
              <a:gd name="f140" fmla="val 3393"/>
              <a:gd name="f141" fmla="val 3445"/>
              <a:gd name="f142" fmla="val 2974"/>
              <a:gd name="f143" fmla="val 3493"/>
              <a:gd name="f144" fmla="val 2900"/>
              <a:gd name="f145" fmla="val 3536"/>
              <a:gd name="f146" fmla="val 2825"/>
              <a:gd name="f147" fmla="val 3576"/>
              <a:gd name="f148" fmla="val 2751"/>
              <a:gd name="f149" fmla="val 3611"/>
              <a:gd name="f150" fmla="val 2680"/>
              <a:gd name="f151" fmla="val 3640"/>
              <a:gd name="f152" fmla="val 3667"/>
              <a:gd name="f153" fmla="val 2542"/>
              <a:gd name="f154" fmla="val 3689"/>
              <a:gd name="f155" fmla="val 2476"/>
              <a:gd name="f156" fmla="val 3709"/>
              <a:gd name="f157" fmla="val 2391"/>
              <a:gd name="f158" fmla="val 3727"/>
              <a:gd name="f159" fmla="val 2300"/>
              <a:gd name="f160" fmla="val 3738"/>
              <a:gd name="f161" fmla="val 2209"/>
              <a:gd name="f162" fmla="val 3742"/>
              <a:gd name="f163" fmla="val 2116"/>
              <a:gd name="f164" fmla="val 3740"/>
              <a:gd name="f165" fmla="val 2025"/>
              <a:gd name="f166" fmla="val 3733"/>
              <a:gd name="f167" fmla="val 1933"/>
              <a:gd name="f168" fmla="val 3720"/>
              <a:gd name="f169" fmla="val 1845"/>
              <a:gd name="f170" fmla="val 3682"/>
              <a:gd name="f171" fmla="val 1678"/>
              <a:gd name="f172" fmla="val 3660"/>
              <a:gd name="f173" fmla="val 1602"/>
              <a:gd name="f174" fmla="val 3634"/>
              <a:gd name="f175" fmla="val 1533"/>
              <a:gd name="f176" fmla="val 3607"/>
              <a:gd name="f177" fmla="val 1438"/>
              <a:gd name="f178" fmla="val 3565"/>
              <a:gd name="f179" fmla="val 1347"/>
              <a:gd name="f180" fmla="val 3518"/>
              <a:gd name="f181" fmla="val 1262"/>
              <a:gd name="f182" fmla="val 3469"/>
              <a:gd name="f183" fmla="val 1176"/>
              <a:gd name="f184" fmla="val 3416"/>
              <a:gd name="f185" fmla="val 1093"/>
              <a:gd name="f186" fmla="val 3364"/>
              <a:gd name="f187" fmla="val 1005"/>
              <a:gd name="f188" fmla="val 3309"/>
              <a:gd name="f189" fmla="val 913"/>
              <a:gd name="f190" fmla="val 3256"/>
              <a:gd name="f191" fmla="val 898"/>
              <a:gd name="f192" fmla="val 3247"/>
              <a:gd name="f193" fmla="val 880"/>
              <a:gd name="f194" fmla="val 3236"/>
              <a:gd name="f195" fmla="val 862"/>
              <a:gd name="f196" fmla="val 3225"/>
              <a:gd name="f197" fmla="val 842"/>
              <a:gd name="f198" fmla="val 3214"/>
              <a:gd name="f199" fmla="val 820"/>
              <a:gd name="f200" fmla="val 798"/>
              <a:gd name="f201" fmla="val 3193"/>
              <a:gd name="f202" fmla="val 776"/>
              <a:gd name="f203" fmla="val 3184"/>
              <a:gd name="f204" fmla="val 753"/>
              <a:gd name="f205" fmla="val 3174"/>
              <a:gd name="f206" fmla="val 729"/>
              <a:gd name="f207" fmla="val 3167"/>
              <a:gd name="f208" fmla="val 705"/>
              <a:gd name="f209" fmla="val 3164"/>
              <a:gd name="f210" fmla="val 682"/>
              <a:gd name="f211" fmla="val 3162"/>
              <a:gd name="f212" fmla="val 658"/>
              <a:gd name="f213" fmla="val 3169"/>
              <a:gd name="f214" fmla="val 613"/>
              <a:gd name="f215" fmla="val 3178"/>
              <a:gd name="f216" fmla="val 591"/>
              <a:gd name="f217" fmla="val 571"/>
              <a:gd name="f218" fmla="val 3213"/>
              <a:gd name="f219" fmla="val 553"/>
              <a:gd name="f220" fmla="val 534"/>
              <a:gd name="f221" fmla="val 3267"/>
              <a:gd name="f222" fmla="val 518"/>
              <a:gd name="f223" fmla="val 3304"/>
              <a:gd name="f224" fmla="val 504"/>
              <a:gd name="f225" fmla="val 3347"/>
              <a:gd name="f226" fmla="val 491"/>
              <a:gd name="f227" fmla="val 3396"/>
              <a:gd name="f228" fmla="val 482"/>
              <a:gd name="f229" fmla="val 3454"/>
              <a:gd name="f230" fmla="val 473"/>
              <a:gd name="f231" fmla="val 3522"/>
              <a:gd name="f232" fmla="val 467"/>
              <a:gd name="f233" fmla="val 3596"/>
              <a:gd name="f234" fmla="val 465"/>
              <a:gd name="f235" fmla="val 3680"/>
              <a:gd name="f236" fmla="val 3773"/>
              <a:gd name="f237" fmla="val 469"/>
              <a:gd name="f238" fmla="val 382"/>
              <a:gd name="f239" fmla="val 3873"/>
              <a:gd name="f240" fmla="val 291"/>
              <a:gd name="f241" fmla="val 3865"/>
              <a:gd name="f242" fmla="val 200"/>
              <a:gd name="f243" fmla="val 3862"/>
              <a:gd name="f244" fmla="val 107"/>
              <a:gd name="f245" fmla="val 16"/>
              <a:gd name="f246" fmla="val 3869"/>
              <a:gd name="f247" fmla="val 3840"/>
              <a:gd name="f248" fmla="val 11"/>
              <a:gd name="f249" fmla="val 3793"/>
              <a:gd name="f250" fmla="val 5"/>
              <a:gd name="f251" fmla="val 2"/>
              <a:gd name="f252" fmla="val 3618"/>
              <a:gd name="f253" fmla="val 3553"/>
              <a:gd name="f254" fmla="val 3484"/>
              <a:gd name="f255" fmla="val 9"/>
              <a:gd name="f256" fmla="val 3413"/>
              <a:gd name="f257" fmla="val 3342"/>
              <a:gd name="f258" fmla="val 29"/>
              <a:gd name="f259" fmla="val 44"/>
              <a:gd name="f260" fmla="val 3196"/>
              <a:gd name="f261" fmla="val 64"/>
              <a:gd name="f262" fmla="val 3125"/>
              <a:gd name="f263" fmla="val 85"/>
              <a:gd name="f264" fmla="val 3056"/>
              <a:gd name="f265" fmla="val 113"/>
              <a:gd name="f266" fmla="val 2989"/>
              <a:gd name="f267" fmla="val 145"/>
              <a:gd name="f268" fmla="val 2925"/>
              <a:gd name="f269" fmla="val 182"/>
              <a:gd name="f270" fmla="val 2867"/>
              <a:gd name="f271" fmla="val 224"/>
              <a:gd name="f272" fmla="val 2813"/>
              <a:gd name="f273" fmla="val 271"/>
              <a:gd name="f274" fmla="val 2765"/>
              <a:gd name="f275" fmla="val 324"/>
              <a:gd name="f276" fmla="val 2724"/>
              <a:gd name="f277" fmla="val 2689"/>
              <a:gd name="f278" fmla="val 429"/>
              <a:gd name="f279" fmla="val 2667"/>
              <a:gd name="f280" fmla="val 474"/>
              <a:gd name="f281" fmla="val 2654"/>
              <a:gd name="f282" fmla="val 516"/>
              <a:gd name="f283" fmla="val 2649"/>
              <a:gd name="f284" fmla="val 2647"/>
              <a:gd name="f285" fmla="val 594"/>
              <a:gd name="f286" fmla="val 2653"/>
              <a:gd name="f287" fmla="val 2662"/>
              <a:gd name="f288" fmla="val 2673"/>
              <a:gd name="f289" fmla="val 714"/>
              <a:gd name="f290" fmla="val 2684"/>
              <a:gd name="f291" fmla="val 758"/>
              <a:gd name="f292" fmla="val 2698"/>
              <a:gd name="f293" fmla="val 805"/>
              <a:gd name="f294" fmla="val 2709"/>
              <a:gd name="f295" fmla="val 2720"/>
              <a:gd name="f296" fmla="val 971"/>
              <a:gd name="f297" fmla="val 2734"/>
              <a:gd name="f298" fmla="val 1082"/>
              <a:gd name="f299" fmla="val 2738"/>
              <a:gd name="f300" fmla="val 1189"/>
              <a:gd name="f301" fmla="val 2733"/>
              <a:gd name="f302" fmla="val 1291"/>
              <a:gd name="f303" fmla="val 2718"/>
              <a:gd name="f304" fmla="val 1387"/>
              <a:gd name="f305" fmla="val 2694"/>
              <a:gd name="f306" fmla="val 1478"/>
              <a:gd name="f307" fmla="val 2664"/>
              <a:gd name="f308" fmla="val 1562"/>
              <a:gd name="f309" fmla="val 2625"/>
              <a:gd name="f310" fmla="val 1640"/>
              <a:gd name="f311" fmla="val 2580"/>
              <a:gd name="f312" fmla="val 1711"/>
              <a:gd name="f313" fmla="val 2527"/>
              <a:gd name="f314" fmla="val 1773"/>
              <a:gd name="f315" fmla="val 2471"/>
              <a:gd name="f316" fmla="val 1827"/>
              <a:gd name="f317" fmla="val 2409"/>
              <a:gd name="f318" fmla="val 1873"/>
              <a:gd name="f319" fmla="val 2342"/>
              <a:gd name="f320" fmla="val 1909"/>
              <a:gd name="f321" fmla="val 2273"/>
              <a:gd name="f322" fmla="val 2213"/>
              <a:gd name="f323" fmla="val 1947"/>
              <a:gd name="f324" fmla="val 2149"/>
              <a:gd name="f325" fmla="val 2084"/>
              <a:gd name="f326" fmla="val 1973"/>
              <a:gd name="f327" fmla="val 1993"/>
              <a:gd name="f328" fmla="val 1971"/>
              <a:gd name="f329" fmla="val 1904"/>
              <a:gd name="f330" fmla="val 1942"/>
              <a:gd name="f331" fmla="val 1736"/>
              <a:gd name="f332" fmla="val 1916"/>
              <a:gd name="f333" fmla="val 1658"/>
              <a:gd name="f334" fmla="val 1884"/>
              <a:gd name="f335" fmla="val 1585"/>
              <a:gd name="f336" fmla="val 1518"/>
              <a:gd name="f337" fmla="val 1458"/>
              <a:gd name="f338" fmla="val 1404"/>
              <a:gd name="f339" fmla="val 1714"/>
              <a:gd name="f340" fmla="val 1356"/>
              <a:gd name="f341" fmla="val 1669"/>
              <a:gd name="f342" fmla="val 1316"/>
              <a:gd name="f343" fmla="val 1618"/>
              <a:gd name="f344" fmla="val 1278"/>
              <a:gd name="f345" fmla="val 1564"/>
              <a:gd name="f346" fmla="val 1238"/>
              <a:gd name="f347" fmla="val 1513"/>
              <a:gd name="f348" fmla="val 1198"/>
              <a:gd name="f349" fmla="val 1464"/>
              <a:gd name="f350" fmla="val 1156"/>
              <a:gd name="f351" fmla="val 1422"/>
              <a:gd name="f352" fmla="val 1107"/>
              <a:gd name="f353" fmla="val 1358"/>
              <a:gd name="f354" fmla="val 1000"/>
              <a:gd name="f355" fmla="val 1334"/>
              <a:gd name="f356" fmla="val 938"/>
              <a:gd name="f357" fmla="val 874"/>
              <a:gd name="f358" fmla="val 1300"/>
              <a:gd name="f359" fmla="val 807"/>
              <a:gd name="f360" fmla="val 1285"/>
              <a:gd name="f361" fmla="val 736"/>
              <a:gd name="f362" fmla="val 1273"/>
              <a:gd name="f363" fmla="val 664"/>
              <a:gd name="f364" fmla="val 589"/>
              <a:gd name="f365" fmla="val 1260"/>
              <a:gd name="f366" fmla="val 585"/>
              <a:gd name="f367" fmla="val 1258"/>
              <a:gd name="f368" fmla="val 574"/>
              <a:gd name="f369" fmla="val 1256"/>
              <a:gd name="f370" fmla="val 1253"/>
              <a:gd name="f371" fmla="val 522"/>
              <a:gd name="f372" fmla="val 1251"/>
              <a:gd name="f373" fmla="val 485"/>
              <a:gd name="f374" fmla="val 1247"/>
              <a:gd name="f375" fmla="val 442"/>
              <a:gd name="f376" fmla="val 1244"/>
              <a:gd name="f377" fmla="val 394"/>
              <a:gd name="f378" fmla="val 1240"/>
              <a:gd name="f379" fmla="val 345"/>
              <a:gd name="f380" fmla="val 1236"/>
              <a:gd name="f381" fmla="val 293"/>
              <a:gd name="f382" fmla="val 1234"/>
              <a:gd name="f383" fmla="val 185"/>
              <a:gd name="f384" fmla="val 134"/>
              <a:gd name="f385" fmla="val 40"/>
              <a:gd name="f386" fmla="+- 0 0 -90"/>
              <a:gd name="f387" fmla="*/ f3 1 3785"/>
              <a:gd name="f388" fmla="*/ f4 1 3876"/>
              <a:gd name="f389" fmla="val f5"/>
              <a:gd name="f390" fmla="val f6"/>
              <a:gd name="f391" fmla="val f7"/>
              <a:gd name="f392" fmla="*/ f386 f0 1"/>
              <a:gd name="f393" fmla="+- f391 0 f389"/>
              <a:gd name="f394" fmla="+- f390 0 f389"/>
              <a:gd name="f395" fmla="*/ f392 1 f2"/>
              <a:gd name="f396" fmla="*/ f394 1 3785"/>
              <a:gd name="f397" fmla="*/ f393 1 3876"/>
              <a:gd name="f398" fmla="*/ 1754 f394 1"/>
              <a:gd name="f399" fmla="*/ 114 f393 1"/>
              <a:gd name="f400" fmla="*/ 1771 f394 1"/>
              <a:gd name="f401" fmla="*/ 367 f393 1"/>
              <a:gd name="f402" fmla="*/ 1818 f394 1"/>
              <a:gd name="f403" fmla="*/ 614 f393 1"/>
              <a:gd name="f404" fmla="*/ 1902 f394 1"/>
              <a:gd name="f405" fmla="*/ 796 f393 1"/>
              <a:gd name="f406" fmla="*/ 2038 f394 1"/>
              <a:gd name="f407" fmla="*/ 858 f393 1"/>
              <a:gd name="f408" fmla="*/ 2180 f394 1"/>
              <a:gd name="f409" fmla="*/ 802 f393 1"/>
              <a:gd name="f410" fmla="*/ 2320 f394 1"/>
              <a:gd name="f411" fmla="*/ 722 f393 1"/>
              <a:gd name="f412" fmla="*/ 2609 f394 1"/>
              <a:gd name="f413" fmla="*/ 640 f393 1"/>
              <a:gd name="f414" fmla="*/ 2954 f394 1"/>
              <a:gd name="f415" fmla="*/ 674 f393 1"/>
              <a:gd name="f416" fmla="*/ 3298 f394 1"/>
              <a:gd name="f417" fmla="*/ 856 f393 1"/>
              <a:gd name="f418" fmla="*/ 3556 f394 1"/>
              <a:gd name="f419" fmla="*/ 1133 f393 1"/>
              <a:gd name="f420" fmla="*/ 3704 f394 1"/>
              <a:gd name="f421" fmla="*/ 1473 f393 1"/>
              <a:gd name="f422" fmla="*/ 3776 f394 1"/>
              <a:gd name="f423" fmla="*/ 1871 f393 1"/>
              <a:gd name="f424" fmla="*/ 3771 f394 1"/>
              <a:gd name="f425" fmla="*/ 2284 f393 1"/>
              <a:gd name="f426" fmla="*/ 3674 f394 1"/>
              <a:gd name="f427" fmla="*/ 2671 f393 1"/>
              <a:gd name="f428" fmla="*/ 3467 f394 1"/>
              <a:gd name="f429" fmla="*/ 3049 f393 1"/>
              <a:gd name="f430" fmla="*/ 3198 f394 1"/>
              <a:gd name="f431" fmla="*/ 3334 f393 1"/>
              <a:gd name="f432" fmla="*/ 2900 f394 1"/>
              <a:gd name="f433" fmla="*/ 3536 f393 1"/>
              <a:gd name="f434" fmla="*/ 3667 f393 1"/>
              <a:gd name="f435" fmla="*/ 2300 f394 1"/>
              <a:gd name="f436" fmla="*/ 3738 f393 1"/>
              <a:gd name="f437" fmla="*/ 1933 f394 1"/>
              <a:gd name="f438" fmla="*/ 3720 f393 1"/>
              <a:gd name="f439" fmla="*/ 1602 f394 1"/>
              <a:gd name="f440" fmla="*/ 3634 f393 1"/>
              <a:gd name="f441" fmla="*/ 1262 f394 1"/>
              <a:gd name="f442" fmla="*/ 3469 f393 1"/>
              <a:gd name="f443" fmla="*/ 913 f394 1"/>
              <a:gd name="f444" fmla="*/ 3256 f393 1"/>
              <a:gd name="f445" fmla="*/ 842 f394 1"/>
              <a:gd name="f446" fmla="*/ 3214 f393 1"/>
              <a:gd name="f447" fmla="*/ 753 f394 1"/>
              <a:gd name="f448" fmla="*/ 3174 f393 1"/>
              <a:gd name="f449" fmla="*/ 658 f394 1"/>
              <a:gd name="f450" fmla="*/ 3164 f393 1"/>
              <a:gd name="f451" fmla="*/ 571 f394 1"/>
              <a:gd name="f452" fmla="*/ 3213 f393 1"/>
              <a:gd name="f453" fmla="*/ 504 f394 1"/>
              <a:gd name="f454" fmla="*/ 3347 f393 1"/>
              <a:gd name="f455" fmla="*/ 467 f394 1"/>
              <a:gd name="f456" fmla="*/ 3596 f393 1"/>
              <a:gd name="f457" fmla="*/ 382 f394 1"/>
              <a:gd name="f458" fmla="*/ 3873 f393 1"/>
              <a:gd name="f459" fmla="*/ 16 f394 1"/>
              <a:gd name="f460" fmla="*/ 3869 f393 1"/>
              <a:gd name="f461" fmla="*/ 2 f394 1"/>
              <a:gd name="f462" fmla="*/ 3682 f393 1"/>
              <a:gd name="f463" fmla="*/ 9 f394 1"/>
              <a:gd name="f464" fmla="*/ 3413 f393 1"/>
              <a:gd name="f465" fmla="*/ 64 f394 1"/>
              <a:gd name="f466" fmla="*/ 3125 f393 1"/>
              <a:gd name="f467" fmla="*/ 182 f394 1"/>
              <a:gd name="f468" fmla="*/ 2867 f393 1"/>
              <a:gd name="f469" fmla="*/ 2689 f393 1"/>
              <a:gd name="f470" fmla="*/ 556 f394 1"/>
              <a:gd name="f471" fmla="*/ 2647 f393 1"/>
              <a:gd name="f472" fmla="*/ 714 f394 1"/>
              <a:gd name="f473" fmla="*/ 2684 f393 1"/>
              <a:gd name="f474" fmla="*/ 971 f394 1"/>
              <a:gd name="f475" fmla="*/ 2734 f393 1"/>
              <a:gd name="f476" fmla="*/ 1387 f394 1"/>
              <a:gd name="f477" fmla="*/ 2694 f393 1"/>
              <a:gd name="f478" fmla="*/ 1711 f394 1"/>
              <a:gd name="f479" fmla="*/ 2527 f393 1"/>
              <a:gd name="f480" fmla="*/ 1909 f394 1"/>
              <a:gd name="f481" fmla="*/ 2273 f393 1"/>
              <a:gd name="f482" fmla="*/ 1973 f394 1"/>
              <a:gd name="f483" fmla="*/ 1993 f393 1"/>
              <a:gd name="f484" fmla="*/ 1916 f394 1"/>
              <a:gd name="f485" fmla="*/ 1658 f393 1"/>
              <a:gd name="f486" fmla="*/ 1760 f394 1"/>
              <a:gd name="f487" fmla="*/ 1404 f393 1"/>
              <a:gd name="f488" fmla="*/ 1564 f394 1"/>
              <a:gd name="f489" fmla="*/ 1238 f393 1"/>
              <a:gd name="f490" fmla="*/ 1056 f393 1"/>
              <a:gd name="f491" fmla="*/ 1300 f394 1"/>
              <a:gd name="f492" fmla="*/ 807 f393 1"/>
              <a:gd name="f493" fmla="*/ 1260 f394 1"/>
              <a:gd name="f494" fmla="*/ 585 f393 1"/>
              <a:gd name="f495" fmla="*/ 1251 f394 1"/>
              <a:gd name="f496" fmla="*/ 485 f393 1"/>
              <a:gd name="f497" fmla="*/ 1236 f394 1"/>
              <a:gd name="f498" fmla="*/ 293 f393 1"/>
              <a:gd name="f499" fmla="*/ 85 f393 1"/>
              <a:gd name="f500" fmla="+- f395 0 f1"/>
              <a:gd name="f501" fmla="*/ f398 1 3785"/>
              <a:gd name="f502" fmla="*/ f399 1 3876"/>
              <a:gd name="f503" fmla="*/ f400 1 3785"/>
              <a:gd name="f504" fmla="*/ f401 1 3876"/>
              <a:gd name="f505" fmla="*/ f402 1 3785"/>
              <a:gd name="f506" fmla="*/ f403 1 3876"/>
              <a:gd name="f507" fmla="*/ f404 1 3785"/>
              <a:gd name="f508" fmla="*/ f405 1 3876"/>
              <a:gd name="f509" fmla="*/ f406 1 3785"/>
              <a:gd name="f510" fmla="*/ f407 1 3876"/>
              <a:gd name="f511" fmla="*/ f408 1 3785"/>
              <a:gd name="f512" fmla="*/ f409 1 3876"/>
              <a:gd name="f513" fmla="*/ f410 1 3785"/>
              <a:gd name="f514" fmla="*/ f411 1 3876"/>
              <a:gd name="f515" fmla="*/ f412 1 3785"/>
              <a:gd name="f516" fmla="*/ f413 1 3876"/>
              <a:gd name="f517" fmla="*/ f414 1 3785"/>
              <a:gd name="f518" fmla="*/ f415 1 3876"/>
              <a:gd name="f519" fmla="*/ f416 1 3785"/>
              <a:gd name="f520" fmla="*/ f417 1 3876"/>
              <a:gd name="f521" fmla="*/ f418 1 3785"/>
              <a:gd name="f522" fmla="*/ f419 1 3876"/>
              <a:gd name="f523" fmla="*/ f420 1 3785"/>
              <a:gd name="f524" fmla="*/ f421 1 3876"/>
              <a:gd name="f525" fmla="*/ f422 1 3785"/>
              <a:gd name="f526" fmla="*/ f423 1 3876"/>
              <a:gd name="f527" fmla="*/ f424 1 3785"/>
              <a:gd name="f528" fmla="*/ f425 1 3876"/>
              <a:gd name="f529" fmla="*/ f426 1 3785"/>
              <a:gd name="f530" fmla="*/ f427 1 3876"/>
              <a:gd name="f531" fmla="*/ f428 1 3785"/>
              <a:gd name="f532" fmla="*/ f429 1 3876"/>
              <a:gd name="f533" fmla="*/ f430 1 3785"/>
              <a:gd name="f534" fmla="*/ f431 1 3876"/>
              <a:gd name="f535" fmla="*/ f432 1 3785"/>
              <a:gd name="f536" fmla="*/ f433 1 3876"/>
              <a:gd name="f537" fmla="*/ f434 1 3876"/>
              <a:gd name="f538" fmla="*/ f435 1 3785"/>
              <a:gd name="f539" fmla="*/ f436 1 3876"/>
              <a:gd name="f540" fmla="*/ f437 1 3785"/>
              <a:gd name="f541" fmla="*/ f438 1 3876"/>
              <a:gd name="f542" fmla="*/ f439 1 3785"/>
              <a:gd name="f543" fmla="*/ f440 1 3876"/>
              <a:gd name="f544" fmla="*/ f441 1 3785"/>
              <a:gd name="f545" fmla="*/ f442 1 3876"/>
              <a:gd name="f546" fmla="*/ f443 1 3785"/>
              <a:gd name="f547" fmla="*/ f444 1 3876"/>
              <a:gd name="f548" fmla="*/ f445 1 3785"/>
              <a:gd name="f549" fmla="*/ f446 1 3876"/>
              <a:gd name="f550" fmla="*/ f447 1 3785"/>
              <a:gd name="f551" fmla="*/ f448 1 3876"/>
              <a:gd name="f552" fmla="*/ f449 1 3785"/>
              <a:gd name="f553" fmla="*/ f450 1 3876"/>
              <a:gd name="f554" fmla="*/ f451 1 3785"/>
              <a:gd name="f555" fmla="*/ f452 1 3876"/>
              <a:gd name="f556" fmla="*/ f453 1 3785"/>
              <a:gd name="f557" fmla="*/ f454 1 3876"/>
              <a:gd name="f558" fmla="*/ f455 1 3785"/>
              <a:gd name="f559" fmla="*/ f456 1 3876"/>
              <a:gd name="f560" fmla="*/ f457 1 3785"/>
              <a:gd name="f561" fmla="*/ f458 1 3876"/>
              <a:gd name="f562" fmla="*/ f459 1 3785"/>
              <a:gd name="f563" fmla="*/ f460 1 3876"/>
              <a:gd name="f564" fmla="*/ f461 1 3785"/>
              <a:gd name="f565" fmla="*/ f462 1 3876"/>
              <a:gd name="f566" fmla="*/ f463 1 3785"/>
              <a:gd name="f567" fmla="*/ f464 1 3876"/>
              <a:gd name="f568" fmla="*/ f465 1 3785"/>
              <a:gd name="f569" fmla="*/ f466 1 3876"/>
              <a:gd name="f570" fmla="*/ f467 1 3785"/>
              <a:gd name="f571" fmla="*/ f468 1 3876"/>
              <a:gd name="f572" fmla="*/ f469 1 3876"/>
              <a:gd name="f573" fmla="*/ f470 1 3785"/>
              <a:gd name="f574" fmla="*/ f471 1 3876"/>
              <a:gd name="f575" fmla="*/ f472 1 3785"/>
              <a:gd name="f576" fmla="*/ f473 1 3876"/>
              <a:gd name="f577" fmla="*/ f474 1 3785"/>
              <a:gd name="f578" fmla="*/ f475 1 3876"/>
              <a:gd name="f579" fmla="*/ f476 1 3785"/>
              <a:gd name="f580" fmla="*/ f477 1 3876"/>
              <a:gd name="f581" fmla="*/ f478 1 3785"/>
              <a:gd name="f582" fmla="*/ f479 1 3876"/>
              <a:gd name="f583" fmla="*/ f480 1 3785"/>
              <a:gd name="f584" fmla="*/ f481 1 3876"/>
              <a:gd name="f585" fmla="*/ f482 1 3785"/>
              <a:gd name="f586" fmla="*/ f483 1 3876"/>
              <a:gd name="f587" fmla="*/ f484 1 3785"/>
              <a:gd name="f588" fmla="*/ f485 1 3876"/>
              <a:gd name="f589" fmla="*/ f486 1 3785"/>
              <a:gd name="f590" fmla="*/ f487 1 3876"/>
              <a:gd name="f591" fmla="*/ f488 1 3785"/>
              <a:gd name="f592" fmla="*/ f489 1 3876"/>
              <a:gd name="f593" fmla="*/ f490 1 3876"/>
              <a:gd name="f594" fmla="*/ f491 1 3785"/>
              <a:gd name="f595" fmla="*/ f492 1 3876"/>
              <a:gd name="f596" fmla="*/ f493 1 3785"/>
              <a:gd name="f597" fmla="*/ f494 1 3876"/>
              <a:gd name="f598" fmla="*/ f495 1 3785"/>
              <a:gd name="f599" fmla="*/ f496 1 3876"/>
              <a:gd name="f600" fmla="*/ f497 1 3785"/>
              <a:gd name="f601" fmla="*/ f498 1 3876"/>
              <a:gd name="f602" fmla="*/ f499 1 3876"/>
              <a:gd name="f603" fmla="*/ 0 1 f396"/>
              <a:gd name="f604" fmla="*/ f390 1 f396"/>
              <a:gd name="f605" fmla="*/ 0 1 f397"/>
              <a:gd name="f606" fmla="*/ f391 1 f397"/>
              <a:gd name="f607" fmla="*/ f501 1 f396"/>
              <a:gd name="f608" fmla="*/ f502 1 f397"/>
              <a:gd name="f609" fmla="*/ f503 1 f396"/>
              <a:gd name="f610" fmla="*/ f504 1 f397"/>
              <a:gd name="f611" fmla="*/ f505 1 f396"/>
              <a:gd name="f612" fmla="*/ f506 1 f397"/>
              <a:gd name="f613" fmla="*/ f507 1 f396"/>
              <a:gd name="f614" fmla="*/ f508 1 f397"/>
              <a:gd name="f615" fmla="*/ f509 1 f396"/>
              <a:gd name="f616" fmla="*/ f510 1 f397"/>
              <a:gd name="f617" fmla="*/ f511 1 f396"/>
              <a:gd name="f618" fmla="*/ f512 1 f397"/>
              <a:gd name="f619" fmla="*/ f513 1 f396"/>
              <a:gd name="f620" fmla="*/ f514 1 f397"/>
              <a:gd name="f621" fmla="*/ f515 1 f396"/>
              <a:gd name="f622" fmla="*/ f516 1 f397"/>
              <a:gd name="f623" fmla="*/ f517 1 f396"/>
              <a:gd name="f624" fmla="*/ f518 1 f397"/>
              <a:gd name="f625" fmla="*/ f519 1 f396"/>
              <a:gd name="f626" fmla="*/ f520 1 f397"/>
              <a:gd name="f627" fmla="*/ f521 1 f396"/>
              <a:gd name="f628" fmla="*/ f522 1 f397"/>
              <a:gd name="f629" fmla="*/ f523 1 f396"/>
              <a:gd name="f630" fmla="*/ f524 1 f397"/>
              <a:gd name="f631" fmla="*/ f525 1 f396"/>
              <a:gd name="f632" fmla="*/ f526 1 f397"/>
              <a:gd name="f633" fmla="*/ f527 1 f396"/>
              <a:gd name="f634" fmla="*/ f528 1 f397"/>
              <a:gd name="f635" fmla="*/ f529 1 f396"/>
              <a:gd name="f636" fmla="*/ f530 1 f397"/>
              <a:gd name="f637" fmla="*/ f531 1 f396"/>
              <a:gd name="f638" fmla="*/ f532 1 f397"/>
              <a:gd name="f639" fmla="*/ f533 1 f396"/>
              <a:gd name="f640" fmla="*/ f534 1 f397"/>
              <a:gd name="f641" fmla="*/ f535 1 f396"/>
              <a:gd name="f642" fmla="*/ f536 1 f397"/>
              <a:gd name="f643" fmla="*/ f537 1 f397"/>
              <a:gd name="f644" fmla="*/ f538 1 f396"/>
              <a:gd name="f645" fmla="*/ f539 1 f397"/>
              <a:gd name="f646" fmla="*/ f540 1 f396"/>
              <a:gd name="f647" fmla="*/ f541 1 f397"/>
              <a:gd name="f648" fmla="*/ f542 1 f396"/>
              <a:gd name="f649" fmla="*/ f543 1 f397"/>
              <a:gd name="f650" fmla="*/ f544 1 f396"/>
              <a:gd name="f651" fmla="*/ f545 1 f397"/>
              <a:gd name="f652" fmla="*/ f546 1 f396"/>
              <a:gd name="f653" fmla="*/ f547 1 f397"/>
              <a:gd name="f654" fmla="*/ f548 1 f396"/>
              <a:gd name="f655" fmla="*/ f549 1 f397"/>
              <a:gd name="f656" fmla="*/ f550 1 f396"/>
              <a:gd name="f657" fmla="*/ f551 1 f397"/>
              <a:gd name="f658" fmla="*/ f552 1 f396"/>
              <a:gd name="f659" fmla="*/ f553 1 f397"/>
              <a:gd name="f660" fmla="*/ f554 1 f396"/>
              <a:gd name="f661" fmla="*/ f555 1 f397"/>
              <a:gd name="f662" fmla="*/ f556 1 f396"/>
              <a:gd name="f663" fmla="*/ f557 1 f397"/>
              <a:gd name="f664" fmla="*/ f558 1 f396"/>
              <a:gd name="f665" fmla="*/ f559 1 f397"/>
              <a:gd name="f666" fmla="*/ f560 1 f396"/>
              <a:gd name="f667" fmla="*/ f561 1 f397"/>
              <a:gd name="f668" fmla="*/ f562 1 f396"/>
              <a:gd name="f669" fmla="*/ f563 1 f397"/>
              <a:gd name="f670" fmla="*/ f564 1 f396"/>
              <a:gd name="f671" fmla="*/ f565 1 f397"/>
              <a:gd name="f672" fmla="*/ f566 1 f396"/>
              <a:gd name="f673" fmla="*/ f567 1 f397"/>
              <a:gd name="f674" fmla="*/ f568 1 f396"/>
              <a:gd name="f675" fmla="*/ f569 1 f397"/>
              <a:gd name="f676" fmla="*/ f570 1 f396"/>
              <a:gd name="f677" fmla="*/ f571 1 f397"/>
              <a:gd name="f678" fmla="*/ f572 1 f397"/>
              <a:gd name="f679" fmla="*/ f573 1 f396"/>
              <a:gd name="f680" fmla="*/ f574 1 f397"/>
              <a:gd name="f681" fmla="*/ f575 1 f396"/>
              <a:gd name="f682" fmla="*/ f576 1 f397"/>
              <a:gd name="f683" fmla="*/ f577 1 f396"/>
              <a:gd name="f684" fmla="*/ f578 1 f397"/>
              <a:gd name="f685" fmla="*/ f579 1 f396"/>
              <a:gd name="f686" fmla="*/ f580 1 f397"/>
              <a:gd name="f687" fmla="*/ f581 1 f396"/>
              <a:gd name="f688" fmla="*/ f582 1 f397"/>
              <a:gd name="f689" fmla="*/ f583 1 f396"/>
              <a:gd name="f690" fmla="*/ f584 1 f397"/>
              <a:gd name="f691" fmla="*/ f585 1 f396"/>
              <a:gd name="f692" fmla="*/ f586 1 f397"/>
              <a:gd name="f693" fmla="*/ f587 1 f396"/>
              <a:gd name="f694" fmla="*/ f588 1 f397"/>
              <a:gd name="f695" fmla="*/ f589 1 f396"/>
              <a:gd name="f696" fmla="*/ f590 1 f397"/>
              <a:gd name="f697" fmla="*/ f591 1 f396"/>
              <a:gd name="f698" fmla="*/ f592 1 f397"/>
              <a:gd name="f699" fmla="*/ f593 1 f397"/>
              <a:gd name="f700" fmla="*/ f594 1 f396"/>
              <a:gd name="f701" fmla="*/ f595 1 f397"/>
              <a:gd name="f702" fmla="*/ f596 1 f396"/>
              <a:gd name="f703" fmla="*/ f597 1 f397"/>
              <a:gd name="f704" fmla="*/ f598 1 f396"/>
              <a:gd name="f705" fmla="*/ f599 1 f397"/>
              <a:gd name="f706" fmla="*/ f600 1 f396"/>
              <a:gd name="f707" fmla="*/ f601 1 f397"/>
              <a:gd name="f708" fmla="*/ f602 1 f397"/>
              <a:gd name="f709" fmla="*/ f603 f387 1"/>
              <a:gd name="f710" fmla="*/ f604 f387 1"/>
              <a:gd name="f711" fmla="*/ f606 f388 1"/>
              <a:gd name="f712" fmla="*/ f605 f388 1"/>
              <a:gd name="f713" fmla="*/ f607 f387 1"/>
              <a:gd name="f714" fmla="*/ f608 f388 1"/>
              <a:gd name="f715" fmla="*/ f609 f387 1"/>
              <a:gd name="f716" fmla="*/ f610 f388 1"/>
              <a:gd name="f717" fmla="*/ f611 f387 1"/>
              <a:gd name="f718" fmla="*/ f612 f388 1"/>
              <a:gd name="f719" fmla="*/ f613 f387 1"/>
              <a:gd name="f720" fmla="*/ f614 f388 1"/>
              <a:gd name="f721" fmla="*/ f615 f387 1"/>
              <a:gd name="f722" fmla="*/ f616 f388 1"/>
              <a:gd name="f723" fmla="*/ f617 f387 1"/>
              <a:gd name="f724" fmla="*/ f618 f388 1"/>
              <a:gd name="f725" fmla="*/ f619 f387 1"/>
              <a:gd name="f726" fmla="*/ f620 f388 1"/>
              <a:gd name="f727" fmla="*/ f621 f387 1"/>
              <a:gd name="f728" fmla="*/ f622 f388 1"/>
              <a:gd name="f729" fmla="*/ f623 f387 1"/>
              <a:gd name="f730" fmla="*/ f624 f388 1"/>
              <a:gd name="f731" fmla="*/ f625 f387 1"/>
              <a:gd name="f732" fmla="*/ f626 f388 1"/>
              <a:gd name="f733" fmla="*/ f627 f387 1"/>
              <a:gd name="f734" fmla="*/ f628 f388 1"/>
              <a:gd name="f735" fmla="*/ f629 f387 1"/>
              <a:gd name="f736" fmla="*/ f630 f388 1"/>
              <a:gd name="f737" fmla="*/ f631 f387 1"/>
              <a:gd name="f738" fmla="*/ f632 f388 1"/>
              <a:gd name="f739" fmla="*/ f633 f387 1"/>
              <a:gd name="f740" fmla="*/ f634 f388 1"/>
              <a:gd name="f741" fmla="*/ f635 f387 1"/>
              <a:gd name="f742" fmla="*/ f636 f388 1"/>
              <a:gd name="f743" fmla="*/ f637 f387 1"/>
              <a:gd name="f744" fmla="*/ f638 f388 1"/>
              <a:gd name="f745" fmla="*/ f639 f387 1"/>
              <a:gd name="f746" fmla="*/ f640 f388 1"/>
              <a:gd name="f747" fmla="*/ f641 f387 1"/>
              <a:gd name="f748" fmla="*/ f642 f388 1"/>
              <a:gd name="f749" fmla="*/ f643 f388 1"/>
              <a:gd name="f750" fmla="*/ f644 f387 1"/>
              <a:gd name="f751" fmla="*/ f645 f388 1"/>
              <a:gd name="f752" fmla="*/ f646 f387 1"/>
              <a:gd name="f753" fmla="*/ f647 f388 1"/>
              <a:gd name="f754" fmla="*/ f648 f387 1"/>
              <a:gd name="f755" fmla="*/ f649 f388 1"/>
              <a:gd name="f756" fmla="*/ f650 f387 1"/>
              <a:gd name="f757" fmla="*/ f651 f388 1"/>
              <a:gd name="f758" fmla="*/ f652 f387 1"/>
              <a:gd name="f759" fmla="*/ f653 f388 1"/>
              <a:gd name="f760" fmla="*/ f654 f387 1"/>
              <a:gd name="f761" fmla="*/ f655 f388 1"/>
              <a:gd name="f762" fmla="*/ f656 f387 1"/>
              <a:gd name="f763" fmla="*/ f657 f388 1"/>
              <a:gd name="f764" fmla="*/ f658 f387 1"/>
              <a:gd name="f765" fmla="*/ f659 f388 1"/>
              <a:gd name="f766" fmla="*/ f660 f387 1"/>
              <a:gd name="f767" fmla="*/ f661 f388 1"/>
              <a:gd name="f768" fmla="*/ f662 f387 1"/>
              <a:gd name="f769" fmla="*/ f663 f388 1"/>
              <a:gd name="f770" fmla="*/ f664 f387 1"/>
              <a:gd name="f771" fmla="*/ f665 f388 1"/>
              <a:gd name="f772" fmla="*/ f666 f387 1"/>
              <a:gd name="f773" fmla="*/ f667 f388 1"/>
              <a:gd name="f774" fmla="*/ f668 f387 1"/>
              <a:gd name="f775" fmla="*/ f669 f388 1"/>
              <a:gd name="f776" fmla="*/ f670 f387 1"/>
              <a:gd name="f777" fmla="*/ f671 f388 1"/>
              <a:gd name="f778" fmla="*/ f672 f387 1"/>
              <a:gd name="f779" fmla="*/ f673 f388 1"/>
              <a:gd name="f780" fmla="*/ f674 f387 1"/>
              <a:gd name="f781" fmla="*/ f675 f388 1"/>
              <a:gd name="f782" fmla="*/ f676 f387 1"/>
              <a:gd name="f783" fmla="*/ f677 f388 1"/>
              <a:gd name="f784" fmla="*/ f678 f388 1"/>
              <a:gd name="f785" fmla="*/ f679 f387 1"/>
              <a:gd name="f786" fmla="*/ f680 f388 1"/>
              <a:gd name="f787" fmla="*/ f681 f387 1"/>
              <a:gd name="f788" fmla="*/ f682 f388 1"/>
              <a:gd name="f789" fmla="*/ f683 f387 1"/>
              <a:gd name="f790" fmla="*/ f684 f388 1"/>
              <a:gd name="f791" fmla="*/ f685 f387 1"/>
              <a:gd name="f792" fmla="*/ f686 f388 1"/>
              <a:gd name="f793" fmla="*/ f687 f387 1"/>
              <a:gd name="f794" fmla="*/ f688 f388 1"/>
              <a:gd name="f795" fmla="*/ f689 f387 1"/>
              <a:gd name="f796" fmla="*/ f690 f388 1"/>
              <a:gd name="f797" fmla="*/ f691 f387 1"/>
              <a:gd name="f798" fmla="*/ f692 f388 1"/>
              <a:gd name="f799" fmla="*/ f693 f387 1"/>
              <a:gd name="f800" fmla="*/ f694 f388 1"/>
              <a:gd name="f801" fmla="*/ f695 f387 1"/>
              <a:gd name="f802" fmla="*/ f696 f388 1"/>
              <a:gd name="f803" fmla="*/ f697 f387 1"/>
              <a:gd name="f804" fmla="*/ f698 f388 1"/>
              <a:gd name="f805" fmla="*/ f699 f388 1"/>
              <a:gd name="f806" fmla="*/ f700 f387 1"/>
              <a:gd name="f807" fmla="*/ f701 f388 1"/>
              <a:gd name="f808" fmla="*/ f702 f387 1"/>
              <a:gd name="f809" fmla="*/ f703 f388 1"/>
              <a:gd name="f810" fmla="*/ f704 f387 1"/>
              <a:gd name="f811" fmla="*/ f705 f388 1"/>
              <a:gd name="f812" fmla="*/ f706 f387 1"/>
              <a:gd name="f813" fmla="*/ f707 f388 1"/>
              <a:gd name="f814" fmla="*/ f708 f3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00">
                <a:pos x="f713" y="f714"/>
              </a:cxn>
              <a:cxn ang="f500">
                <a:pos x="f715" y="f716"/>
              </a:cxn>
              <a:cxn ang="f500">
                <a:pos x="f717" y="f718"/>
              </a:cxn>
              <a:cxn ang="f500">
                <a:pos x="f719" y="f720"/>
              </a:cxn>
              <a:cxn ang="f500">
                <a:pos x="f721" y="f722"/>
              </a:cxn>
              <a:cxn ang="f500">
                <a:pos x="f723" y="f724"/>
              </a:cxn>
              <a:cxn ang="f500">
                <a:pos x="f725" y="f726"/>
              </a:cxn>
              <a:cxn ang="f500">
                <a:pos x="f727" y="f728"/>
              </a:cxn>
              <a:cxn ang="f500">
                <a:pos x="f729" y="f730"/>
              </a:cxn>
              <a:cxn ang="f500">
                <a:pos x="f731" y="f732"/>
              </a:cxn>
              <a:cxn ang="f500">
                <a:pos x="f733" y="f734"/>
              </a:cxn>
              <a:cxn ang="f500">
                <a:pos x="f735" y="f736"/>
              </a:cxn>
              <a:cxn ang="f500">
                <a:pos x="f737" y="f738"/>
              </a:cxn>
              <a:cxn ang="f500">
                <a:pos x="f739" y="f740"/>
              </a:cxn>
              <a:cxn ang="f500">
                <a:pos x="f741" y="f742"/>
              </a:cxn>
              <a:cxn ang="f500">
                <a:pos x="f743" y="f744"/>
              </a:cxn>
              <a:cxn ang="f500">
                <a:pos x="f745" y="f746"/>
              </a:cxn>
              <a:cxn ang="f500">
                <a:pos x="f747" y="f748"/>
              </a:cxn>
              <a:cxn ang="f500">
                <a:pos x="f727" y="f749"/>
              </a:cxn>
              <a:cxn ang="f500">
                <a:pos x="f750" y="f751"/>
              </a:cxn>
              <a:cxn ang="f500">
                <a:pos x="f752" y="f753"/>
              </a:cxn>
              <a:cxn ang="f500">
                <a:pos x="f754" y="f755"/>
              </a:cxn>
              <a:cxn ang="f500">
                <a:pos x="f756" y="f757"/>
              </a:cxn>
              <a:cxn ang="f500">
                <a:pos x="f758" y="f759"/>
              </a:cxn>
              <a:cxn ang="f500">
                <a:pos x="f760" y="f761"/>
              </a:cxn>
              <a:cxn ang="f500">
                <a:pos x="f762" y="f763"/>
              </a:cxn>
              <a:cxn ang="f500">
                <a:pos x="f764" y="f765"/>
              </a:cxn>
              <a:cxn ang="f500">
                <a:pos x="f766" y="f767"/>
              </a:cxn>
              <a:cxn ang="f500">
                <a:pos x="f768" y="f769"/>
              </a:cxn>
              <a:cxn ang="f500">
                <a:pos x="f770" y="f771"/>
              </a:cxn>
              <a:cxn ang="f500">
                <a:pos x="f772" y="f773"/>
              </a:cxn>
              <a:cxn ang="f500">
                <a:pos x="f774" y="f775"/>
              </a:cxn>
              <a:cxn ang="f500">
                <a:pos x="f776" y="f777"/>
              </a:cxn>
              <a:cxn ang="f500">
                <a:pos x="f778" y="f779"/>
              </a:cxn>
              <a:cxn ang="f500">
                <a:pos x="f780" y="f781"/>
              </a:cxn>
              <a:cxn ang="f500">
                <a:pos x="f782" y="f783"/>
              </a:cxn>
              <a:cxn ang="f500">
                <a:pos x="f772" y="f784"/>
              </a:cxn>
              <a:cxn ang="f500">
                <a:pos x="f785" y="f786"/>
              </a:cxn>
              <a:cxn ang="f500">
                <a:pos x="f787" y="f788"/>
              </a:cxn>
              <a:cxn ang="f500">
                <a:pos x="f789" y="f790"/>
              </a:cxn>
              <a:cxn ang="f500">
                <a:pos x="f791" y="f792"/>
              </a:cxn>
              <a:cxn ang="f500">
                <a:pos x="f793" y="f794"/>
              </a:cxn>
              <a:cxn ang="f500">
                <a:pos x="f795" y="f796"/>
              </a:cxn>
              <a:cxn ang="f500">
                <a:pos x="f797" y="f798"/>
              </a:cxn>
              <a:cxn ang="f500">
                <a:pos x="f799" y="f800"/>
              </a:cxn>
              <a:cxn ang="f500">
                <a:pos x="f801" y="f802"/>
              </a:cxn>
              <a:cxn ang="f500">
                <a:pos x="f803" y="f804"/>
              </a:cxn>
              <a:cxn ang="f500">
                <a:pos x="f791" y="f805"/>
              </a:cxn>
              <a:cxn ang="f500">
                <a:pos x="f806" y="f807"/>
              </a:cxn>
              <a:cxn ang="f500">
                <a:pos x="f808" y="f809"/>
              </a:cxn>
              <a:cxn ang="f500">
                <a:pos x="f810" y="f811"/>
              </a:cxn>
              <a:cxn ang="f500">
                <a:pos x="f812" y="f813"/>
              </a:cxn>
              <a:cxn ang="f500">
                <a:pos x="f812" y="f814"/>
              </a:cxn>
            </a:cxnLst>
            <a:rect l="f709" t="f712" r="f710" b="f711"/>
            <a:pathLst>
              <a:path w="3785" h="3876">
                <a:moveTo>
                  <a:pt x="f8" y="f5"/>
                </a:moveTo>
                <a:lnTo>
                  <a:pt x="f9" y="f10"/>
                </a:lnTo>
                <a:lnTo>
                  <a:pt x="f9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lnTo>
                  <a:pt x="f48" y="f49"/>
                </a:lnTo>
                <a:lnTo>
                  <a:pt x="f50" y="f51"/>
                </a:lnTo>
                <a:lnTo>
                  <a:pt x="f52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60" y="f61"/>
                </a:lnTo>
                <a:lnTo>
                  <a:pt x="f62" y="f63"/>
                </a:lnTo>
                <a:lnTo>
                  <a:pt x="f64" y="f65"/>
                </a:lnTo>
                <a:lnTo>
                  <a:pt x="f66" y="f67"/>
                </a:lnTo>
                <a:lnTo>
                  <a:pt x="f68" y="f69"/>
                </a:lnTo>
                <a:lnTo>
                  <a:pt x="f70" y="f71"/>
                </a:lnTo>
                <a:lnTo>
                  <a:pt x="f72" y="f73"/>
                </a:lnTo>
                <a:lnTo>
                  <a:pt x="f74" y="f75"/>
                </a:lnTo>
                <a:lnTo>
                  <a:pt x="f76" y="f77"/>
                </a:lnTo>
                <a:lnTo>
                  <a:pt x="f78" y="f79"/>
                </a:lnTo>
                <a:lnTo>
                  <a:pt x="f80" y="f81"/>
                </a:lnTo>
                <a:lnTo>
                  <a:pt x="f82" y="f83"/>
                </a:lnTo>
                <a:lnTo>
                  <a:pt x="f84" y="f43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6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72"/>
                </a:lnTo>
                <a:lnTo>
                  <a:pt x="f125" y="f126"/>
                </a:lnTo>
                <a:lnTo>
                  <a:pt x="f127" y="f128"/>
                </a:lnTo>
                <a:lnTo>
                  <a:pt x="f129" y="f130"/>
                </a:lnTo>
                <a:lnTo>
                  <a:pt x="f131" y="f132"/>
                </a:lnTo>
                <a:lnTo>
                  <a:pt x="f133" y="f134"/>
                </a:lnTo>
                <a:lnTo>
                  <a:pt x="f135" y="f136"/>
                </a:lnTo>
                <a:lnTo>
                  <a:pt x="f137" y="f138"/>
                </a:lnTo>
                <a:lnTo>
                  <a:pt x="f139" y="f140"/>
                </a:lnTo>
                <a:lnTo>
                  <a:pt x="f130" y="f141"/>
                </a:lnTo>
                <a:lnTo>
                  <a:pt x="f142" y="f143"/>
                </a:lnTo>
                <a:lnTo>
                  <a:pt x="f144" y="f145"/>
                </a:lnTo>
                <a:lnTo>
                  <a:pt x="f146" y="f147"/>
                </a:lnTo>
                <a:lnTo>
                  <a:pt x="f148" y="f149"/>
                </a:lnTo>
                <a:lnTo>
                  <a:pt x="f150" y="f151"/>
                </a:lnTo>
                <a:lnTo>
                  <a:pt x="f68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64"/>
                </a:lnTo>
                <a:lnTo>
                  <a:pt x="f165" y="f166"/>
                </a:lnTo>
                <a:lnTo>
                  <a:pt x="f167" y="f168"/>
                </a:lnTo>
                <a:lnTo>
                  <a:pt x="f169" y="f99"/>
                </a:lnTo>
                <a:lnTo>
                  <a:pt x="f16" y="f170"/>
                </a:lnTo>
                <a:lnTo>
                  <a:pt x="f171" y="f172"/>
                </a:lnTo>
                <a:lnTo>
                  <a:pt x="f173" y="f174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192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134"/>
                </a:lnTo>
                <a:lnTo>
                  <a:pt x="f200" y="f201"/>
                </a:lnTo>
                <a:lnTo>
                  <a:pt x="f202" y="f203"/>
                </a:lnTo>
                <a:lnTo>
                  <a:pt x="f204" y="f205"/>
                </a:lnTo>
                <a:lnTo>
                  <a:pt x="f206" y="f207"/>
                </a:lnTo>
                <a:lnTo>
                  <a:pt x="f208" y="f209"/>
                </a:lnTo>
                <a:lnTo>
                  <a:pt x="f210" y="f211"/>
                </a:lnTo>
                <a:lnTo>
                  <a:pt x="f212" y="f209"/>
                </a:lnTo>
                <a:lnTo>
                  <a:pt x="f73" y="f213"/>
                </a:lnTo>
                <a:lnTo>
                  <a:pt x="f214" y="f215"/>
                </a:lnTo>
                <a:lnTo>
                  <a:pt x="f216" y="f201"/>
                </a:lnTo>
                <a:lnTo>
                  <a:pt x="f217" y="f218"/>
                </a:lnTo>
                <a:lnTo>
                  <a:pt x="f219" y="f194"/>
                </a:lnTo>
                <a:lnTo>
                  <a:pt x="f220" y="f221"/>
                </a:lnTo>
                <a:lnTo>
                  <a:pt x="f222" y="f223"/>
                </a:lnTo>
                <a:lnTo>
                  <a:pt x="f224" y="f225"/>
                </a:lnTo>
                <a:lnTo>
                  <a:pt x="f226" y="f227"/>
                </a:lnTo>
                <a:lnTo>
                  <a:pt x="f228" y="f229"/>
                </a:lnTo>
                <a:lnTo>
                  <a:pt x="f230" y="f231"/>
                </a:lnTo>
                <a:lnTo>
                  <a:pt x="f232" y="f233"/>
                </a:lnTo>
                <a:lnTo>
                  <a:pt x="f234" y="f235"/>
                </a:lnTo>
                <a:lnTo>
                  <a:pt x="f234" y="f236"/>
                </a:lnTo>
                <a:lnTo>
                  <a:pt x="f237" y="f7"/>
                </a:lnTo>
                <a:lnTo>
                  <a:pt x="f238" y="f239"/>
                </a:lnTo>
                <a:lnTo>
                  <a:pt x="f240" y="f241"/>
                </a:lnTo>
                <a:lnTo>
                  <a:pt x="f242" y="f243"/>
                </a:lnTo>
                <a:lnTo>
                  <a:pt x="f244" y="f243"/>
                </a:lnTo>
                <a:lnTo>
                  <a:pt x="f245" y="f246"/>
                </a:lnTo>
                <a:lnTo>
                  <a:pt x="f245" y="f247"/>
                </a:lnTo>
                <a:lnTo>
                  <a:pt x="f248" y="f249"/>
                </a:lnTo>
                <a:lnTo>
                  <a:pt x="f250" y="f164"/>
                </a:lnTo>
                <a:lnTo>
                  <a:pt x="f251" y="f170"/>
                </a:lnTo>
                <a:lnTo>
                  <a:pt x="f5" y="f252"/>
                </a:lnTo>
                <a:lnTo>
                  <a:pt x="f5" y="f253"/>
                </a:lnTo>
                <a:lnTo>
                  <a:pt x="f10" y="f254"/>
                </a:lnTo>
                <a:lnTo>
                  <a:pt x="f255" y="f256"/>
                </a:lnTo>
                <a:lnTo>
                  <a:pt x="f245" y="f257"/>
                </a:lnTo>
                <a:lnTo>
                  <a:pt x="f258" y="f135"/>
                </a:lnTo>
                <a:lnTo>
                  <a:pt x="f259" y="f260"/>
                </a:lnTo>
                <a:lnTo>
                  <a:pt x="f261" y="f262"/>
                </a:lnTo>
                <a:lnTo>
                  <a:pt x="f263" y="f264"/>
                </a:lnTo>
                <a:lnTo>
                  <a:pt x="f265" y="f266"/>
                </a:lnTo>
                <a:lnTo>
                  <a:pt x="f267" y="f268"/>
                </a:lnTo>
                <a:lnTo>
                  <a:pt x="f269" y="f270"/>
                </a:lnTo>
                <a:lnTo>
                  <a:pt x="f271" y="f272"/>
                </a:lnTo>
                <a:lnTo>
                  <a:pt x="f273" y="f274"/>
                </a:lnTo>
                <a:lnTo>
                  <a:pt x="f275" y="f276"/>
                </a:lnTo>
                <a:lnTo>
                  <a:pt x="f238" y="f277"/>
                </a:lnTo>
                <a:lnTo>
                  <a:pt x="f278" y="f279"/>
                </a:lnTo>
                <a:lnTo>
                  <a:pt x="f280" y="f281"/>
                </a:lnTo>
                <a:lnTo>
                  <a:pt x="f282" y="f283"/>
                </a:lnTo>
                <a:lnTo>
                  <a:pt x="f27" y="f284"/>
                </a:lnTo>
                <a:lnTo>
                  <a:pt x="f285" y="f286"/>
                </a:lnTo>
                <a:lnTo>
                  <a:pt x="f71" y="f287"/>
                </a:lnTo>
                <a:lnTo>
                  <a:pt x="f65" y="f288"/>
                </a:lnTo>
                <a:lnTo>
                  <a:pt x="f289" y="f290"/>
                </a:lnTo>
                <a:lnTo>
                  <a:pt x="f291" y="f292"/>
                </a:lnTo>
                <a:lnTo>
                  <a:pt x="f293" y="f294"/>
                </a:lnTo>
                <a:lnTo>
                  <a:pt x="f43" y="f295"/>
                </a:lnTo>
                <a:lnTo>
                  <a:pt x="f296" y="f297"/>
                </a:lnTo>
                <a:lnTo>
                  <a:pt x="f298" y="f299"/>
                </a:lnTo>
                <a:lnTo>
                  <a:pt x="f300" y="f301"/>
                </a:lnTo>
                <a:lnTo>
                  <a:pt x="f302" y="f303"/>
                </a:lnTo>
                <a:lnTo>
                  <a:pt x="f304" y="f305"/>
                </a:lnTo>
                <a:lnTo>
                  <a:pt x="f306" y="f307"/>
                </a:lnTo>
                <a:lnTo>
                  <a:pt x="f308" y="f309"/>
                </a:lnTo>
                <a:lnTo>
                  <a:pt x="f310" y="f311"/>
                </a:lnTo>
                <a:lnTo>
                  <a:pt x="f312" y="f313"/>
                </a:lnTo>
                <a:lnTo>
                  <a:pt x="f314" y="f315"/>
                </a:lnTo>
                <a:lnTo>
                  <a:pt x="f316" y="f317"/>
                </a:lnTo>
                <a:lnTo>
                  <a:pt x="f318" y="f319"/>
                </a:lnTo>
                <a:lnTo>
                  <a:pt x="f320" y="f321"/>
                </a:lnTo>
                <a:lnTo>
                  <a:pt x="f38" y="f322"/>
                </a:lnTo>
                <a:lnTo>
                  <a:pt x="f323" y="f324"/>
                </a:lnTo>
                <a:lnTo>
                  <a:pt x="f40" y="f325"/>
                </a:lnTo>
                <a:lnTo>
                  <a:pt x="f326" y="f327"/>
                </a:lnTo>
                <a:lnTo>
                  <a:pt x="f328" y="f329"/>
                </a:lnTo>
                <a:lnTo>
                  <a:pt x="f40" y="f28"/>
                </a:lnTo>
                <a:lnTo>
                  <a:pt x="f330" y="f331"/>
                </a:lnTo>
                <a:lnTo>
                  <a:pt x="f332" y="f333"/>
                </a:lnTo>
                <a:lnTo>
                  <a:pt x="f334" y="f335"/>
                </a:lnTo>
                <a:lnTo>
                  <a:pt x="f169" y="f336"/>
                </a:lnTo>
                <a:lnTo>
                  <a:pt x="f26" y="f337"/>
                </a:lnTo>
                <a:lnTo>
                  <a:pt x="f16" y="f338"/>
                </a:lnTo>
                <a:lnTo>
                  <a:pt x="f339" y="f340"/>
                </a:lnTo>
                <a:lnTo>
                  <a:pt x="f341" y="f342"/>
                </a:lnTo>
                <a:lnTo>
                  <a:pt x="f343" y="f344"/>
                </a:lnTo>
                <a:lnTo>
                  <a:pt x="f345" y="f346"/>
                </a:lnTo>
                <a:lnTo>
                  <a:pt x="f347" y="f348"/>
                </a:lnTo>
                <a:lnTo>
                  <a:pt x="f349" y="f350"/>
                </a:lnTo>
                <a:lnTo>
                  <a:pt x="f351" y="f352"/>
                </a:lnTo>
                <a:lnTo>
                  <a:pt x="f304" y="f90"/>
                </a:lnTo>
                <a:lnTo>
                  <a:pt x="f353" y="f354"/>
                </a:lnTo>
                <a:lnTo>
                  <a:pt x="f355" y="f356"/>
                </a:lnTo>
                <a:lnTo>
                  <a:pt x="f342" y="f357"/>
                </a:lnTo>
                <a:lnTo>
                  <a:pt x="f358" y="f359"/>
                </a:lnTo>
                <a:lnTo>
                  <a:pt x="f360" y="f361"/>
                </a:lnTo>
                <a:lnTo>
                  <a:pt x="f362" y="f363"/>
                </a:lnTo>
                <a:lnTo>
                  <a:pt x="f181" y="f364"/>
                </a:lnTo>
                <a:lnTo>
                  <a:pt x="f365" y="f366"/>
                </a:lnTo>
                <a:lnTo>
                  <a:pt x="f367" y="f368"/>
                </a:lnTo>
                <a:lnTo>
                  <a:pt x="f369" y="f219"/>
                </a:lnTo>
                <a:lnTo>
                  <a:pt x="f370" y="f371"/>
                </a:lnTo>
                <a:lnTo>
                  <a:pt x="f372" y="f373"/>
                </a:lnTo>
                <a:lnTo>
                  <a:pt x="f374" y="f375"/>
                </a:lnTo>
                <a:lnTo>
                  <a:pt x="f376" y="f377"/>
                </a:lnTo>
                <a:lnTo>
                  <a:pt x="f378" y="f379"/>
                </a:lnTo>
                <a:lnTo>
                  <a:pt x="f380" y="f381"/>
                </a:lnTo>
                <a:lnTo>
                  <a:pt x="f382" y="f17"/>
                </a:lnTo>
                <a:lnTo>
                  <a:pt x="f382" y="f383"/>
                </a:lnTo>
                <a:lnTo>
                  <a:pt x="f382" y="f384"/>
                </a:lnTo>
                <a:lnTo>
                  <a:pt x="f380" y="f263"/>
                </a:lnTo>
                <a:lnTo>
                  <a:pt x="f378" y="f385"/>
                </a:lnTo>
                <a:lnTo>
                  <a:pt x="f8" y="f5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2" name="Oval 34">
            <a:extLst>
              <a:ext uri="{FF2B5EF4-FFF2-40B4-BE49-F238E27FC236}">
                <a16:creationId xmlns:a16="http://schemas.microsoft.com/office/drawing/2014/main" id="{0B6EF5F2-B7AA-4F0D-AB14-DF2822ED0DD7}"/>
              </a:ext>
            </a:extLst>
          </p:cNvPr>
          <p:cNvSpPr/>
          <p:nvPr/>
        </p:nvSpPr>
        <p:spPr>
          <a:xfrm>
            <a:off x="596737" y="2028312"/>
            <a:ext cx="679454" cy="68262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23" name="Grupo 32">
            <a:extLst>
              <a:ext uri="{FF2B5EF4-FFF2-40B4-BE49-F238E27FC236}">
                <a16:creationId xmlns:a16="http://schemas.microsoft.com/office/drawing/2014/main" id="{74697D48-EB1A-40C6-B80C-90D37600561D}"/>
              </a:ext>
            </a:extLst>
          </p:cNvPr>
          <p:cNvGrpSpPr/>
          <p:nvPr/>
        </p:nvGrpSpPr>
        <p:grpSpPr>
          <a:xfrm>
            <a:off x="682837" y="2124270"/>
            <a:ext cx="507254" cy="455955"/>
            <a:chOff x="682837" y="2124270"/>
            <a:chExt cx="507254" cy="455955"/>
          </a:xfrm>
        </p:grpSpPr>
        <p:sp>
          <p:nvSpPr>
            <p:cNvPr id="24" name="Freeform 809">
              <a:extLst>
                <a:ext uri="{FF2B5EF4-FFF2-40B4-BE49-F238E27FC236}">
                  <a16:creationId xmlns:a16="http://schemas.microsoft.com/office/drawing/2014/main" id="{A8D40FED-73D6-4958-B4D4-C36B57B58D0E}"/>
                </a:ext>
              </a:extLst>
            </p:cNvPr>
            <p:cNvSpPr/>
            <p:nvPr/>
          </p:nvSpPr>
          <p:spPr>
            <a:xfrm>
              <a:off x="682837" y="2198363"/>
              <a:ext cx="507254" cy="38186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00"/>
                <a:gd name="f7" fmla="val 299"/>
                <a:gd name="f8" fmla="val 340"/>
                <a:gd name="f9" fmla="val 60"/>
                <a:gd name="f10" fmla="val 27"/>
                <a:gd name="f11" fmla="val 272"/>
                <a:gd name="f12" fmla="val 239"/>
                <a:gd name="f13" fmla="val 373"/>
                <a:gd name="f14" fmla="+- 0 0 -90"/>
                <a:gd name="f15" fmla="*/ f3 1 400"/>
                <a:gd name="f16" fmla="*/ f4 1 299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2 1 400"/>
                <a:gd name="f25" fmla="*/ f21 1 299"/>
                <a:gd name="f26" fmla="*/ 340 f22 1"/>
                <a:gd name="f27" fmla="*/ 299 f21 1"/>
                <a:gd name="f28" fmla="*/ 60 f22 1"/>
                <a:gd name="f29" fmla="*/ 0 f22 1"/>
                <a:gd name="f30" fmla="*/ 239 f21 1"/>
                <a:gd name="f31" fmla="*/ 60 f21 1"/>
                <a:gd name="f32" fmla="*/ 0 f21 1"/>
                <a:gd name="f33" fmla="*/ 400 f22 1"/>
                <a:gd name="f34" fmla="+- f23 0 f1"/>
                <a:gd name="f35" fmla="*/ f26 1 400"/>
                <a:gd name="f36" fmla="*/ f27 1 299"/>
                <a:gd name="f37" fmla="*/ f28 1 400"/>
                <a:gd name="f38" fmla="*/ f29 1 400"/>
                <a:gd name="f39" fmla="*/ f30 1 299"/>
                <a:gd name="f40" fmla="*/ f31 1 299"/>
                <a:gd name="f41" fmla="*/ f32 1 299"/>
                <a:gd name="f42" fmla="*/ f33 1 400"/>
                <a:gd name="f43" fmla="*/ 0 1 f24"/>
                <a:gd name="f44" fmla="*/ f18 1 f24"/>
                <a:gd name="f45" fmla="*/ 0 1 f25"/>
                <a:gd name="f46" fmla="*/ f19 1 f25"/>
                <a:gd name="f47" fmla="*/ f35 1 f24"/>
                <a:gd name="f48" fmla="*/ f36 1 f25"/>
                <a:gd name="f49" fmla="*/ f37 1 f24"/>
                <a:gd name="f50" fmla="*/ f38 1 f24"/>
                <a:gd name="f51" fmla="*/ f39 1 f25"/>
                <a:gd name="f52" fmla="*/ f40 1 f25"/>
                <a:gd name="f53" fmla="*/ f41 1 f25"/>
                <a:gd name="f54" fmla="*/ f42 1 f24"/>
                <a:gd name="f55" fmla="*/ f43 f15 1"/>
                <a:gd name="f56" fmla="*/ f44 f15 1"/>
                <a:gd name="f57" fmla="*/ f46 f16 1"/>
                <a:gd name="f58" fmla="*/ f45 f16 1"/>
                <a:gd name="f59" fmla="*/ f47 f15 1"/>
                <a:gd name="f60" fmla="*/ f48 f16 1"/>
                <a:gd name="f61" fmla="*/ f49 f15 1"/>
                <a:gd name="f62" fmla="*/ f50 f15 1"/>
                <a:gd name="f63" fmla="*/ f51 f16 1"/>
                <a:gd name="f64" fmla="*/ f52 f16 1"/>
                <a:gd name="f65" fmla="*/ f53 f16 1"/>
                <a:gd name="f66" fmla="*/ f54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59" y="f60"/>
                </a:cxn>
                <a:cxn ang="f34">
                  <a:pos x="f61" y="f60"/>
                </a:cxn>
                <a:cxn ang="f34">
                  <a:pos x="f62" y="f63"/>
                </a:cxn>
                <a:cxn ang="f34">
                  <a:pos x="f62" y="f64"/>
                </a:cxn>
                <a:cxn ang="f34">
                  <a:pos x="f61" y="f65"/>
                </a:cxn>
                <a:cxn ang="f34">
                  <a:pos x="f59" y="f65"/>
                </a:cxn>
                <a:cxn ang="f34">
                  <a:pos x="f66" y="f64"/>
                </a:cxn>
                <a:cxn ang="f34">
                  <a:pos x="f66" y="f63"/>
                </a:cxn>
                <a:cxn ang="f34">
                  <a:pos x="f59" y="f60"/>
                </a:cxn>
              </a:cxnLst>
              <a:rect l="f55" t="f58" r="f56" b="f57"/>
              <a:pathLst>
                <a:path w="400" h="299">
                  <a:moveTo>
                    <a:pt x="f8" y="f7"/>
                  </a:moveTo>
                  <a:cubicBezTo>
                    <a:pt x="f9" y="f7"/>
                    <a:pt x="f9" y="f7"/>
                    <a:pt x="f9" y="f7"/>
                  </a:cubicBezTo>
                  <a:cubicBezTo>
                    <a:pt x="f10" y="f7"/>
                    <a:pt x="f5" y="f11"/>
                    <a:pt x="f5" y="f12"/>
                  </a:cubicBezTo>
                  <a:cubicBezTo>
                    <a:pt x="f5" y="f9"/>
                    <a:pt x="f5" y="f9"/>
                    <a:pt x="f5" y="f9"/>
                  </a:cubicBezTo>
                  <a:cubicBezTo>
                    <a:pt x="f5" y="f10"/>
                    <a:pt x="f10" y="f5"/>
                    <a:pt x="f9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3" y="f5"/>
                    <a:pt x="f6" y="f10"/>
                    <a:pt x="f6" y="f9"/>
                  </a:cubicBezTo>
                  <a:cubicBezTo>
                    <a:pt x="f6" y="f12"/>
                    <a:pt x="f6" y="f12"/>
                    <a:pt x="f6" y="f12"/>
                  </a:cubicBezTo>
                  <a:cubicBezTo>
                    <a:pt x="f6" y="f11"/>
                    <a:pt x="f13" y="f7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reeform 810">
              <a:extLst>
                <a:ext uri="{FF2B5EF4-FFF2-40B4-BE49-F238E27FC236}">
                  <a16:creationId xmlns:a16="http://schemas.microsoft.com/office/drawing/2014/main" id="{E866AFC8-DDEC-4D06-8066-276C051A2DEF}"/>
                </a:ext>
              </a:extLst>
            </p:cNvPr>
            <p:cNvSpPr/>
            <p:nvPr/>
          </p:nvSpPr>
          <p:spPr>
            <a:xfrm>
              <a:off x="825328" y="2124270"/>
              <a:ext cx="222281" cy="854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5"/>
                <a:gd name="f7" fmla="val 68"/>
                <a:gd name="f8" fmla="val 65"/>
                <a:gd name="f9" fmla="val 61"/>
                <a:gd name="f10" fmla="val 1"/>
                <a:gd name="f11" fmla="val 56"/>
                <a:gd name="f12" fmla="val 3"/>
                <a:gd name="f13" fmla="val 40"/>
                <a:gd name="f14" fmla="val 12"/>
                <a:gd name="f15" fmla="val 29"/>
                <a:gd name="f16" fmla="val 16"/>
                <a:gd name="f17" fmla="val 25"/>
                <a:gd name="f18" fmla="val 28"/>
                <a:gd name="f19" fmla="val 42"/>
                <a:gd name="f20" fmla="val 6"/>
                <a:gd name="f21" fmla="val 48"/>
                <a:gd name="f22" fmla="val 4"/>
                <a:gd name="f23" fmla="val 59"/>
                <a:gd name="f24" fmla="val 2"/>
                <a:gd name="f25" fmla="val 75"/>
                <a:gd name="f26" fmla="val 103"/>
                <a:gd name="f27" fmla="val 115"/>
                <a:gd name="f28" fmla="val 119"/>
                <a:gd name="f29" fmla="val 131"/>
                <a:gd name="f30" fmla="val 5"/>
                <a:gd name="f31" fmla="val 137"/>
                <a:gd name="f32" fmla="val 8"/>
                <a:gd name="f33" fmla="val 139"/>
                <a:gd name="f34" fmla="val 9"/>
                <a:gd name="f35" fmla="val 143"/>
                <a:gd name="f36" fmla="val 11"/>
                <a:gd name="f37" fmla="val 150"/>
                <a:gd name="f38" fmla="val 15"/>
                <a:gd name="f39" fmla="val 157"/>
                <a:gd name="f40" fmla="val 22"/>
                <a:gd name="f41" fmla="val 167"/>
                <a:gd name="f42" fmla="val 33"/>
                <a:gd name="f43" fmla="val 171"/>
                <a:gd name="f44" fmla="val 43"/>
                <a:gd name="f45" fmla="val 172"/>
                <a:gd name="f46" fmla="val 46"/>
                <a:gd name="f47" fmla="val 174"/>
                <a:gd name="f48" fmla="val 54"/>
                <a:gd name="f49" fmla="val 66"/>
                <a:gd name="f50" fmla="val 168"/>
                <a:gd name="f51" fmla="val 161"/>
                <a:gd name="f52" fmla="val 154"/>
                <a:gd name="f53" fmla="val 67"/>
                <a:gd name="f54" fmla="val 63"/>
                <a:gd name="f55" fmla="val 153"/>
                <a:gd name="f56" fmla="val 58"/>
                <a:gd name="f57" fmla="val 151"/>
                <a:gd name="f58" fmla="val 52"/>
                <a:gd name="f59" fmla="val 146"/>
                <a:gd name="f60" fmla="val 41"/>
                <a:gd name="f61" fmla="val 138"/>
                <a:gd name="f62" fmla="val 34"/>
                <a:gd name="f63" fmla="val 135"/>
                <a:gd name="f64" fmla="val 32"/>
                <a:gd name="f65" fmla="val 129"/>
                <a:gd name="f66" fmla="val 123"/>
                <a:gd name="f67" fmla="val 26"/>
                <a:gd name="f68" fmla="val 118"/>
                <a:gd name="f69" fmla="val 112"/>
                <a:gd name="f70" fmla="val 24"/>
                <a:gd name="f71" fmla="val 106"/>
                <a:gd name="f72" fmla="val 99"/>
                <a:gd name="f73" fmla="val 23"/>
                <a:gd name="f74" fmla="val 85"/>
                <a:gd name="f75" fmla="val 71"/>
                <a:gd name="f76" fmla="val 47"/>
                <a:gd name="f77" fmla="val 27"/>
                <a:gd name="f78" fmla="val 38"/>
                <a:gd name="f79" fmla="val 53"/>
                <a:gd name="f80" fmla="val 64"/>
                <a:gd name="f81" fmla="+- 0 0 -90"/>
                <a:gd name="f82" fmla="*/ f3 1 175"/>
                <a:gd name="f83" fmla="*/ f4 1 68"/>
                <a:gd name="f84" fmla="val f5"/>
                <a:gd name="f85" fmla="val f6"/>
                <a:gd name="f86" fmla="val f7"/>
                <a:gd name="f87" fmla="*/ f81 f0 1"/>
                <a:gd name="f88" fmla="+- f86 0 f84"/>
                <a:gd name="f89" fmla="+- f85 0 f84"/>
                <a:gd name="f90" fmla="*/ f87 1 f2"/>
                <a:gd name="f91" fmla="*/ f89 1 175"/>
                <a:gd name="f92" fmla="*/ f88 1 68"/>
                <a:gd name="f93" fmla="*/ 0 f89 1"/>
                <a:gd name="f94" fmla="*/ 68 f88 1"/>
                <a:gd name="f95" fmla="*/ 1 f89 1"/>
                <a:gd name="f96" fmla="*/ 56 f88 1"/>
                <a:gd name="f97" fmla="*/ 16 f89 1"/>
                <a:gd name="f98" fmla="*/ 25 f88 1"/>
                <a:gd name="f99" fmla="*/ 48 f89 1"/>
                <a:gd name="f100" fmla="*/ 4 f88 1"/>
                <a:gd name="f101" fmla="*/ 75 f89 1"/>
                <a:gd name="f102" fmla="*/ 2 f88 1"/>
                <a:gd name="f103" fmla="*/ 119 f89 1"/>
                <a:gd name="f104" fmla="*/ 139 f89 1"/>
                <a:gd name="f105" fmla="*/ 9 f88 1"/>
                <a:gd name="f106" fmla="*/ 157 f89 1"/>
                <a:gd name="f107" fmla="*/ 22 f88 1"/>
                <a:gd name="f108" fmla="*/ 172 f89 1"/>
                <a:gd name="f109" fmla="*/ 46 f88 1"/>
                <a:gd name="f110" fmla="*/ 175 f89 1"/>
                <a:gd name="f111" fmla="*/ 66 f88 1"/>
                <a:gd name="f112" fmla="*/ 154 f89 1"/>
                <a:gd name="f113" fmla="*/ 67 f88 1"/>
                <a:gd name="f114" fmla="*/ 151 f89 1"/>
                <a:gd name="f115" fmla="*/ 52 f88 1"/>
                <a:gd name="f116" fmla="*/ 135 f89 1"/>
                <a:gd name="f117" fmla="*/ 32 f88 1"/>
                <a:gd name="f118" fmla="*/ 118 f89 1"/>
                <a:gd name="f119" fmla="*/ 99 f89 1"/>
                <a:gd name="f120" fmla="*/ 23 f88 1"/>
                <a:gd name="f121" fmla="*/ 58 f89 1"/>
                <a:gd name="f122" fmla="*/ 24 f88 1"/>
                <a:gd name="f123" fmla="*/ 40 f89 1"/>
                <a:gd name="f124" fmla="*/ 25 f89 1"/>
                <a:gd name="f125" fmla="*/ 53 f88 1"/>
                <a:gd name="f126" fmla="*/ 23 f89 1"/>
                <a:gd name="f127" fmla="+- f90 0 f1"/>
                <a:gd name="f128" fmla="*/ f93 1 175"/>
                <a:gd name="f129" fmla="*/ f94 1 68"/>
                <a:gd name="f130" fmla="*/ f95 1 175"/>
                <a:gd name="f131" fmla="*/ f96 1 68"/>
                <a:gd name="f132" fmla="*/ f97 1 175"/>
                <a:gd name="f133" fmla="*/ f98 1 68"/>
                <a:gd name="f134" fmla="*/ f99 1 175"/>
                <a:gd name="f135" fmla="*/ f100 1 68"/>
                <a:gd name="f136" fmla="*/ f101 1 175"/>
                <a:gd name="f137" fmla="*/ f102 1 68"/>
                <a:gd name="f138" fmla="*/ f103 1 175"/>
                <a:gd name="f139" fmla="*/ f104 1 175"/>
                <a:gd name="f140" fmla="*/ f105 1 68"/>
                <a:gd name="f141" fmla="*/ f106 1 175"/>
                <a:gd name="f142" fmla="*/ f107 1 68"/>
                <a:gd name="f143" fmla="*/ f108 1 175"/>
                <a:gd name="f144" fmla="*/ f109 1 68"/>
                <a:gd name="f145" fmla="*/ f110 1 175"/>
                <a:gd name="f146" fmla="*/ f111 1 68"/>
                <a:gd name="f147" fmla="*/ f112 1 175"/>
                <a:gd name="f148" fmla="*/ f113 1 68"/>
                <a:gd name="f149" fmla="*/ f114 1 175"/>
                <a:gd name="f150" fmla="*/ f115 1 68"/>
                <a:gd name="f151" fmla="*/ f116 1 175"/>
                <a:gd name="f152" fmla="*/ f117 1 68"/>
                <a:gd name="f153" fmla="*/ f118 1 175"/>
                <a:gd name="f154" fmla="*/ f119 1 175"/>
                <a:gd name="f155" fmla="*/ f120 1 68"/>
                <a:gd name="f156" fmla="*/ f121 1 175"/>
                <a:gd name="f157" fmla="*/ f122 1 68"/>
                <a:gd name="f158" fmla="*/ f123 1 175"/>
                <a:gd name="f159" fmla="*/ f124 1 175"/>
                <a:gd name="f160" fmla="*/ f125 1 68"/>
                <a:gd name="f161" fmla="*/ f126 1 175"/>
                <a:gd name="f162" fmla="*/ 0 1 f91"/>
                <a:gd name="f163" fmla="*/ f85 1 f91"/>
                <a:gd name="f164" fmla="*/ 0 1 f92"/>
                <a:gd name="f165" fmla="*/ f86 1 f92"/>
                <a:gd name="f166" fmla="*/ f128 1 f91"/>
                <a:gd name="f167" fmla="*/ f129 1 f92"/>
                <a:gd name="f168" fmla="*/ f130 1 f91"/>
                <a:gd name="f169" fmla="*/ f131 1 f92"/>
                <a:gd name="f170" fmla="*/ f132 1 f91"/>
                <a:gd name="f171" fmla="*/ f133 1 f92"/>
                <a:gd name="f172" fmla="*/ f134 1 f91"/>
                <a:gd name="f173" fmla="*/ f135 1 f92"/>
                <a:gd name="f174" fmla="*/ f136 1 f91"/>
                <a:gd name="f175" fmla="*/ f137 1 f92"/>
                <a:gd name="f176" fmla="*/ f138 1 f91"/>
                <a:gd name="f177" fmla="*/ f139 1 f91"/>
                <a:gd name="f178" fmla="*/ f140 1 f92"/>
                <a:gd name="f179" fmla="*/ f141 1 f91"/>
                <a:gd name="f180" fmla="*/ f142 1 f92"/>
                <a:gd name="f181" fmla="*/ f143 1 f91"/>
                <a:gd name="f182" fmla="*/ f144 1 f92"/>
                <a:gd name="f183" fmla="*/ f145 1 f91"/>
                <a:gd name="f184" fmla="*/ f146 1 f92"/>
                <a:gd name="f185" fmla="*/ f147 1 f91"/>
                <a:gd name="f186" fmla="*/ f148 1 f92"/>
                <a:gd name="f187" fmla="*/ f149 1 f91"/>
                <a:gd name="f188" fmla="*/ f150 1 f92"/>
                <a:gd name="f189" fmla="*/ f151 1 f91"/>
                <a:gd name="f190" fmla="*/ f152 1 f92"/>
                <a:gd name="f191" fmla="*/ f153 1 f91"/>
                <a:gd name="f192" fmla="*/ f154 1 f91"/>
                <a:gd name="f193" fmla="*/ f155 1 f92"/>
                <a:gd name="f194" fmla="*/ f156 1 f91"/>
                <a:gd name="f195" fmla="*/ f157 1 f92"/>
                <a:gd name="f196" fmla="*/ f158 1 f91"/>
                <a:gd name="f197" fmla="*/ f159 1 f91"/>
                <a:gd name="f198" fmla="*/ f160 1 f92"/>
                <a:gd name="f199" fmla="*/ f161 1 f91"/>
                <a:gd name="f200" fmla="*/ f162 f82 1"/>
                <a:gd name="f201" fmla="*/ f163 f82 1"/>
                <a:gd name="f202" fmla="*/ f165 f83 1"/>
                <a:gd name="f203" fmla="*/ f164 f83 1"/>
                <a:gd name="f204" fmla="*/ f166 f82 1"/>
                <a:gd name="f205" fmla="*/ f167 f83 1"/>
                <a:gd name="f206" fmla="*/ f168 f82 1"/>
                <a:gd name="f207" fmla="*/ f169 f83 1"/>
                <a:gd name="f208" fmla="*/ f170 f82 1"/>
                <a:gd name="f209" fmla="*/ f171 f83 1"/>
                <a:gd name="f210" fmla="*/ f172 f82 1"/>
                <a:gd name="f211" fmla="*/ f173 f83 1"/>
                <a:gd name="f212" fmla="*/ f174 f82 1"/>
                <a:gd name="f213" fmla="*/ f175 f83 1"/>
                <a:gd name="f214" fmla="*/ f176 f82 1"/>
                <a:gd name="f215" fmla="*/ f177 f82 1"/>
                <a:gd name="f216" fmla="*/ f178 f83 1"/>
                <a:gd name="f217" fmla="*/ f179 f82 1"/>
                <a:gd name="f218" fmla="*/ f180 f83 1"/>
                <a:gd name="f219" fmla="*/ f181 f82 1"/>
                <a:gd name="f220" fmla="*/ f182 f83 1"/>
                <a:gd name="f221" fmla="*/ f183 f82 1"/>
                <a:gd name="f222" fmla="*/ f184 f83 1"/>
                <a:gd name="f223" fmla="*/ f185 f82 1"/>
                <a:gd name="f224" fmla="*/ f186 f83 1"/>
                <a:gd name="f225" fmla="*/ f187 f82 1"/>
                <a:gd name="f226" fmla="*/ f188 f83 1"/>
                <a:gd name="f227" fmla="*/ f189 f82 1"/>
                <a:gd name="f228" fmla="*/ f190 f83 1"/>
                <a:gd name="f229" fmla="*/ f191 f82 1"/>
                <a:gd name="f230" fmla="*/ f192 f82 1"/>
                <a:gd name="f231" fmla="*/ f193 f83 1"/>
                <a:gd name="f232" fmla="*/ f194 f82 1"/>
                <a:gd name="f233" fmla="*/ f195 f83 1"/>
                <a:gd name="f234" fmla="*/ f196 f82 1"/>
                <a:gd name="f235" fmla="*/ f197 f82 1"/>
                <a:gd name="f236" fmla="*/ f198 f83 1"/>
                <a:gd name="f237" fmla="*/ f199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204" y="f205"/>
                </a:cxn>
                <a:cxn ang="f127">
                  <a:pos x="f206" y="f207"/>
                </a:cxn>
                <a:cxn ang="f127">
                  <a:pos x="f208" y="f209"/>
                </a:cxn>
                <a:cxn ang="f127">
                  <a:pos x="f210" y="f211"/>
                </a:cxn>
                <a:cxn ang="f127">
                  <a:pos x="f212" y="f213"/>
                </a:cxn>
                <a:cxn ang="f127">
                  <a:pos x="f214" y="f213"/>
                </a:cxn>
                <a:cxn ang="f127">
                  <a:pos x="f215" y="f216"/>
                </a:cxn>
                <a:cxn ang="f127">
                  <a:pos x="f217" y="f218"/>
                </a:cxn>
                <a:cxn ang="f127">
                  <a:pos x="f219" y="f220"/>
                </a:cxn>
                <a:cxn ang="f127">
                  <a:pos x="f221" y="f222"/>
                </a:cxn>
                <a:cxn ang="f127">
                  <a:pos x="f223" y="f224"/>
                </a:cxn>
                <a:cxn ang="f127">
                  <a:pos x="f225" y="f226"/>
                </a:cxn>
                <a:cxn ang="f127">
                  <a:pos x="f227" y="f228"/>
                </a:cxn>
                <a:cxn ang="f127">
                  <a:pos x="f229" y="f209"/>
                </a:cxn>
                <a:cxn ang="f127">
                  <a:pos x="f230" y="f231"/>
                </a:cxn>
                <a:cxn ang="f127">
                  <a:pos x="f232" y="f233"/>
                </a:cxn>
                <a:cxn ang="f127">
                  <a:pos x="f234" y="f228"/>
                </a:cxn>
                <a:cxn ang="f127">
                  <a:pos x="f235" y="f236"/>
                </a:cxn>
                <a:cxn ang="f127">
                  <a:pos x="f237" y="f205"/>
                </a:cxn>
                <a:cxn ang="f127">
                  <a:pos x="f204" y="f205"/>
                </a:cxn>
              </a:cxnLst>
              <a:rect l="f200" t="f203" r="f201" b="f202"/>
              <a:pathLst>
                <a:path w="175" h="68">
                  <a:moveTo>
                    <a:pt x="f5" y="f7"/>
                  </a:moveTo>
                  <a:cubicBezTo>
                    <a:pt x="f5" y="f8"/>
                    <a:pt x="f5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4"/>
                    <a:pt x="f19" y="f20"/>
                    <a:pt x="f21" y="f22"/>
                  </a:cubicBezTo>
                  <a:cubicBezTo>
                    <a:pt x="f23" y="f12"/>
                    <a:pt x="f7" y="f24"/>
                    <a:pt x="f25" y="f24"/>
                  </a:cubicBezTo>
                  <a:cubicBezTo>
                    <a:pt x="f26" y="f5"/>
                    <a:pt x="f27" y="f24"/>
                    <a:pt x="f28" y="f24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6" y="f9"/>
                    <a:pt x="f6" y="f49"/>
                  </a:cubicBezTo>
                  <a:cubicBezTo>
                    <a:pt x="f50" y="f49"/>
                    <a:pt x="f51" y="f49"/>
                    <a:pt x="f52" y="f53"/>
                  </a:cubicBezTo>
                  <a:cubicBezTo>
                    <a:pt x="f52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18"/>
                    <a:pt x="f66" y="f67"/>
                    <a:pt x="f68" y="f17"/>
                  </a:cubicBezTo>
                  <a:cubicBezTo>
                    <a:pt x="f69" y="f70"/>
                    <a:pt x="f71" y="f70"/>
                    <a:pt x="f72" y="f73"/>
                  </a:cubicBezTo>
                  <a:cubicBezTo>
                    <a:pt x="f74" y="f73"/>
                    <a:pt x="f75" y="f73"/>
                    <a:pt x="f56" y="f70"/>
                  </a:cubicBezTo>
                  <a:cubicBezTo>
                    <a:pt x="f48" y="f17"/>
                    <a:pt x="f76" y="f77"/>
                    <a:pt x="f13" y="f64"/>
                  </a:cubicBezTo>
                  <a:cubicBezTo>
                    <a:pt x="f78" y="f62"/>
                    <a:pt x="f15" y="f60"/>
                    <a:pt x="f17" y="f79"/>
                  </a:cubicBezTo>
                  <a:cubicBezTo>
                    <a:pt x="f73" y="f23"/>
                    <a:pt x="f73" y="f80"/>
                    <a:pt x="f73" y="f7"/>
                  </a:cubicBezTo>
                  <a:cubicBezTo>
                    <a:pt x="f38" y="f7"/>
                    <a:pt x="f32" y="f7"/>
                    <a:pt x="f5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Oval 811">
              <a:extLst>
                <a:ext uri="{FF2B5EF4-FFF2-40B4-BE49-F238E27FC236}">
                  <a16:creationId xmlns:a16="http://schemas.microsoft.com/office/drawing/2014/main" id="{C70C70BD-2EFB-4D32-9063-52B147FBBF6E}"/>
                </a:ext>
              </a:extLst>
            </p:cNvPr>
            <p:cNvSpPr/>
            <p:nvPr/>
          </p:nvSpPr>
          <p:spPr>
            <a:xfrm>
              <a:off x="805376" y="2261055"/>
              <a:ext cx="262176" cy="2621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28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reeform 812">
              <a:extLst>
                <a:ext uri="{FF2B5EF4-FFF2-40B4-BE49-F238E27FC236}">
                  <a16:creationId xmlns:a16="http://schemas.microsoft.com/office/drawing/2014/main" id="{ED6468AE-0547-4540-9EBE-28B8DF630407}"/>
                </a:ext>
              </a:extLst>
            </p:cNvPr>
            <p:cNvSpPr/>
            <p:nvPr/>
          </p:nvSpPr>
          <p:spPr>
            <a:xfrm>
              <a:off x="905118" y="2306656"/>
              <a:ext cx="59847" cy="1709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6"/>
                <a:gd name="f7" fmla="val 136"/>
                <a:gd name="f8" fmla="val 40"/>
                <a:gd name="f9" fmla="val 7"/>
                <a:gd name="f10" fmla="val 3"/>
                <a:gd name="f11" fmla="val 133"/>
                <a:gd name="f12" fmla="val 130"/>
                <a:gd name="f13" fmla="val 6"/>
                <a:gd name="f14" fmla="val 44"/>
                <a:gd name="f15" fmla="+- 0 0 -90"/>
                <a:gd name="f16" fmla="*/ f3 1 46"/>
                <a:gd name="f17" fmla="*/ f4 1 136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46"/>
                <a:gd name="f26" fmla="*/ f22 1 136"/>
                <a:gd name="f27" fmla="*/ 40 f23 1"/>
                <a:gd name="f28" fmla="*/ 136 f22 1"/>
                <a:gd name="f29" fmla="*/ 7 f23 1"/>
                <a:gd name="f30" fmla="*/ 0 f23 1"/>
                <a:gd name="f31" fmla="*/ 130 f22 1"/>
                <a:gd name="f32" fmla="*/ 6 f22 1"/>
                <a:gd name="f33" fmla="*/ 0 f22 1"/>
                <a:gd name="f34" fmla="*/ 46 f23 1"/>
                <a:gd name="f35" fmla="+- f24 0 f1"/>
                <a:gd name="f36" fmla="*/ f27 1 46"/>
                <a:gd name="f37" fmla="*/ f28 1 136"/>
                <a:gd name="f38" fmla="*/ f29 1 46"/>
                <a:gd name="f39" fmla="*/ f30 1 46"/>
                <a:gd name="f40" fmla="*/ f31 1 136"/>
                <a:gd name="f41" fmla="*/ f32 1 136"/>
                <a:gd name="f42" fmla="*/ f33 1 136"/>
                <a:gd name="f43" fmla="*/ f34 1 46"/>
                <a:gd name="f44" fmla="*/ 0 1 f25"/>
                <a:gd name="f45" fmla="*/ f19 1 f25"/>
                <a:gd name="f46" fmla="*/ 0 1 f26"/>
                <a:gd name="f47" fmla="*/ f20 1 f26"/>
                <a:gd name="f48" fmla="*/ f36 1 f25"/>
                <a:gd name="f49" fmla="*/ f37 1 f26"/>
                <a:gd name="f50" fmla="*/ f38 1 f25"/>
                <a:gd name="f51" fmla="*/ f39 1 f25"/>
                <a:gd name="f52" fmla="*/ f40 1 f26"/>
                <a:gd name="f53" fmla="*/ f41 1 f26"/>
                <a:gd name="f54" fmla="*/ f42 1 f26"/>
                <a:gd name="f55" fmla="*/ f43 1 f25"/>
                <a:gd name="f56" fmla="*/ f44 f16 1"/>
                <a:gd name="f57" fmla="*/ f45 f16 1"/>
                <a:gd name="f58" fmla="*/ f47 f17 1"/>
                <a:gd name="f59" fmla="*/ f46 f17 1"/>
                <a:gd name="f60" fmla="*/ f48 f16 1"/>
                <a:gd name="f61" fmla="*/ f49 f17 1"/>
                <a:gd name="f62" fmla="*/ f50 f16 1"/>
                <a:gd name="f63" fmla="*/ f51 f16 1"/>
                <a:gd name="f64" fmla="*/ f52 f17 1"/>
                <a:gd name="f65" fmla="*/ f53 f17 1"/>
                <a:gd name="f66" fmla="*/ f54 f17 1"/>
                <a:gd name="f67" fmla="*/ f55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60" y="f61"/>
                </a:cxn>
                <a:cxn ang="f35">
                  <a:pos x="f62" y="f61"/>
                </a:cxn>
                <a:cxn ang="f35">
                  <a:pos x="f63" y="f64"/>
                </a:cxn>
                <a:cxn ang="f35">
                  <a:pos x="f63" y="f65"/>
                </a:cxn>
                <a:cxn ang="f35">
                  <a:pos x="f62" y="f66"/>
                </a:cxn>
                <a:cxn ang="f35">
                  <a:pos x="f60" y="f66"/>
                </a:cxn>
                <a:cxn ang="f35">
                  <a:pos x="f67" y="f65"/>
                </a:cxn>
                <a:cxn ang="f35">
                  <a:pos x="f67" y="f64"/>
                </a:cxn>
                <a:cxn ang="f35">
                  <a:pos x="f60" y="f61"/>
                </a:cxn>
              </a:cxnLst>
              <a:rect l="f56" t="f59" r="f57" b="f58"/>
              <a:pathLst>
                <a:path w="46" h="136">
                  <a:moveTo>
                    <a:pt x="f8" y="f7"/>
                  </a:moveTo>
                  <a:cubicBezTo>
                    <a:pt x="f9" y="f7"/>
                    <a:pt x="f9" y="f7"/>
                    <a:pt x="f9" y="f7"/>
                  </a:cubicBezTo>
                  <a:cubicBezTo>
                    <a:pt x="f10" y="f7"/>
                    <a:pt x="f5" y="f11"/>
                    <a:pt x="f5" y="f12"/>
                  </a:cubicBezTo>
                  <a:cubicBezTo>
                    <a:pt x="f5" y="f13"/>
                    <a:pt x="f5" y="f13"/>
                    <a:pt x="f5" y="f13"/>
                  </a:cubicBezTo>
                  <a:cubicBezTo>
                    <a:pt x="f5" y="f10"/>
                    <a:pt x="f10" y="f5"/>
                    <a:pt x="f9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4" y="f5"/>
                    <a:pt x="f6" y="f10"/>
                    <a:pt x="f6" y="f13"/>
                  </a:cubicBezTo>
                  <a:cubicBezTo>
                    <a:pt x="f6" y="f12"/>
                    <a:pt x="f6" y="f12"/>
                    <a:pt x="f6" y="f12"/>
                  </a:cubicBezTo>
                  <a:cubicBezTo>
                    <a:pt x="f6" y="f11"/>
                    <a:pt x="f14" y="f7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813">
              <a:extLst>
                <a:ext uri="{FF2B5EF4-FFF2-40B4-BE49-F238E27FC236}">
                  <a16:creationId xmlns:a16="http://schemas.microsoft.com/office/drawing/2014/main" id="{8532EDBA-5A9F-401B-9023-92F7AE26E687}"/>
                </a:ext>
              </a:extLst>
            </p:cNvPr>
            <p:cNvSpPr/>
            <p:nvPr/>
          </p:nvSpPr>
          <p:spPr>
            <a:xfrm>
              <a:off x="850977" y="2363650"/>
              <a:ext cx="170983" cy="5699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5"/>
                <a:gd name="f7" fmla="val 46"/>
                <a:gd name="f8" fmla="val 6"/>
                <a:gd name="f9" fmla="val 40"/>
                <a:gd name="f10" fmla="val 43"/>
                <a:gd name="f11" fmla="val 133"/>
                <a:gd name="f12" fmla="val 129"/>
                <a:gd name="f13" fmla="val 3"/>
                <a:gd name="f14" fmla="val 2"/>
                <a:gd name="f15" fmla="+- 0 0 -90"/>
                <a:gd name="f16" fmla="*/ f3 1 135"/>
                <a:gd name="f17" fmla="*/ f4 1 46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135"/>
                <a:gd name="f26" fmla="*/ f22 1 46"/>
                <a:gd name="f27" fmla="*/ 135 f23 1"/>
                <a:gd name="f28" fmla="*/ 6 f22 1"/>
                <a:gd name="f29" fmla="*/ 40 f22 1"/>
                <a:gd name="f30" fmla="*/ 129 f23 1"/>
                <a:gd name="f31" fmla="*/ 46 f22 1"/>
                <a:gd name="f32" fmla="*/ 6 f23 1"/>
                <a:gd name="f33" fmla="*/ 0 f23 1"/>
                <a:gd name="f34" fmla="*/ 0 f22 1"/>
                <a:gd name="f35" fmla="+- f24 0 f1"/>
                <a:gd name="f36" fmla="*/ f27 1 135"/>
                <a:gd name="f37" fmla="*/ f28 1 46"/>
                <a:gd name="f38" fmla="*/ f29 1 46"/>
                <a:gd name="f39" fmla="*/ f30 1 135"/>
                <a:gd name="f40" fmla="*/ f31 1 46"/>
                <a:gd name="f41" fmla="*/ f32 1 135"/>
                <a:gd name="f42" fmla="*/ f33 1 135"/>
                <a:gd name="f43" fmla="*/ f34 1 46"/>
                <a:gd name="f44" fmla="*/ 0 1 f25"/>
                <a:gd name="f45" fmla="*/ f19 1 f25"/>
                <a:gd name="f46" fmla="*/ 0 1 f26"/>
                <a:gd name="f47" fmla="*/ f20 1 f26"/>
                <a:gd name="f48" fmla="*/ f36 1 f25"/>
                <a:gd name="f49" fmla="*/ f37 1 f26"/>
                <a:gd name="f50" fmla="*/ f38 1 f26"/>
                <a:gd name="f51" fmla="*/ f39 1 f25"/>
                <a:gd name="f52" fmla="*/ f40 1 f26"/>
                <a:gd name="f53" fmla="*/ f41 1 f25"/>
                <a:gd name="f54" fmla="*/ f42 1 f25"/>
                <a:gd name="f55" fmla="*/ f43 1 f26"/>
                <a:gd name="f56" fmla="*/ f44 f16 1"/>
                <a:gd name="f57" fmla="*/ f45 f16 1"/>
                <a:gd name="f58" fmla="*/ f47 f17 1"/>
                <a:gd name="f59" fmla="*/ f46 f17 1"/>
                <a:gd name="f60" fmla="*/ f48 f16 1"/>
                <a:gd name="f61" fmla="*/ f49 f17 1"/>
                <a:gd name="f62" fmla="*/ f50 f17 1"/>
                <a:gd name="f63" fmla="*/ f51 f16 1"/>
                <a:gd name="f64" fmla="*/ f52 f17 1"/>
                <a:gd name="f65" fmla="*/ f53 f16 1"/>
                <a:gd name="f66" fmla="*/ f54 f16 1"/>
                <a:gd name="f67" fmla="*/ f55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60" y="f61"/>
                </a:cxn>
                <a:cxn ang="f35">
                  <a:pos x="f60" y="f62"/>
                </a:cxn>
                <a:cxn ang="f35">
                  <a:pos x="f63" y="f64"/>
                </a:cxn>
                <a:cxn ang="f35">
                  <a:pos x="f65" y="f64"/>
                </a:cxn>
                <a:cxn ang="f35">
                  <a:pos x="f66" y="f62"/>
                </a:cxn>
                <a:cxn ang="f35">
                  <a:pos x="f66" y="f61"/>
                </a:cxn>
                <a:cxn ang="f35">
                  <a:pos x="f65" y="f67"/>
                </a:cxn>
                <a:cxn ang="f35">
                  <a:pos x="f63" y="f67"/>
                </a:cxn>
                <a:cxn ang="f35">
                  <a:pos x="f60" y="f61"/>
                </a:cxn>
              </a:cxnLst>
              <a:rect l="f56" t="f59" r="f57" b="f58"/>
              <a:pathLst>
                <a:path w="135" h="46">
                  <a:moveTo>
                    <a:pt x="f6" y="f8"/>
                  </a:moveTo>
                  <a:cubicBezTo>
                    <a:pt x="f6" y="f9"/>
                    <a:pt x="f6" y="f9"/>
                    <a:pt x="f6" y="f9"/>
                  </a:cubicBezTo>
                  <a:cubicBezTo>
                    <a:pt x="f6" y="f10"/>
                    <a:pt x="f11" y="f7"/>
                    <a:pt x="f12" y="f7"/>
                  </a:cubicBezTo>
                  <a:cubicBezTo>
                    <a:pt x="f8" y="f7"/>
                    <a:pt x="f8" y="f7"/>
                    <a:pt x="f8" y="f7"/>
                  </a:cubicBezTo>
                  <a:cubicBezTo>
                    <a:pt x="f13" y="f7"/>
                    <a:pt x="f5" y="f10"/>
                    <a:pt x="f5" y="f9"/>
                  </a:cubicBezTo>
                  <a:cubicBezTo>
                    <a:pt x="f5" y="f8"/>
                    <a:pt x="f5" y="f8"/>
                    <a:pt x="f5" y="f8"/>
                  </a:cubicBezTo>
                  <a:cubicBezTo>
                    <a:pt x="f5" y="f14"/>
                    <a:pt x="f13" y="f5"/>
                    <a:pt x="f8" y="f5"/>
                  </a:cubicBezTo>
                  <a:cubicBezTo>
                    <a:pt x="f12" y="f5"/>
                    <a:pt x="f12" y="f5"/>
                    <a:pt x="f12" y="f5"/>
                  </a:cubicBezTo>
                  <a:cubicBezTo>
                    <a:pt x="f11" y="f5"/>
                    <a:pt x="f6" y="f14"/>
                    <a:pt x="f6" y="f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4">
            <a:extLst>
              <a:ext uri="{FF2B5EF4-FFF2-40B4-BE49-F238E27FC236}">
                <a16:creationId xmlns:a16="http://schemas.microsoft.com/office/drawing/2014/main" id="{B9A9A3D3-5240-2498-E56C-9FCAA270A47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64188" y="1411288"/>
            <a:ext cx="2844800" cy="3024188"/>
            <a:chOff x="3505" y="889"/>
            <a:chExt cx="1792" cy="1905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0DB49E53-6C14-76ED-D01E-D433A531B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" y="2163"/>
              <a:ext cx="726" cy="631"/>
            </a:xfrm>
            <a:custGeom>
              <a:avLst/>
              <a:gdLst>
                <a:gd name="T0" fmla="*/ 196 w 222"/>
                <a:gd name="T1" fmla="*/ 63 h 193"/>
                <a:gd name="T2" fmla="*/ 198 w 222"/>
                <a:gd name="T3" fmla="*/ 74 h 193"/>
                <a:gd name="T4" fmla="*/ 210 w 222"/>
                <a:gd name="T5" fmla="*/ 91 h 193"/>
                <a:gd name="T6" fmla="*/ 220 w 222"/>
                <a:gd name="T7" fmla="*/ 111 h 193"/>
                <a:gd name="T8" fmla="*/ 209 w 222"/>
                <a:gd name="T9" fmla="*/ 127 h 193"/>
                <a:gd name="T10" fmla="*/ 190 w 222"/>
                <a:gd name="T11" fmla="*/ 148 h 193"/>
                <a:gd name="T12" fmla="*/ 163 w 222"/>
                <a:gd name="T13" fmla="*/ 175 h 193"/>
                <a:gd name="T14" fmla="*/ 67 w 222"/>
                <a:gd name="T15" fmla="*/ 177 h 193"/>
                <a:gd name="T16" fmla="*/ 33 w 222"/>
                <a:gd name="T17" fmla="*/ 140 h 193"/>
                <a:gd name="T18" fmla="*/ 30 w 222"/>
                <a:gd name="T19" fmla="*/ 134 h 193"/>
                <a:gd name="T20" fmla="*/ 21 w 222"/>
                <a:gd name="T21" fmla="*/ 127 h 193"/>
                <a:gd name="T22" fmla="*/ 14 w 222"/>
                <a:gd name="T23" fmla="*/ 90 h 193"/>
                <a:gd name="T24" fmla="*/ 27 w 222"/>
                <a:gd name="T25" fmla="*/ 74 h 193"/>
                <a:gd name="T26" fmla="*/ 57 w 222"/>
                <a:gd name="T27" fmla="*/ 13 h 193"/>
                <a:gd name="T28" fmla="*/ 80 w 222"/>
                <a:gd name="T29" fmla="*/ 3 h 193"/>
                <a:gd name="T30" fmla="*/ 136 w 222"/>
                <a:gd name="T31" fmla="*/ 7 h 193"/>
                <a:gd name="T32" fmla="*/ 141 w 222"/>
                <a:gd name="T33" fmla="*/ 3 h 193"/>
                <a:gd name="T34" fmla="*/ 157 w 222"/>
                <a:gd name="T35" fmla="*/ 10 h 193"/>
                <a:gd name="T36" fmla="*/ 194 w 222"/>
                <a:gd name="T37" fmla="*/ 59 h 193"/>
                <a:gd name="T38" fmla="*/ 196 w 222"/>
                <a:gd name="T39" fmla="*/ 6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" h="193">
                  <a:moveTo>
                    <a:pt x="196" y="63"/>
                  </a:moveTo>
                  <a:cubicBezTo>
                    <a:pt x="197" y="67"/>
                    <a:pt x="198" y="70"/>
                    <a:pt x="198" y="74"/>
                  </a:cubicBezTo>
                  <a:cubicBezTo>
                    <a:pt x="198" y="83"/>
                    <a:pt x="198" y="90"/>
                    <a:pt x="210" y="91"/>
                  </a:cubicBezTo>
                  <a:cubicBezTo>
                    <a:pt x="219" y="93"/>
                    <a:pt x="220" y="103"/>
                    <a:pt x="220" y="111"/>
                  </a:cubicBezTo>
                  <a:cubicBezTo>
                    <a:pt x="222" y="120"/>
                    <a:pt x="216" y="124"/>
                    <a:pt x="209" y="127"/>
                  </a:cubicBezTo>
                  <a:cubicBezTo>
                    <a:pt x="200" y="131"/>
                    <a:pt x="194" y="138"/>
                    <a:pt x="190" y="148"/>
                  </a:cubicBezTo>
                  <a:cubicBezTo>
                    <a:pt x="185" y="160"/>
                    <a:pt x="177" y="171"/>
                    <a:pt x="163" y="175"/>
                  </a:cubicBezTo>
                  <a:cubicBezTo>
                    <a:pt x="131" y="193"/>
                    <a:pt x="99" y="192"/>
                    <a:pt x="67" y="177"/>
                  </a:cubicBezTo>
                  <a:cubicBezTo>
                    <a:pt x="49" y="171"/>
                    <a:pt x="40" y="156"/>
                    <a:pt x="33" y="140"/>
                  </a:cubicBezTo>
                  <a:cubicBezTo>
                    <a:pt x="32" y="138"/>
                    <a:pt x="32" y="136"/>
                    <a:pt x="30" y="134"/>
                  </a:cubicBezTo>
                  <a:cubicBezTo>
                    <a:pt x="28" y="130"/>
                    <a:pt x="24" y="129"/>
                    <a:pt x="21" y="127"/>
                  </a:cubicBezTo>
                  <a:cubicBezTo>
                    <a:pt x="2" y="118"/>
                    <a:pt x="0" y="105"/>
                    <a:pt x="14" y="90"/>
                  </a:cubicBezTo>
                  <a:cubicBezTo>
                    <a:pt x="25" y="89"/>
                    <a:pt x="27" y="84"/>
                    <a:pt x="27" y="74"/>
                  </a:cubicBezTo>
                  <a:cubicBezTo>
                    <a:pt x="27" y="49"/>
                    <a:pt x="38" y="28"/>
                    <a:pt x="57" y="13"/>
                  </a:cubicBezTo>
                  <a:cubicBezTo>
                    <a:pt x="65" y="9"/>
                    <a:pt x="71" y="3"/>
                    <a:pt x="80" y="3"/>
                  </a:cubicBezTo>
                  <a:cubicBezTo>
                    <a:pt x="94" y="26"/>
                    <a:pt x="118" y="27"/>
                    <a:pt x="136" y="7"/>
                  </a:cubicBezTo>
                  <a:cubicBezTo>
                    <a:pt x="138" y="5"/>
                    <a:pt x="139" y="4"/>
                    <a:pt x="141" y="3"/>
                  </a:cubicBezTo>
                  <a:cubicBezTo>
                    <a:pt x="149" y="0"/>
                    <a:pt x="151" y="7"/>
                    <a:pt x="157" y="10"/>
                  </a:cubicBezTo>
                  <a:cubicBezTo>
                    <a:pt x="177" y="20"/>
                    <a:pt x="189" y="37"/>
                    <a:pt x="194" y="59"/>
                  </a:cubicBezTo>
                  <a:cubicBezTo>
                    <a:pt x="195" y="61"/>
                    <a:pt x="195" y="62"/>
                    <a:pt x="196" y="63"/>
                  </a:cubicBezTo>
                  <a:close/>
                </a:path>
              </a:pathLst>
            </a:custGeom>
            <a:solidFill>
              <a:srgbClr val="F3D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45848AE5-CD20-44FB-17A7-C56CECD62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" y="1408"/>
              <a:ext cx="477" cy="369"/>
            </a:xfrm>
            <a:custGeom>
              <a:avLst/>
              <a:gdLst>
                <a:gd name="T0" fmla="*/ 128 w 146"/>
                <a:gd name="T1" fmla="*/ 43 h 113"/>
                <a:gd name="T2" fmla="*/ 108 w 146"/>
                <a:gd name="T3" fmla="*/ 82 h 113"/>
                <a:gd name="T4" fmla="*/ 27 w 146"/>
                <a:gd name="T5" fmla="*/ 80 h 113"/>
                <a:gd name="T6" fmla="*/ 9 w 146"/>
                <a:gd name="T7" fmla="*/ 39 h 113"/>
                <a:gd name="T8" fmla="*/ 5 w 146"/>
                <a:gd name="T9" fmla="*/ 5 h 113"/>
                <a:gd name="T10" fmla="*/ 18 w 146"/>
                <a:gd name="T11" fmla="*/ 1 h 113"/>
                <a:gd name="T12" fmla="*/ 62 w 146"/>
                <a:gd name="T13" fmla="*/ 3 h 113"/>
                <a:gd name="T14" fmla="*/ 120 w 146"/>
                <a:gd name="T15" fmla="*/ 1 h 113"/>
                <a:gd name="T16" fmla="*/ 136 w 146"/>
                <a:gd name="T17" fmla="*/ 30 h 113"/>
                <a:gd name="T18" fmla="*/ 128 w 146"/>
                <a:gd name="T19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13">
                  <a:moveTo>
                    <a:pt x="128" y="43"/>
                  </a:moveTo>
                  <a:cubicBezTo>
                    <a:pt x="123" y="57"/>
                    <a:pt x="115" y="70"/>
                    <a:pt x="108" y="82"/>
                  </a:cubicBezTo>
                  <a:cubicBezTo>
                    <a:pt x="95" y="106"/>
                    <a:pt x="45" y="113"/>
                    <a:pt x="27" y="80"/>
                  </a:cubicBezTo>
                  <a:cubicBezTo>
                    <a:pt x="20" y="67"/>
                    <a:pt x="14" y="53"/>
                    <a:pt x="9" y="39"/>
                  </a:cubicBezTo>
                  <a:cubicBezTo>
                    <a:pt x="3" y="28"/>
                    <a:pt x="0" y="17"/>
                    <a:pt x="5" y="5"/>
                  </a:cubicBezTo>
                  <a:cubicBezTo>
                    <a:pt x="8" y="0"/>
                    <a:pt x="13" y="1"/>
                    <a:pt x="18" y="1"/>
                  </a:cubicBezTo>
                  <a:cubicBezTo>
                    <a:pt x="32" y="0"/>
                    <a:pt x="47" y="1"/>
                    <a:pt x="62" y="3"/>
                  </a:cubicBezTo>
                  <a:cubicBezTo>
                    <a:pt x="81" y="5"/>
                    <a:pt x="100" y="0"/>
                    <a:pt x="120" y="1"/>
                  </a:cubicBezTo>
                  <a:cubicBezTo>
                    <a:pt x="139" y="1"/>
                    <a:pt x="146" y="13"/>
                    <a:pt x="136" y="30"/>
                  </a:cubicBezTo>
                  <a:cubicBezTo>
                    <a:pt x="134" y="35"/>
                    <a:pt x="131" y="39"/>
                    <a:pt x="128" y="43"/>
                  </a:cubicBezTo>
                  <a:close/>
                </a:path>
              </a:pathLst>
            </a:custGeom>
            <a:solidFill>
              <a:srgbClr val="E58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C96FB317-3C2B-D22E-9152-81A8BBEC9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" y="1536"/>
              <a:ext cx="396" cy="366"/>
            </a:xfrm>
            <a:custGeom>
              <a:avLst/>
              <a:gdLst>
                <a:gd name="T0" fmla="*/ 5 w 121"/>
                <a:gd name="T1" fmla="*/ 107 h 112"/>
                <a:gd name="T2" fmla="*/ 13 w 121"/>
                <a:gd name="T3" fmla="*/ 64 h 112"/>
                <a:gd name="T4" fmla="*/ 25 w 121"/>
                <a:gd name="T5" fmla="*/ 46 h 112"/>
                <a:gd name="T6" fmla="*/ 28 w 121"/>
                <a:gd name="T7" fmla="*/ 40 h 112"/>
                <a:gd name="T8" fmla="*/ 30 w 121"/>
                <a:gd name="T9" fmla="*/ 5 h 112"/>
                <a:gd name="T10" fmla="*/ 40 w 121"/>
                <a:gd name="T11" fmla="*/ 0 h 112"/>
                <a:gd name="T12" fmla="*/ 80 w 121"/>
                <a:gd name="T13" fmla="*/ 0 h 112"/>
                <a:gd name="T14" fmla="*/ 89 w 121"/>
                <a:gd name="T15" fmla="*/ 5 h 112"/>
                <a:gd name="T16" fmla="*/ 95 w 121"/>
                <a:gd name="T17" fmla="*/ 20 h 112"/>
                <a:gd name="T18" fmla="*/ 95 w 121"/>
                <a:gd name="T19" fmla="*/ 30 h 112"/>
                <a:gd name="T20" fmla="*/ 94 w 121"/>
                <a:gd name="T21" fmla="*/ 44 h 112"/>
                <a:gd name="T22" fmla="*/ 106 w 121"/>
                <a:gd name="T23" fmla="*/ 63 h 112"/>
                <a:gd name="T24" fmla="*/ 115 w 121"/>
                <a:gd name="T25" fmla="*/ 107 h 112"/>
                <a:gd name="T26" fmla="*/ 100 w 121"/>
                <a:gd name="T27" fmla="*/ 112 h 112"/>
                <a:gd name="T28" fmla="*/ 20 w 121"/>
                <a:gd name="T29" fmla="*/ 112 h 112"/>
                <a:gd name="T30" fmla="*/ 5 w 121"/>
                <a:gd name="T31" fmla="*/ 10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12">
                  <a:moveTo>
                    <a:pt x="5" y="107"/>
                  </a:moveTo>
                  <a:cubicBezTo>
                    <a:pt x="0" y="91"/>
                    <a:pt x="2" y="77"/>
                    <a:pt x="13" y="64"/>
                  </a:cubicBezTo>
                  <a:cubicBezTo>
                    <a:pt x="17" y="58"/>
                    <a:pt x="22" y="53"/>
                    <a:pt x="25" y="46"/>
                  </a:cubicBezTo>
                  <a:cubicBezTo>
                    <a:pt x="26" y="44"/>
                    <a:pt x="29" y="41"/>
                    <a:pt x="28" y="40"/>
                  </a:cubicBezTo>
                  <a:cubicBezTo>
                    <a:pt x="19" y="27"/>
                    <a:pt x="30" y="16"/>
                    <a:pt x="30" y="5"/>
                  </a:cubicBezTo>
                  <a:cubicBezTo>
                    <a:pt x="33" y="2"/>
                    <a:pt x="36" y="0"/>
                    <a:pt x="40" y="0"/>
                  </a:cubicBezTo>
                  <a:cubicBezTo>
                    <a:pt x="53" y="0"/>
                    <a:pt x="67" y="0"/>
                    <a:pt x="80" y="0"/>
                  </a:cubicBezTo>
                  <a:cubicBezTo>
                    <a:pt x="84" y="0"/>
                    <a:pt x="87" y="2"/>
                    <a:pt x="89" y="5"/>
                  </a:cubicBezTo>
                  <a:cubicBezTo>
                    <a:pt x="90" y="10"/>
                    <a:pt x="90" y="16"/>
                    <a:pt x="95" y="20"/>
                  </a:cubicBezTo>
                  <a:cubicBezTo>
                    <a:pt x="98" y="23"/>
                    <a:pt x="98" y="27"/>
                    <a:pt x="95" y="30"/>
                  </a:cubicBezTo>
                  <a:cubicBezTo>
                    <a:pt x="90" y="35"/>
                    <a:pt x="91" y="39"/>
                    <a:pt x="94" y="44"/>
                  </a:cubicBezTo>
                  <a:cubicBezTo>
                    <a:pt x="97" y="51"/>
                    <a:pt x="101" y="57"/>
                    <a:pt x="106" y="63"/>
                  </a:cubicBezTo>
                  <a:cubicBezTo>
                    <a:pt x="117" y="76"/>
                    <a:pt x="121" y="91"/>
                    <a:pt x="115" y="107"/>
                  </a:cubicBezTo>
                  <a:cubicBezTo>
                    <a:pt x="111" y="112"/>
                    <a:pt x="106" y="112"/>
                    <a:pt x="100" y="112"/>
                  </a:cubicBezTo>
                  <a:cubicBezTo>
                    <a:pt x="73" y="112"/>
                    <a:pt x="47" y="112"/>
                    <a:pt x="20" y="112"/>
                  </a:cubicBezTo>
                  <a:cubicBezTo>
                    <a:pt x="14" y="112"/>
                    <a:pt x="9" y="112"/>
                    <a:pt x="5" y="107"/>
                  </a:cubicBezTo>
                  <a:close/>
                </a:path>
              </a:pathLst>
            </a:custGeom>
            <a:solidFill>
              <a:srgbClr val="693D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2E667F81-3049-54BE-CF54-76C0424D3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8" y="1885"/>
              <a:ext cx="376" cy="268"/>
            </a:xfrm>
            <a:custGeom>
              <a:avLst/>
              <a:gdLst>
                <a:gd name="T0" fmla="*/ 3 w 115"/>
                <a:gd name="T1" fmla="*/ 0 h 82"/>
                <a:gd name="T2" fmla="*/ 113 w 115"/>
                <a:gd name="T3" fmla="*/ 0 h 82"/>
                <a:gd name="T4" fmla="*/ 113 w 115"/>
                <a:gd name="T5" fmla="*/ 78 h 82"/>
                <a:gd name="T6" fmla="*/ 99 w 115"/>
                <a:gd name="T7" fmla="*/ 81 h 82"/>
                <a:gd name="T8" fmla="*/ 18 w 115"/>
                <a:gd name="T9" fmla="*/ 82 h 82"/>
                <a:gd name="T10" fmla="*/ 3 w 115"/>
                <a:gd name="T11" fmla="*/ 78 h 82"/>
                <a:gd name="T12" fmla="*/ 3 w 115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2">
                  <a:moveTo>
                    <a:pt x="3" y="0"/>
                  </a:moveTo>
                  <a:cubicBezTo>
                    <a:pt x="40" y="0"/>
                    <a:pt x="76" y="0"/>
                    <a:pt x="113" y="0"/>
                  </a:cubicBezTo>
                  <a:cubicBezTo>
                    <a:pt x="114" y="26"/>
                    <a:pt x="115" y="52"/>
                    <a:pt x="113" y="78"/>
                  </a:cubicBezTo>
                  <a:cubicBezTo>
                    <a:pt x="109" y="82"/>
                    <a:pt x="104" y="81"/>
                    <a:pt x="99" y="81"/>
                  </a:cubicBezTo>
                  <a:cubicBezTo>
                    <a:pt x="72" y="82"/>
                    <a:pt x="45" y="80"/>
                    <a:pt x="18" y="82"/>
                  </a:cubicBezTo>
                  <a:cubicBezTo>
                    <a:pt x="12" y="82"/>
                    <a:pt x="7" y="81"/>
                    <a:pt x="3" y="78"/>
                  </a:cubicBezTo>
                  <a:cubicBezTo>
                    <a:pt x="0" y="52"/>
                    <a:pt x="1" y="26"/>
                    <a:pt x="3" y="0"/>
                  </a:cubicBezTo>
                  <a:close/>
                </a:path>
              </a:pathLst>
            </a:custGeom>
            <a:solidFill>
              <a:srgbClr val="EE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DCAB15C8-96F5-96E7-3FC3-CD2F53F7B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" y="1898"/>
              <a:ext cx="334" cy="526"/>
            </a:xfrm>
            <a:custGeom>
              <a:avLst/>
              <a:gdLst>
                <a:gd name="T0" fmla="*/ 98 w 102"/>
                <a:gd name="T1" fmla="*/ 84 h 161"/>
                <a:gd name="T2" fmla="*/ 91 w 102"/>
                <a:gd name="T3" fmla="*/ 114 h 161"/>
                <a:gd name="T4" fmla="*/ 65 w 102"/>
                <a:gd name="T5" fmla="*/ 146 h 161"/>
                <a:gd name="T6" fmla="*/ 22 w 102"/>
                <a:gd name="T7" fmla="*/ 157 h 161"/>
                <a:gd name="T8" fmla="*/ 8 w 102"/>
                <a:gd name="T9" fmla="*/ 140 h 161"/>
                <a:gd name="T10" fmla="*/ 0 w 102"/>
                <a:gd name="T11" fmla="*/ 71 h 161"/>
                <a:gd name="T12" fmla="*/ 11 w 102"/>
                <a:gd name="T13" fmla="*/ 40 h 161"/>
                <a:gd name="T14" fmla="*/ 82 w 102"/>
                <a:gd name="T15" fmla="*/ 21 h 161"/>
                <a:gd name="T16" fmla="*/ 100 w 102"/>
                <a:gd name="T17" fmla="*/ 62 h 161"/>
                <a:gd name="T18" fmla="*/ 98 w 102"/>
                <a:gd name="T19" fmla="*/ 8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61">
                  <a:moveTo>
                    <a:pt x="98" y="84"/>
                  </a:moveTo>
                  <a:cubicBezTo>
                    <a:pt x="96" y="94"/>
                    <a:pt x="94" y="104"/>
                    <a:pt x="91" y="114"/>
                  </a:cubicBezTo>
                  <a:cubicBezTo>
                    <a:pt x="86" y="128"/>
                    <a:pt x="76" y="137"/>
                    <a:pt x="65" y="146"/>
                  </a:cubicBezTo>
                  <a:cubicBezTo>
                    <a:pt x="53" y="159"/>
                    <a:pt x="38" y="161"/>
                    <a:pt x="22" y="157"/>
                  </a:cubicBezTo>
                  <a:cubicBezTo>
                    <a:pt x="13" y="156"/>
                    <a:pt x="9" y="148"/>
                    <a:pt x="8" y="140"/>
                  </a:cubicBezTo>
                  <a:cubicBezTo>
                    <a:pt x="5" y="117"/>
                    <a:pt x="1" y="94"/>
                    <a:pt x="0" y="71"/>
                  </a:cubicBezTo>
                  <a:cubicBezTo>
                    <a:pt x="1" y="60"/>
                    <a:pt x="6" y="50"/>
                    <a:pt x="11" y="40"/>
                  </a:cubicBezTo>
                  <a:cubicBezTo>
                    <a:pt x="24" y="15"/>
                    <a:pt x="59" y="0"/>
                    <a:pt x="82" y="21"/>
                  </a:cubicBezTo>
                  <a:cubicBezTo>
                    <a:pt x="94" y="32"/>
                    <a:pt x="99" y="46"/>
                    <a:pt x="100" y="62"/>
                  </a:cubicBezTo>
                  <a:cubicBezTo>
                    <a:pt x="100" y="69"/>
                    <a:pt x="102" y="76"/>
                    <a:pt x="98" y="84"/>
                  </a:cubicBezTo>
                  <a:close/>
                </a:path>
              </a:pathLst>
            </a:custGeom>
            <a:solidFill>
              <a:srgbClr val="F3D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019B3E12-8CCA-AE60-7732-20B46E1B8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8" y="2140"/>
              <a:ext cx="419" cy="144"/>
            </a:xfrm>
            <a:custGeom>
              <a:avLst/>
              <a:gdLst>
                <a:gd name="T0" fmla="*/ 6 w 128"/>
                <a:gd name="T1" fmla="*/ 0 h 44"/>
                <a:gd name="T2" fmla="*/ 116 w 128"/>
                <a:gd name="T3" fmla="*/ 0 h 44"/>
                <a:gd name="T4" fmla="*/ 92 w 128"/>
                <a:gd name="T5" fmla="*/ 44 h 44"/>
                <a:gd name="T6" fmla="*/ 27 w 128"/>
                <a:gd name="T7" fmla="*/ 44 h 44"/>
                <a:gd name="T8" fmla="*/ 3 w 128"/>
                <a:gd name="T9" fmla="*/ 21 h 44"/>
                <a:gd name="T10" fmla="*/ 6 w 128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44">
                  <a:moveTo>
                    <a:pt x="6" y="0"/>
                  </a:moveTo>
                  <a:cubicBezTo>
                    <a:pt x="43" y="0"/>
                    <a:pt x="79" y="0"/>
                    <a:pt x="116" y="0"/>
                  </a:cubicBezTo>
                  <a:cubicBezTo>
                    <a:pt x="128" y="22"/>
                    <a:pt x="116" y="44"/>
                    <a:pt x="92" y="44"/>
                  </a:cubicBezTo>
                  <a:cubicBezTo>
                    <a:pt x="70" y="44"/>
                    <a:pt x="48" y="44"/>
                    <a:pt x="27" y="44"/>
                  </a:cubicBezTo>
                  <a:cubicBezTo>
                    <a:pt x="10" y="44"/>
                    <a:pt x="4" y="38"/>
                    <a:pt x="3" y="21"/>
                  </a:cubicBezTo>
                  <a:cubicBezTo>
                    <a:pt x="3" y="14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693D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AA7365A1-8BF8-5F65-8B06-A47881DF6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" y="889"/>
              <a:ext cx="340" cy="676"/>
            </a:xfrm>
            <a:custGeom>
              <a:avLst/>
              <a:gdLst>
                <a:gd name="T0" fmla="*/ 6 w 104"/>
                <a:gd name="T1" fmla="*/ 1 h 207"/>
                <a:gd name="T2" fmla="*/ 97 w 104"/>
                <a:gd name="T3" fmla="*/ 34 h 207"/>
                <a:gd name="T4" fmla="*/ 103 w 104"/>
                <a:gd name="T5" fmla="*/ 45 h 207"/>
                <a:gd name="T6" fmla="*/ 13 w 104"/>
                <a:gd name="T7" fmla="*/ 202 h 207"/>
                <a:gd name="T8" fmla="*/ 1 w 104"/>
                <a:gd name="T9" fmla="*/ 203 h 207"/>
                <a:gd name="T10" fmla="*/ 5 w 104"/>
                <a:gd name="T11" fmla="*/ 188 h 207"/>
                <a:gd name="T12" fmla="*/ 56 w 104"/>
                <a:gd name="T13" fmla="*/ 146 h 207"/>
                <a:gd name="T14" fmla="*/ 87 w 104"/>
                <a:gd name="T15" fmla="*/ 56 h 207"/>
                <a:gd name="T16" fmla="*/ 79 w 104"/>
                <a:gd name="T17" fmla="*/ 42 h 207"/>
                <a:gd name="T18" fmla="*/ 33 w 104"/>
                <a:gd name="T19" fmla="*/ 21 h 207"/>
                <a:gd name="T20" fmla="*/ 4 w 104"/>
                <a:gd name="T21" fmla="*/ 12 h 207"/>
                <a:gd name="T22" fmla="*/ 6 w 104"/>
                <a:gd name="T23" fmla="*/ 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207">
                  <a:moveTo>
                    <a:pt x="6" y="1"/>
                  </a:moveTo>
                  <a:cubicBezTo>
                    <a:pt x="41" y="0"/>
                    <a:pt x="71" y="12"/>
                    <a:pt x="97" y="34"/>
                  </a:cubicBezTo>
                  <a:cubicBezTo>
                    <a:pt x="101" y="37"/>
                    <a:pt x="103" y="40"/>
                    <a:pt x="103" y="45"/>
                  </a:cubicBezTo>
                  <a:cubicBezTo>
                    <a:pt x="104" y="105"/>
                    <a:pt x="79" y="173"/>
                    <a:pt x="13" y="202"/>
                  </a:cubicBezTo>
                  <a:cubicBezTo>
                    <a:pt x="9" y="203"/>
                    <a:pt x="5" y="207"/>
                    <a:pt x="1" y="203"/>
                  </a:cubicBezTo>
                  <a:cubicBezTo>
                    <a:pt x="0" y="197"/>
                    <a:pt x="1" y="192"/>
                    <a:pt x="5" y="188"/>
                  </a:cubicBezTo>
                  <a:cubicBezTo>
                    <a:pt x="25" y="177"/>
                    <a:pt x="43" y="164"/>
                    <a:pt x="56" y="146"/>
                  </a:cubicBezTo>
                  <a:cubicBezTo>
                    <a:pt x="76" y="119"/>
                    <a:pt x="83" y="88"/>
                    <a:pt x="87" y="56"/>
                  </a:cubicBezTo>
                  <a:cubicBezTo>
                    <a:pt x="87" y="49"/>
                    <a:pt x="84" y="45"/>
                    <a:pt x="79" y="42"/>
                  </a:cubicBezTo>
                  <a:cubicBezTo>
                    <a:pt x="66" y="30"/>
                    <a:pt x="50" y="25"/>
                    <a:pt x="33" y="21"/>
                  </a:cubicBezTo>
                  <a:cubicBezTo>
                    <a:pt x="24" y="18"/>
                    <a:pt x="13" y="19"/>
                    <a:pt x="4" y="12"/>
                  </a:cubicBezTo>
                  <a:cubicBezTo>
                    <a:pt x="2" y="8"/>
                    <a:pt x="2" y="4"/>
                    <a:pt x="6" y="1"/>
                  </a:cubicBezTo>
                  <a:close/>
                </a:path>
              </a:pathLst>
            </a:custGeom>
            <a:solidFill>
              <a:srgbClr val="BDD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7B996AAA-2C65-60AB-2816-2E404EC99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889"/>
              <a:ext cx="340" cy="663"/>
            </a:xfrm>
            <a:custGeom>
              <a:avLst/>
              <a:gdLst>
                <a:gd name="T0" fmla="*/ 101 w 104"/>
                <a:gd name="T1" fmla="*/ 191 h 203"/>
                <a:gd name="T2" fmla="*/ 96 w 104"/>
                <a:gd name="T3" fmla="*/ 203 h 203"/>
                <a:gd name="T4" fmla="*/ 8 w 104"/>
                <a:gd name="T5" fmla="*/ 96 h 203"/>
                <a:gd name="T6" fmla="*/ 3 w 104"/>
                <a:gd name="T7" fmla="*/ 60 h 203"/>
                <a:gd name="T8" fmla="*/ 20 w 104"/>
                <a:gd name="T9" fmla="*/ 25 h 203"/>
                <a:gd name="T10" fmla="*/ 101 w 104"/>
                <a:gd name="T11" fmla="*/ 1 h 203"/>
                <a:gd name="T12" fmla="*/ 101 w 104"/>
                <a:gd name="T13" fmla="*/ 12 h 203"/>
                <a:gd name="T14" fmla="*/ 100 w 104"/>
                <a:gd name="T15" fmla="*/ 14 h 203"/>
                <a:gd name="T16" fmla="*/ 79 w 104"/>
                <a:gd name="T17" fmla="*/ 19 h 203"/>
                <a:gd name="T18" fmla="*/ 29 w 104"/>
                <a:gd name="T19" fmla="*/ 39 h 203"/>
                <a:gd name="T20" fmla="*/ 20 w 104"/>
                <a:gd name="T21" fmla="*/ 59 h 203"/>
                <a:gd name="T22" fmla="*/ 94 w 104"/>
                <a:gd name="T23" fmla="*/ 184 h 203"/>
                <a:gd name="T24" fmla="*/ 99 w 104"/>
                <a:gd name="T25" fmla="*/ 188 h 203"/>
                <a:gd name="T26" fmla="*/ 101 w 104"/>
                <a:gd name="T27" fmla="*/ 19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203">
                  <a:moveTo>
                    <a:pt x="101" y="191"/>
                  </a:moveTo>
                  <a:cubicBezTo>
                    <a:pt x="96" y="194"/>
                    <a:pt x="104" y="201"/>
                    <a:pt x="96" y="203"/>
                  </a:cubicBezTo>
                  <a:cubicBezTo>
                    <a:pt x="48" y="183"/>
                    <a:pt x="21" y="145"/>
                    <a:pt x="8" y="96"/>
                  </a:cubicBezTo>
                  <a:cubicBezTo>
                    <a:pt x="5" y="84"/>
                    <a:pt x="4" y="72"/>
                    <a:pt x="3" y="60"/>
                  </a:cubicBezTo>
                  <a:cubicBezTo>
                    <a:pt x="0" y="43"/>
                    <a:pt x="7" y="33"/>
                    <a:pt x="20" y="25"/>
                  </a:cubicBezTo>
                  <a:cubicBezTo>
                    <a:pt x="45" y="9"/>
                    <a:pt x="71" y="0"/>
                    <a:pt x="101" y="1"/>
                  </a:cubicBezTo>
                  <a:cubicBezTo>
                    <a:pt x="101" y="4"/>
                    <a:pt x="101" y="8"/>
                    <a:pt x="101" y="12"/>
                  </a:cubicBezTo>
                  <a:cubicBezTo>
                    <a:pt x="100" y="13"/>
                    <a:pt x="100" y="13"/>
                    <a:pt x="100" y="14"/>
                  </a:cubicBezTo>
                  <a:cubicBezTo>
                    <a:pt x="93" y="18"/>
                    <a:pt x="86" y="18"/>
                    <a:pt x="79" y="19"/>
                  </a:cubicBezTo>
                  <a:cubicBezTo>
                    <a:pt x="61" y="22"/>
                    <a:pt x="44" y="29"/>
                    <a:pt x="29" y="39"/>
                  </a:cubicBezTo>
                  <a:cubicBezTo>
                    <a:pt x="21" y="44"/>
                    <a:pt x="19" y="51"/>
                    <a:pt x="20" y="59"/>
                  </a:cubicBezTo>
                  <a:cubicBezTo>
                    <a:pt x="24" y="113"/>
                    <a:pt x="46" y="157"/>
                    <a:pt x="94" y="184"/>
                  </a:cubicBezTo>
                  <a:cubicBezTo>
                    <a:pt x="96" y="185"/>
                    <a:pt x="98" y="187"/>
                    <a:pt x="99" y="188"/>
                  </a:cubicBezTo>
                  <a:cubicBezTo>
                    <a:pt x="100" y="189"/>
                    <a:pt x="100" y="190"/>
                    <a:pt x="101" y="191"/>
                  </a:cubicBezTo>
                  <a:close/>
                </a:path>
              </a:pathLst>
            </a:custGeom>
            <a:solidFill>
              <a:srgbClr val="D5E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966DA474-321D-E480-1D8E-A4810ABA9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" y="1395"/>
              <a:ext cx="235" cy="157"/>
            </a:xfrm>
            <a:custGeom>
              <a:avLst/>
              <a:gdLst>
                <a:gd name="T0" fmla="*/ 65 w 72"/>
                <a:gd name="T1" fmla="*/ 48 h 48"/>
                <a:gd name="T2" fmla="*/ 6 w 72"/>
                <a:gd name="T3" fmla="*/ 48 h 48"/>
                <a:gd name="T4" fmla="*/ 0 w 72"/>
                <a:gd name="T5" fmla="*/ 40 h 48"/>
                <a:gd name="T6" fmla="*/ 0 w 72"/>
                <a:gd name="T7" fmla="*/ 12 h 48"/>
                <a:gd name="T8" fmla="*/ 13 w 72"/>
                <a:gd name="T9" fmla="*/ 0 h 48"/>
                <a:gd name="T10" fmla="*/ 59 w 72"/>
                <a:gd name="T11" fmla="*/ 0 h 48"/>
                <a:gd name="T12" fmla="*/ 72 w 72"/>
                <a:gd name="T13" fmla="*/ 13 h 48"/>
                <a:gd name="T14" fmla="*/ 72 w 72"/>
                <a:gd name="T15" fmla="*/ 40 h 48"/>
                <a:gd name="T16" fmla="*/ 65 w 72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8">
                  <a:moveTo>
                    <a:pt x="65" y="48"/>
                  </a:moveTo>
                  <a:cubicBezTo>
                    <a:pt x="46" y="48"/>
                    <a:pt x="26" y="48"/>
                    <a:pt x="6" y="48"/>
                  </a:cubicBezTo>
                  <a:cubicBezTo>
                    <a:pt x="2" y="48"/>
                    <a:pt x="0" y="45"/>
                    <a:pt x="0" y="40"/>
                  </a:cubicBezTo>
                  <a:cubicBezTo>
                    <a:pt x="0" y="31"/>
                    <a:pt x="0" y="21"/>
                    <a:pt x="0" y="12"/>
                  </a:cubicBezTo>
                  <a:cubicBezTo>
                    <a:pt x="0" y="3"/>
                    <a:pt x="4" y="0"/>
                    <a:pt x="13" y="0"/>
                  </a:cubicBezTo>
                  <a:cubicBezTo>
                    <a:pt x="28" y="1"/>
                    <a:pt x="43" y="1"/>
                    <a:pt x="59" y="0"/>
                  </a:cubicBezTo>
                  <a:cubicBezTo>
                    <a:pt x="68" y="0"/>
                    <a:pt x="72" y="4"/>
                    <a:pt x="72" y="13"/>
                  </a:cubicBezTo>
                  <a:cubicBezTo>
                    <a:pt x="72" y="22"/>
                    <a:pt x="71" y="31"/>
                    <a:pt x="72" y="40"/>
                  </a:cubicBezTo>
                  <a:cubicBezTo>
                    <a:pt x="72" y="45"/>
                    <a:pt x="70" y="48"/>
                    <a:pt x="65" y="48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291E5A8F-0BDF-2647-42AC-673371AF6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" y="1317"/>
              <a:ext cx="507" cy="232"/>
            </a:xfrm>
            <a:custGeom>
              <a:avLst/>
              <a:gdLst>
                <a:gd name="T0" fmla="*/ 128 w 155"/>
                <a:gd name="T1" fmla="*/ 71 h 71"/>
                <a:gd name="T2" fmla="*/ 135 w 155"/>
                <a:gd name="T3" fmla="*/ 40 h 71"/>
                <a:gd name="T4" fmla="*/ 130 w 155"/>
                <a:gd name="T5" fmla="*/ 33 h 71"/>
                <a:gd name="T6" fmla="*/ 7 w 155"/>
                <a:gd name="T7" fmla="*/ 34 h 71"/>
                <a:gd name="T8" fmla="*/ 6 w 155"/>
                <a:gd name="T9" fmla="*/ 25 h 71"/>
                <a:gd name="T10" fmla="*/ 23 w 155"/>
                <a:gd name="T11" fmla="*/ 20 h 71"/>
                <a:gd name="T12" fmla="*/ 139 w 155"/>
                <a:gd name="T13" fmla="*/ 22 h 71"/>
                <a:gd name="T14" fmla="*/ 155 w 155"/>
                <a:gd name="T15" fmla="*/ 29 h 71"/>
                <a:gd name="T16" fmla="*/ 151 w 155"/>
                <a:gd name="T17" fmla="*/ 32 h 71"/>
                <a:gd name="T18" fmla="*/ 145 w 155"/>
                <a:gd name="T19" fmla="*/ 48 h 71"/>
                <a:gd name="T20" fmla="*/ 128 w 155"/>
                <a:gd name="T2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71">
                  <a:moveTo>
                    <a:pt x="128" y="71"/>
                  </a:moveTo>
                  <a:cubicBezTo>
                    <a:pt x="132" y="61"/>
                    <a:pt x="137" y="51"/>
                    <a:pt x="135" y="40"/>
                  </a:cubicBezTo>
                  <a:cubicBezTo>
                    <a:pt x="135" y="36"/>
                    <a:pt x="136" y="32"/>
                    <a:pt x="130" y="33"/>
                  </a:cubicBezTo>
                  <a:cubicBezTo>
                    <a:pt x="89" y="37"/>
                    <a:pt x="48" y="34"/>
                    <a:pt x="7" y="34"/>
                  </a:cubicBezTo>
                  <a:cubicBezTo>
                    <a:pt x="0" y="28"/>
                    <a:pt x="0" y="28"/>
                    <a:pt x="6" y="25"/>
                  </a:cubicBezTo>
                  <a:cubicBezTo>
                    <a:pt x="12" y="22"/>
                    <a:pt x="18" y="22"/>
                    <a:pt x="23" y="20"/>
                  </a:cubicBezTo>
                  <a:cubicBezTo>
                    <a:pt x="62" y="0"/>
                    <a:pt x="101" y="5"/>
                    <a:pt x="139" y="22"/>
                  </a:cubicBezTo>
                  <a:cubicBezTo>
                    <a:pt x="144" y="24"/>
                    <a:pt x="152" y="21"/>
                    <a:pt x="155" y="29"/>
                  </a:cubicBezTo>
                  <a:cubicBezTo>
                    <a:pt x="154" y="30"/>
                    <a:pt x="153" y="31"/>
                    <a:pt x="151" y="32"/>
                  </a:cubicBezTo>
                  <a:cubicBezTo>
                    <a:pt x="141" y="34"/>
                    <a:pt x="142" y="40"/>
                    <a:pt x="145" y="48"/>
                  </a:cubicBezTo>
                  <a:cubicBezTo>
                    <a:pt x="143" y="58"/>
                    <a:pt x="136" y="65"/>
                    <a:pt x="128" y="71"/>
                  </a:cubicBezTo>
                  <a:close/>
                </a:path>
              </a:pathLst>
            </a:custGeom>
            <a:solidFill>
              <a:srgbClr val="C8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8574EF95-285A-6F2F-0648-43C017AF0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" y="1552"/>
              <a:ext cx="288" cy="229"/>
            </a:xfrm>
            <a:custGeom>
              <a:avLst/>
              <a:gdLst>
                <a:gd name="T0" fmla="*/ 4 w 88"/>
                <a:gd name="T1" fmla="*/ 47 h 70"/>
                <a:gd name="T2" fmla="*/ 14 w 88"/>
                <a:gd name="T3" fmla="*/ 33 h 70"/>
                <a:gd name="T4" fmla="*/ 23 w 88"/>
                <a:gd name="T5" fmla="*/ 28 h 70"/>
                <a:gd name="T6" fmla="*/ 50 w 88"/>
                <a:gd name="T7" fmla="*/ 8 h 70"/>
                <a:gd name="T8" fmla="*/ 81 w 88"/>
                <a:gd name="T9" fmla="*/ 12 h 70"/>
                <a:gd name="T10" fmla="*/ 76 w 88"/>
                <a:gd name="T11" fmla="*/ 43 h 70"/>
                <a:gd name="T12" fmla="*/ 58 w 88"/>
                <a:gd name="T13" fmla="*/ 52 h 70"/>
                <a:gd name="T14" fmla="*/ 27 w 88"/>
                <a:gd name="T15" fmla="*/ 65 h 70"/>
                <a:gd name="T16" fmla="*/ 13 w 88"/>
                <a:gd name="T17" fmla="*/ 65 h 70"/>
                <a:gd name="T18" fmla="*/ 6 w 88"/>
                <a:gd name="T19" fmla="*/ 57 h 70"/>
                <a:gd name="T20" fmla="*/ 4 w 88"/>
                <a:gd name="T21" fmla="*/ 4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70">
                  <a:moveTo>
                    <a:pt x="4" y="47"/>
                  </a:moveTo>
                  <a:cubicBezTo>
                    <a:pt x="0" y="37"/>
                    <a:pt x="2" y="32"/>
                    <a:pt x="14" y="33"/>
                  </a:cubicBezTo>
                  <a:cubicBezTo>
                    <a:pt x="18" y="33"/>
                    <a:pt x="21" y="32"/>
                    <a:pt x="23" y="28"/>
                  </a:cubicBezTo>
                  <a:cubicBezTo>
                    <a:pt x="30" y="19"/>
                    <a:pt x="40" y="14"/>
                    <a:pt x="50" y="8"/>
                  </a:cubicBezTo>
                  <a:cubicBezTo>
                    <a:pt x="63" y="0"/>
                    <a:pt x="73" y="1"/>
                    <a:pt x="81" y="12"/>
                  </a:cubicBezTo>
                  <a:cubicBezTo>
                    <a:pt x="88" y="21"/>
                    <a:pt x="86" y="35"/>
                    <a:pt x="76" y="43"/>
                  </a:cubicBezTo>
                  <a:cubicBezTo>
                    <a:pt x="70" y="48"/>
                    <a:pt x="64" y="51"/>
                    <a:pt x="58" y="52"/>
                  </a:cubicBezTo>
                  <a:cubicBezTo>
                    <a:pt x="47" y="55"/>
                    <a:pt x="35" y="57"/>
                    <a:pt x="27" y="65"/>
                  </a:cubicBezTo>
                  <a:cubicBezTo>
                    <a:pt x="22" y="70"/>
                    <a:pt x="17" y="69"/>
                    <a:pt x="13" y="65"/>
                  </a:cubicBezTo>
                  <a:cubicBezTo>
                    <a:pt x="10" y="63"/>
                    <a:pt x="8" y="60"/>
                    <a:pt x="6" y="57"/>
                  </a:cubicBezTo>
                  <a:cubicBezTo>
                    <a:pt x="4" y="54"/>
                    <a:pt x="3" y="51"/>
                    <a:pt x="4" y="47"/>
                  </a:cubicBezTo>
                  <a:close/>
                </a:path>
              </a:pathLst>
            </a:custGeom>
            <a:solidFill>
              <a:srgbClr val="AE4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16">
              <a:extLst>
                <a:ext uri="{FF2B5EF4-FFF2-40B4-BE49-F238E27FC236}">
                  <a16:creationId xmlns:a16="http://schemas.microsoft.com/office/drawing/2014/main" id="{2BD34F54-A446-6ECE-FF9C-07C33CFCE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7" y="1719"/>
              <a:ext cx="510" cy="274"/>
            </a:xfrm>
            <a:custGeom>
              <a:avLst/>
              <a:gdLst>
                <a:gd name="T0" fmla="*/ 21 w 156"/>
                <a:gd name="T1" fmla="*/ 82 h 84"/>
                <a:gd name="T2" fmla="*/ 0 w 156"/>
                <a:gd name="T3" fmla="*/ 84 h 84"/>
                <a:gd name="T4" fmla="*/ 9 w 156"/>
                <a:gd name="T5" fmla="*/ 75 h 84"/>
                <a:gd name="T6" fmla="*/ 80 w 156"/>
                <a:gd name="T7" fmla="*/ 37 h 84"/>
                <a:gd name="T8" fmla="*/ 139 w 156"/>
                <a:gd name="T9" fmla="*/ 6 h 84"/>
                <a:gd name="T10" fmla="*/ 152 w 156"/>
                <a:gd name="T11" fmla="*/ 4 h 84"/>
                <a:gd name="T12" fmla="*/ 156 w 156"/>
                <a:gd name="T13" fmla="*/ 11 h 84"/>
                <a:gd name="T14" fmla="*/ 148 w 156"/>
                <a:gd name="T15" fmla="*/ 16 h 84"/>
                <a:gd name="T16" fmla="*/ 45 w 156"/>
                <a:gd name="T17" fmla="*/ 70 h 84"/>
                <a:gd name="T18" fmla="*/ 21 w 156"/>
                <a:gd name="T19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84">
                  <a:moveTo>
                    <a:pt x="21" y="82"/>
                  </a:moveTo>
                  <a:cubicBezTo>
                    <a:pt x="14" y="83"/>
                    <a:pt x="8" y="83"/>
                    <a:pt x="0" y="84"/>
                  </a:cubicBezTo>
                  <a:cubicBezTo>
                    <a:pt x="1" y="78"/>
                    <a:pt x="6" y="77"/>
                    <a:pt x="9" y="75"/>
                  </a:cubicBezTo>
                  <a:cubicBezTo>
                    <a:pt x="33" y="63"/>
                    <a:pt x="56" y="48"/>
                    <a:pt x="80" y="37"/>
                  </a:cubicBezTo>
                  <a:cubicBezTo>
                    <a:pt x="100" y="27"/>
                    <a:pt x="120" y="16"/>
                    <a:pt x="139" y="6"/>
                  </a:cubicBezTo>
                  <a:cubicBezTo>
                    <a:pt x="143" y="4"/>
                    <a:pt x="147" y="0"/>
                    <a:pt x="152" y="4"/>
                  </a:cubicBezTo>
                  <a:cubicBezTo>
                    <a:pt x="155" y="5"/>
                    <a:pt x="156" y="8"/>
                    <a:pt x="156" y="11"/>
                  </a:cubicBezTo>
                  <a:cubicBezTo>
                    <a:pt x="155" y="16"/>
                    <a:pt x="152" y="16"/>
                    <a:pt x="148" y="16"/>
                  </a:cubicBezTo>
                  <a:cubicBezTo>
                    <a:pt x="114" y="34"/>
                    <a:pt x="80" y="52"/>
                    <a:pt x="45" y="70"/>
                  </a:cubicBezTo>
                  <a:cubicBezTo>
                    <a:pt x="37" y="74"/>
                    <a:pt x="29" y="78"/>
                    <a:pt x="21" y="82"/>
                  </a:cubicBezTo>
                  <a:close/>
                </a:path>
              </a:pathLst>
            </a:custGeom>
            <a:solidFill>
              <a:srgbClr val="C9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17">
              <a:extLst>
                <a:ext uri="{FF2B5EF4-FFF2-40B4-BE49-F238E27FC236}">
                  <a16:creationId xmlns:a16="http://schemas.microsoft.com/office/drawing/2014/main" id="{937D449B-08CF-663F-EDDA-E6CF323CC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" y="1706"/>
              <a:ext cx="468" cy="267"/>
            </a:xfrm>
            <a:custGeom>
              <a:avLst/>
              <a:gdLst>
                <a:gd name="T0" fmla="*/ 143 w 143"/>
                <a:gd name="T1" fmla="*/ 8 h 82"/>
                <a:gd name="T2" fmla="*/ 14 w 143"/>
                <a:gd name="T3" fmla="*/ 76 h 82"/>
                <a:gd name="T4" fmla="*/ 0 w 143"/>
                <a:gd name="T5" fmla="*/ 79 h 82"/>
                <a:gd name="T6" fmla="*/ 17 w 143"/>
                <a:gd name="T7" fmla="*/ 64 h 82"/>
                <a:gd name="T8" fmla="*/ 139 w 143"/>
                <a:gd name="T9" fmla="*/ 0 h 82"/>
                <a:gd name="T10" fmla="*/ 143 w 143"/>
                <a:gd name="T11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82">
                  <a:moveTo>
                    <a:pt x="143" y="8"/>
                  </a:moveTo>
                  <a:cubicBezTo>
                    <a:pt x="100" y="31"/>
                    <a:pt x="57" y="53"/>
                    <a:pt x="14" y="76"/>
                  </a:cubicBezTo>
                  <a:cubicBezTo>
                    <a:pt x="9" y="79"/>
                    <a:pt x="6" y="82"/>
                    <a:pt x="0" y="79"/>
                  </a:cubicBezTo>
                  <a:cubicBezTo>
                    <a:pt x="3" y="71"/>
                    <a:pt x="11" y="69"/>
                    <a:pt x="17" y="64"/>
                  </a:cubicBezTo>
                  <a:cubicBezTo>
                    <a:pt x="58" y="43"/>
                    <a:pt x="98" y="21"/>
                    <a:pt x="139" y="0"/>
                  </a:cubicBezTo>
                  <a:cubicBezTo>
                    <a:pt x="140" y="3"/>
                    <a:pt x="142" y="5"/>
                    <a:pt x="143" y="8"/>
                  </a:cubicBezTo>
                  <a:close/>
                </a:path>
              </a:pathLst>
            </a:custGeom>
            <a:solidFill>
              <a:srgbClr val="EF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18">
              <a:extLst>
                <a:ext uri="{FF2B5EF4-FFF2-40B4-BE49-F238E27FC236}">
                  <a16:creationId xmlns:a16="http://schemas.microsoft.com/office/drawing/2014/main" id="{4042317F-FDDF-1D0D-0AB7-3730ED53B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1379"/>
              <a:ext cx="111" cy="157"/>
            </a:xfrm>
            <a:custGeom>
              <a:avLst/>
              <a:gdLst>
                <a:gd name="T0" fmla="*/ 34 w 34"/>
                <a:gd name="T1" fmla="*/ 1 h 48"/>
                <a:gd name="T2" fmla="*/ 19 w 34"/>
                <a:gd name="T3" fmla="*/ 7 h 48"/>
                <a:gd name="T4" fmla="*/ 18 w 34"/>
                <a:gd name="T5" fmla="*/ 15 h 48"/>
                <a:gd name="T6" fmla="*/ 20 w 34"/>
                <a:gd name="T7" fmla="*/ 48 h 48"/>
                <a:gd name="T8" fmla="*/ 1 w 34"/>
                <a:gd name="T9" fmla="*/ 12 h 48"/>
                <a:gd name="T10" fmla="*/ 6 w 34"/>
                <a:gd name="T11" fmla="*/ 6 h 48"/>
                <a:gd name="T12" fmla="*/ 34 w 34"/>
                <a:gd name="T1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8">
                  <a:moveTo>
                    <a:pt x="34" y="1"/>
                  </a:moveTo>
                  <a:cubicBezTo>
                    <a:pt x="30" y="5"/>
                    <a:pt x="24" y="5"/>
                    <a:pt x="19" y="7"/>
                  </a:cubicBezTo>
                  <a:cubicBezTo>
                    <a:pt x="13" y="8"/>
                    <a:pt x="14" y="11"/>
                    <a:pt x="18" y="15"/>
                  </a:cubicBezTo>
                  <a:cubicBezTo>
                    <a:pt x="18" y="26"/>
                    <a:pt x="16" y="37"/>
                    <a:pt x="20" y="48"/>
                  </a:cubicBezTo>
                  <a:cubicBezTo>
                    <a:pt x="10" y="38"/>
                    <a:pt x="7" y="24"/>
                    <a:pt x="1" y="12"/>
                  </a:cubicBezTo>
                  <a:cubicBezTo>
                    <a:pt x="0" y="9"/>
                    <a:pt x="2" y="5"/>
                    <a:pt x="6" y="6"/>
                  </a:cubicBezTo>
                  <a:cubicBezTo>
                    <a:pt x="16" y="6"/>
                    <a:pt x="24" y="0"/>
                    <a:pt x="34" y="1"/>
                  </a:cubicBezTo>
                  <a:close/>
                </a:path>
              </a:pathLst>
            </a:custGeom>
            <a:solidFill>
              <a:srgbClr val="9E6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19">
              <a:extLst>
                <a:ext uri="{FF2B5EF4-FFF2-40B4-BE49-F238E27FC236}">
                  <a16:creationId xmlns:a16="http://schemas.microsoft.com/office/drawing/2014/main" id="{E9790225-50B0-1C23-420E-2AF6FCB8C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1" y="2166"/>
              <a:ext cx="180" cy="203"/>
            </a:xfrm>
            <a:custGeom>
              <a:avLst/>
              <a:gdLst>
                <a:gd name="T0" fmla="*/ 0 w 55"/>
                <a:gd name="T1" fmla="*/ 0 h 62"/>
                <a:gd name="T2" fmla="*/ 15 w 55"/>
                <a:gd name="T3" fmla="*/ 5 h 62"/>
                <a:gd name="T4" fmla="*/ 55 w 55"/>
                <a:gd name="T5" fmla="*/ 62 h 62"/>
                <a:gd name="T6" fmla="*/ 44 w 55"/>
                <a:gd name="T7" fmla="*/ 41 h 62"/>
                <a:gd name="T8" fmla="*/ 16 w 55"/>
                <a:gd name="T9" fmla="*/ 12 h 62"/>
                <a:gd name="T10" fmla="*/ 0 w 55"/>
                <a:gd name="T11" fmla="*/ 3 h 62"/>
                <a:gd name="T12" fmla="*/ 0 w 55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2">
                  <a:moveTo>
                    <a:pt x="0" y="0"/>
                  </a:moveTo>
                  <a:cubicBezTo>
                    <a:pt x="5" y="2"/>
                    <a:pt x="10" y="3"/>
                    <a:pt x="15" y="5"/>
                  </a:cubicBezTo>
                  <a:cubicBezTo>
                    <a:pt x="36" y="18"/>
                    <a:pt x="52" y="36"/>
                    <a:pt x="55" y="62"/>
                  </a:cubicBezTo>
                  <a:cubicBezTo>
                    <a:pt x="48" y="57"/>
                    <a:pt x="48" y="48"/>
                    <a:pt x="44" y="41"/>
                  </a:cubicBezTo>
                  <a:cubicBezTo>
                    <a:pt x="38" y="27"/>
                    <a:pt x="29" y="19"/>
                    <a:pt x="16" y="12"/>
                  </a:cubicBezTo>
                  <a:cubicBezTo>
                    <a:pt x="11" y="9"/>
                    <a:pt x="6" y="6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3D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20">
              <a:extLst>
                <a:ext uri="{FF2B5EF4-FFF2-40B4-BE49-F238E27FC236}">
                  <a16:creationId xmlns:a16="http://schemas.microsoft.com/office/drawing/2014/main" id="{0877E85F-47B4-6FAF-4D3C-6C85D79E0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" y="1411"/>
              <a:ext cx="59" cy="63"/>
            </a:xfrm>
            <a:custGeom>
              <a:avLst/>
              <a:gdLst>
                <a:gd name="T0" fmla="*/ 8 w 18"/>
                <a:gd name="T1" fmla="*/ 19 h 19"/>
                <a:gd name="T2" fmla="*/ 1 w 18"/>
                <a:gd name="T3" fmla="*/ 9 h 19"/>
                <a:gd name="T4" fmla="*/ 10 w 18"/>
                <a:gd name="T5" fmla="*/ 0 h 19"/>
                <a:gd name="T6" fmla="*/ 18 w 18"/>
                <a:gd name="T7" fmla="*/ 0 h 19"/>
                <a:gd name="T8" fmla="*/ 8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8" y="19"/>
                  </a:moveTo>
                  <a:cubicBezTo>
                    <a:pt x="3" y="18"/>
                    <a:pt x="0" y="15"/>
                    <a:pt x="1" y="9"/>
                  </a:cubicBezTo>
                  <a:cubicBezTo>
                    <a:pt x="1" y="2"/>
                    <a:pt x="5" y="1"/>
                    <a:pt x="10" y="0"/>
                  </a:cubicBezTo>
                  <a:cubicBezTo>
                    <a:pt x="12" y="0"/>
                    <a:pt x="15" y="0"/>
                    <a:pt x="18" y="0"/>
                  </a:cubicBezTo>
                  <a:cubicBezTo>
                    <a:pt x="18" y="8"/>
                    <a:pt x="12" y="12"/>
                    <a:pt x="8" y="19"/>
                  </a:cubicBezTo>
                  <a:close/>
                </a:path>
              </a:pathLst>
            </a:custGeom>
            <a:solidFill>
              <a:srgbClr val="9D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id="{3EE977BF-2D15-CCD2-01FB-E5695A45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6" y="2326"/>
              <a:ext cx="337" cy="151"/>
            </a:xfrm>
            <a:custGeom>
              <a:avLst/>
              <a:gdLst>
                <a:gd name="T0" fmla="*/ 51 w 103"/>
                <a:gd name="T1" fmla="*/ 1 h 46"/>
                <a:gd name="T2" fmla="*/ 91 w 103"/>
                <a:gd name="T3" fmla="*/ 3 h 46"/>
                <a:gd name="T4" fmla="*/ 93 w 103"/>
                <a:gd name="T5" fmla="*/ 3 h 46"/>
                <a:gd name="T6" fmla="*/ 100 w 103"/>
                <a:gd name="T7" fmla="*/ 38 h 46"/>
                <a:gd name="T8" fmla="*/ 89 w 103"/>
                <a:gd name="T9" fmla="*/ 42 h 46"/>
                <a:gd name="T10" fmla="*/ 10 w 103"/>
                <a:gd name="T11" fmla="*/ 42 h 46"/>
                <a:gd name="T12" fmla="*/ 2 w 103"/>
                <a:gd name="T13" fmla="*/ 35 h 46"/>
                <a:gd name="T14" fmla="*/ 2 w 103"/>
                <a:gd name="T15" fmla="*/ 34 h 46"/>
                <a:gd name="T16" fmla="*/ 34 w 103"/>
                <a:gd name="T17" fmla="*/ 1 h 46"/>
                <a:gd name="T18" fmla="*/ 51 w 103"/>
                <a:gd name="T1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46">
                  <a:moveTo>
                    <a:pt x="51" y="1"/>
                  </a:moveTo>
                  <a:cubicBezTo>
                    <a:pt x="64" y="1"/>
                    <a:pt x="78" y="0"/>
                    <a:pt x="91" y="3"/>
                  </a:cubicBezTo>
                  <a:cubicBezTo>
                    <a:pt x="92" y="3"/>
                    <a:pt x="93" y="3"/>
                    <a:pt x="93" y="3"/>
                  </a:cubicBezTo>
                  <a:cubicBezTo>
                    <a:pt x="100" y="5"/>
                    <a:pt x="103" y="21"/>
                    <a:pt x="100" y="38"/>
                  </a:cubicBezTo>
                  <a:cubicBezTo>
                    <a:pt x="98" y="46"/>
                    <a:pt x="93" y="43"/>
                    <a:pt x="89" y="42"/>
                  </a:cubicBezTo>
                  <a:cubicBezTo>
                    <a:pt x="63" y="37"/>
                    <a:pt x="36" y="40"/>
                    <a:pt x="10" y="42"/>
                  </a:cubicBezTo>
                  <a:cubicBezTo>
                    <a:pt x="4" y="42"/>
                    <a:pt x="2" y="41"/>
                    <a:pt x="2" y="35"/>
                  </a:cubicBezTo>
                  <a:cubicBezTo>
                    <a:pt x="2" y="35"/>
                    <a:pt x="2" y="35"/>
                    <a:pt x="2" y="34"/>
                  </a:cubicBezTo>
                  <a:cubicBezTo>
                    <a:pt x="0" y="3"/>
                    <a:pt x="2" y="1"/>
                    <a:pt x="34" y="1"/>
                  </a:cubicBezTo>
                  <a:cubicBezTo>
                    <a:pt x="40" y="1"/>
                    <a:pt x="45" y="1"/>
                    <a:pt x="51" y="1"/>
                  </a:cubicBezTo>
                  <a:close/>
                </a:path>
              </a:pathLst>
            </a:custGeom>
            <a:solidFill>
              <a:srgbClr val="FFF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2FAAA8ED-2899-F690-A106-E0DFCFEF0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" y="2111"/>
              <a:ext cx="206" cy="160"/>
            </a:xfrm>
            <a:custGeom>
              <a:avLst/>
              <a:gdLst>
                <a:gd name="T0" fmla="*/ 63 w 63"/>
                <a:gd name="T1" fmla="*/ 17 h 49"/>
                <a:gd name="T2" fmla="*/ 63 w 63"/>
                <a:gd name="T3" fmla="*/ 20 h 49"/>
                <a:gd name="T4" fmla="*/ 10 w 63"/>
                <a:gd name="T5" fmla="*/ 38 h 49"/>
                <a:gd name="T6" fmla="*/ 1 w 63"/>
                <a:gd name="T7" fmla="*/ 20 h 49"/>
                <a:gd name="T8" fmla="*/ 16 w 63"/>
                <a:gd name="T9" fmla="*/ 4 h 49"/>
                <a:gd name="T10" fmla="*/ 63 w 63"/>
                <a:gd name="T1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9">
                  <a:moveTo>
                    <a:pt x="63" y="17"/>
                  </a:moveTo>
                  <a:cubicBezTo>
                    <a:pt x="63" y="18"/>
                    <a:pt x="63" y="19"/>
                    <a:pt x="63" y="20"/>
                  </a:cubicBezTo>
                  <a:cubicBezTo>
                    <a:pt x="57" y="38"/>
                    <a:pt x="27" y="49"/>
                    <a:pt x="10" y="38"/>
                  </a:cubicBezTo>
                  <a:cubicBezTo>
                    <a:pt x="4" y="34"/>
                    <a:pt x="0" y="29"/>
                    <a:pt x="1" y="20"/>
                  </a:cubicBezTo>
                  <a:cubicBezTo>
                    <a:pt x="6" y="15"/>
                    <a:pt x="7" y="3"/>
                    <a:pt x="16" y="4"/>
                  </a:cubicBezTo>
                  <a:cubicBezTo>
                    <a:pt x="32" y="6"/>
                    <a:pt x="51" y="0"/>
                    <a:pt x="63" y="17"/>
                  </a:cubicBezTo>
                  <a:close/>
                </a:path>
              </a:pathLst>
            </a:custGeom>
            <a:solidFill>
              <a:srgbClr val="6C6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id="{0B55CD74-D0DB-ADEE-22D8-BC297A194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" y="2607"/>
              <a:ext cx="147" cy="69"/>
            </a:xfrm>
            <a:custGeom>
              <a:avLst/>
              <a:gdLst>
                <a:gd name="T0" fmla="*/ 43 w 45"/>
                <a:gd name="T1" fmla="*/ 13 h 21"/>
                <a:gd name="T2" fmla="*/ 38 w 45"/>
                <a:gd name="T3" fmla="*/ 17 h 21"/>
                <a:gd name="T4" fmla="*/ 7 w 45"/>
                <a:gd name="T5" fmla="*/ 17 h 21"/>
                <a:gd name="T6" fmla="*/ 2 w 45"/>
                <a:gd name="T7" fmla="*/ 18 h 21"/>
                <a:gd name="T8" fmla="*/ 3 w 45"/>
                <a:gd name="T9" fmla="*/ 13 h 21"/>
                <a:gd name="T10" fmla="*/ 41 w 45"/>
                <a:gd name="T11" fmla="*/ 10 h 21"/>
                <a:gd name="T12" fmla="*/ 43 w 45"/>
                <a:gd name="T13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1">
                  <a:moveTo>
                    <a:pt x="43" y="13"/>
                  </a:moveTo>
                  <a:cubicBezTo>
                    <a:pt x="42" y="15"/>
                    <a:pt x="45" y="21"/>
                    <a:pt x="38" y="17"/>
                  </a:cubicBezTo>
                  <a:cubicBezTo>
                    <a:pt x="25" y="7"/>
                    <a:pt x="20" y="8"/>
                    <a:pt x="7" y="17"/>
                  </a:cubicBezTo>
                  <a:cubicBezTo>
                    <a:pt x="5" y="19"/>
                    <a:pt x="4" y="20"/>
                    <a:pt x="2" y="18"/>
                  </a:cubicBezTo>
                  <a:cubicBezTo>
                    <a:pt x="0" y="16"/>
                    <a:pt x="1" y="14"/>
                    <a:pt x="3" y="13"/>
                  </a:cubicBezTo>
                  <a:cubicBezTo>
                    <a:pt x="13" y="1"/>
                    <a:pt x="26" y="0"/>
                    <a:pt x="41" y="10"/>
                  </a:cubicBezTo>
                  <a:cubicBezTo>
                    <a:pt x="42" y="11"/>
                    <a:pt x="43" y="11"/>
                    <a:pt x="43" y="13"/>
                  </a:cubicBezTo>
                  <a:close/>
                </a:path>
              </a:pathLst>
            </a:custGeom>
            <a:solidFill>
              <a:srgbClr val="D6A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24">
              <a:extLst>
                <a:ext uri="{FF2B5EF4-FFF2-40B4-BE49-F238E27FC236}">
                  <a16:creationId xmlns:a16="http://schemas.microsoft.com/office/drawing/2014/main" id="{D6270A36-926F-2482-DEA7-58530490D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3" y="2503"/>
              <a:ext cx="114" cy="59"/>
            </a:xfrm>
            <a:custGeom>
              <a:avLst/>
              <a:gdLst>
                <a:gd name="T0" fmla="*/ 18 w 35"/>
                <a:gd name="T1" fmla="*/ 18 h 18"/>
                <a:gd name="T2" fmla="*/ 6 w 35"/>
                <a:gd name="T3" fmla="*/ 13 h 18"/>
                <a:gd name="T4" fmla="*/ 4 w 35"/>
                <a:gd name="T5" fmla="*/ 3 h 18"/>
                <a:gd name="T6" fmla="*/ 10 w 35"/>
                <a:gd name="T7" fmla="*/ 8 h 18"/>
                <a:gd name="T8" fmla="*/ 27 w 35"/>
                <a:gd name="T9" fmla="*/ 5 h 18"/>
                <a:gd name="T10" fmla="*/ 32 w 35"/>
                <a:gd name="T11" fmla="*/ 3 h 18"/>
                <a:gd name="T12" fmla="*/ 32 w 35"/>
                <a:gd name="T13" fmla="*/ 9 h 18"/>
                <a:gd name="T14" fmla="*/ 18 w 3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8">
                  <a:moveTo>
                    <a:pt x="18" y="18"/>
                  </a:moveTo>
                  <a:cubicBezTo>
                    <a:pt x="13" y="18"/>
                    <a:pt x="9" y="17"/>
                    <a:pt x="6" y="13"/>
                  </a:cubicBezTo>
                  <a:cubicBezTo>
                    <a:pt x="4" y="10"/>
                    <a:pt x="0" y="6"/>
                    <a:pt x="4" y="3"/>
                  </a:cubicBezTo>
                  <a:cubicBezTo>
                    <a:pt x="8" y="0"/>
                    <a:pt x="8" y="6"/>
                    <a:pt x="10" y="8"/>
                  </a:cubicBezTo>
                  <a:cubicBezTo>
                    <a:pt x="17" y="14"/>
                    <a:pt x="23" y="14"/>
                    <a:pt x="27" y="5"/>
                  </a:cubicBezTo>
                  <a:cubicBezTo>
                    <a:pt x="28" y="3"/>
                    <a:pt x="30" y="1"/>
                    <a:pt x="32" y="3"/>
                  </a:cubicBezTo>
                  <a:cubicBezTo>
                    <a:pt x="35" y="4"/>
                    <a:pt x="33" y="7"/>
                    <a:pt x="32" y="9"/>
                  </a:cubicBezTo>
                  <a:cubicBezTo>
                    <a:pt x="30" y="16"/>
                    <a:pt x="24" y="18"/>
                    <a:pt x="18" y="18"/>
                  </a:cubicBezTo>
                  <a:close/>
                </a:path>
              </a:pathLst>
            </a:custGeom>
            <a:solidFill>
              <a:srgbClr val="806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FA7AAAAD-1A83-E4B1-7861-935C4F943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" y="2506"/>
              <a:ext cx="105" cy="59"/>
            </a:xfrm>
            <a:custGeom>
              <a:avLst/>
              <a:gdLst>
                <a:gd name="T0" fmla="*/ 32 w 32"/>
                <a:gd name="T1" fmla="*/ 0 h 18"/>
                <a:gd name="T2" fmla="*/ 19 w 32"/>
                <a:gd name="T3" fmla="*/ 17 h 18"/>
                <a:gd name="T4" fmla="*/ 2 w 32"/>
                <a:gd name="T5" fmla="*/ 7 h 18"/>
                <a:gd name="T6" fmla="*/ 2 w 32"/>
                <a:gd name="T7" fmla="*/ 2 h 18"/>
                <a:gd name="T8" fmla="*/ 6 w 32"/>
                <a:gd name="T9" fmla="*/ 3 h 18"/>
                <a:gd name="T10" fmla="*/ 32 w 3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8">
                  <a:moveTo>
                    <a:pt x="32" y="0"/>
                  </a:moveTo>
                  <a:cubicBezTo>
                    <a:pt x="32" y="11"/>
                    <a:pt x="27" y="16"/>
                    <a:pt x="19" y="17"/>
                  </a:cubicBezTo>
                  <a:cubicBezTo>
                    <a:pt x="11" y="18"/>
                    <a:pt x="5" y="15"/>
                    <a:pt x="2" y="7"/>
                  </a:cubicBezTo>
                  <a:cubicBezTo>
                    <a:pt x="1" y="5"/>
                    <a:pt x="0" y="3"/>
                    <a:pt x="2" y="2"/>
                  </a:cubicBezTo>
                  <a:cubicBezTo>
                    <a:pt x="4" y="1"/>
                    <a:pt x="5" y="1"/>
                    <a:pt x="6" y="3"/>
                  </a:cubicBezTo>
                  <a:cubicBezTo>
                    <a:pt x="19" y="12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7B5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1A831EED-8DD5-E884-FEF7-52133AD0A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" y="2598"/>
              <a:ext cx="68" cy="52"/>
            </a:xfrm>
            <a:custGeom>
              <a:avLst/>
              <a:gdLst>
                <a:gd name="T0" fmla="*/ 2 w 21"/>
                <a:gd name="T1" fmla="*/ 16 h 16"/>
                <a:gd name="T2" fmla="*/ 0 w 21"/>
                <a:gd name="T3" fmla="*/ 13 h 16"/>
                <a:gd name="T4" fmla="*/ 21 w 21"/>
                <a:gd name="T5" fmla="*/ 0 h 16"/>
                <a:gd name="T6" fmla="*/ 2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2" y="16"/>
                  </a:moveTo>
                  <a:cubicBezTo>
                    <a:pt x="1" y="15"/>
                    <a:pt x="1" y="14"/>
                    <a:pt x="0" y="13"/>
                  </a:cubicBezTo>
                  <a:cubicBezTo>
                    <a:pt x="3" y="4"/>
                    <a:pt x="11" y="2"/>
                    <a:pt x="21" y="0"/>
                  </a:cubicBezTo>
                  <a:cubicBezTo>
                    <a:pt x="18" y="10"/>
                    <a:pt x="9" y="12"/>
                    <a:pt x="2" y="16"/>
                  </a:cubicBezTo>
                  <a:close/>
                </a:path>
              </a:pathLst>
            </a:custGeom>
            <a:solidFill>
              <a:srgbClr val="FDE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27">
              <a:extLst>
                <a:ext uri="{FF2B5EF4-FFF2-40B4-BE49-F238E27FC236}">
                  <a16:creationId xmlns:a16="http://schemas.microsoft.com/office/drawing/2014/main" id="{62A0EE15-BAD4-1765-9D4C-E3061215C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2" y="2411"/>
              <a:ext cx="36" cy="56"/>
            </a:xfrm>
            <a:custGeom>
              <a:avLst/>
              <a:gdLst>
                <a:gd name="T0" fmla="*/ 1 w 11"/>
                <a:gd name="T1" fmla="*/ 10 h 17"/>
                <a:gd name="T2" fmla="*/ 6 w 11"/>
                <a:gd name="T3" fmla="*/ 0 h 17"/>
                <a:gd name="T4" fmla="*/ 11 w 11"/>
                <a:gd name="T5" fmla="*/ 8 h 17"/>
                <a:gd name="T6" fmla="*/ 6 w 11"/>
                <a:gd name="T7" fmla="*/ 17 h 17"/>
                <a:gd name="T8" fmla="*/ 1 w 11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1" y="10"/>
                  </a:moveTo>
                  <a:cubicBezTo>
                    <a:pt x="2" y="5"/>
                    <a:pt x="1" y="0"/>
                    <a:pt x="6" y="0"/>
                  </a:cubicBezTo>
                  <a:cubicBezTo>
                    <a:pt x="11" y="0"/>
                    <a:pt x="11" y="5"/>
                    <a:pt x="11" y="8"/>
                  </a:cubicBezTo>
                  <a:cubicBezTo>
                    <a:pt x="11" y="12"/>
                    <a:pt x="11" y="17"/>
                    <a:pt x="6" y="17"/>
                  </a:cubicBezTo>
                  <a:cubicBezTo>
                    <a:pt x="0" y="17"/>
                    <a:pt x="2" y="12"/>
                    <a:pt x="1" y="10"/>
                  </a:cubicBezTo>
                  <a:close/>
                </a:path>
              </a:pathLst>
            </a:custGeom>
            <a:solidFill>
              <a:srgbClr val="E8E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28">
              <a:extLst>
                <a:ext uri="{FF2B5EF4-FFF2-40B4-BE49-F238E27FC236}">
                  <a16:creationId xmlns:a16="http://schemas.microsoft.com/office/drawing/2014/main" id="{8CCAF7F7-A77B-22BD-5657-E623992C6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" y="1967"/>
              <a:ext cx="245" cy="385"/>
            </a:xfrm>
            <a:custGeom>
              <a:avLst/>
              <a:gdLst>
                <a:gd name="T0" fmla="*/ 28 w 75"/>
                <a:gd name="T1" fmla="*/ 61 h 118"/>
                <a:gd name="T2" fmla="*/ 13 w 75"/>
                <a:gd name="T3" fmla="*/ 19 h 118"/>
                <a:gd name="T4" fmla="*/ 36 w 75"/>
                <a:gd name="T5" fmla="*/ 0 h 118"/>
                <a:gd name="T6" fmla="*/ 61 w 75"/>
                <a:gd name="T7" fmla="*/ 14 h 118"/>
                <a:gd name="T8" fmla="*/ 67 w 75"/>
                <a:gd name="T9" fmla="*/ 86 h 118"/>
                <a:gd name="T10" fmla="*/ 46 w 75"/>
                <a:gd name="T11" fmla="*/ 115 h 118"/>
                <a:gd name="T12" fmla="*/ 38 w 75"/>
                <a:gd name="T13" fmla="*/ 115 h 118"/>
                <a:gd name="T14" fmla="*/ 66 w 75"/>
                <a:gd name="T15" fmla="*/ 64 h 118"/>
                <a:gd name="T16" fmla="*/ 53 w 75"/>
                <a:gd name="T17" fmla="*/ 26 h 118"/>
                <a:gd name="T18" fmla="*/ 40 w 75"/>
                <a:gd name="T19" fmla="*/ 28 h 118"/>
                <a:gd name="T20" fmla="*/ 25 w 75"/>
                <a:gd name="T21" fmla="*/ 38 h 118"/>
                <a:gd name="T22" fmla="*/ 33 w 75"/>
                <a:gd name="T23" fmla="*/ 44 h 118"/>
                <a:gd name="T24" fmla="*/ 52 w 75"/>
                <a:gd name="T25" fmla="*/ 82 h 118"/>
                <a:gd name="T26" fmla="*/ 22 w 75"/>
                <a:gd name="T27" fmla="*/ 104 h 118"/>
                <a:gd name="T28" fmla="*/ 11 w 75"/>
                <a:gd name="T29" fmla="*/ 104 h 118"/>
                <a:gd name="T30" fmla="*/ 5 w 75"/>
                <a:gd name="T31" fmla="*/ 89 h 118"/>
                <a:gd name="T32" fmla="*/ 16 w 75"/>
                <a:gd name="T33" fmla="*/ 69 h 118"/>
                <a:gd name="T34" fmla="*/ 28 w 75"/>
                <a:gd name="T35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118">
                  <a:moveTo>
                    <a:pt x="28" y="61"/>
                  </a:moveTo>
                  <a:cubicBezTo>
                    <a:pt x="14" y="49"/>
                    <a:pt x="7" y="36"/>
                    <a:pt x="13" y="19"/>
                  </a:cubicBezTo>
                  <a:cubicBezTo>
                    <a:pt x="17" y="7"/>
                    <a:pt x="25" y="1"/>
                    <a:pt x="36" y="0"/>
                  </a:cubicBezTo>
                  <a:cubicBezTo>
                    <a:pt x="47" y="0"/>
                    <a:pt x="56" y="5"/>
                    <a:pt x="61" y="14"/>
                  </a:cubicBezTo>
                  <a:cubicBezTo>
                    <a:pt x="74" y="37"/>
                    <a:pt x="75" y="62"/>
                    <a:pt x="67" y="86"/>
                  </a:cubicBezTo>
                  <a:cubicBezTo>
                    <a:pt x="63" y="98"/>
                    <a:pt x="58" y="109"/>
                    <a:pt x="46" y="115"/>
                  </a:cubicBezTo>
                  <a:cubicBezTo>
                    <a:pt x="44" y="116"/>
                    <a:pt x="42" y="118"/>
                    <a:pt x="38" y="115"/>
                  </a:cubicBezTo>
                  <a:cubicBezTo>
                    <a:pt x="58" y="104"/>
                    <a:pt x="63" y="84"/>
                    <a:pt x="66" y="64"/>
                  </a:cubicBezTo>
                  <a:cubicBezTo>
                    <a:pt x="69" y="48"/>
                    <a:pt x="64" y="33"/>
                    <a:pt x="53" y="26"/>
                  </a:cubicBezTo>
                  <a:cubicBezTo>
                    <a:pt x="48" y="23"/>
                    <a:pt x="44" y="24"/>
                    <a:pt x="40" y="28"/>
                  </a:cubicBezTo>
                  <a:cubicBezTo>
                    <a:pt x="33" y="36"/>
                    <a:pt x="33" y="36"/>
                    <a:pt x="25" y="38"/>
                  </a:cubicBezTo>
                  <a:cubicBezTo>
                    <a:pt x="26" y="42"/>
                    <a:pt x="30" y="43"/>
                    <a:pt x="33" y="44"/>
                  </a:cubicBezTo>
                  <a:cubicBezTo>
                    <a:pt x="48" y="49"/>
                    <a:pt x="56" y="65"/>
                    <a:pt x="52" y="82"/>
                  </a:cubicBezTo>
                  <a:cubicBezTo>
                    <a:pt x="49" y="97"/>
                    <a:pt x="38" y="105"/>
                    <a:pt x="22" y="104"/>
                  </a:cubicBezTo>
                  <a:cubicBezTo>
                    <a:pt x="18" y="104"/>
                    <a:pt x="15" y="104"/>
                    <a:pt x="11" y="104"/>
                  </a:cubicBezTo>
                  <a:cubicBezTo>
                    <a:pt x="3" y="102"/>
                    <a:pt x="0" y="94"/>
                    <a:pt x="5" y="89"/>
                  </a:cubicBezTo>
                  <a:cubicBezTo>
                    <a:pt x="10" y="83"/>
                    <a:pt x="15" y="77"/>
                    <a:pt x="16" y="69"/>
                  </a:cubicBezTo>
                  <a:cubicBezTo>
                    <a:pt x="16" y="64"/>
                    <a:pt x="23" y="64"/>
                    <a:pt x="28" y="61"/>
                  </a:cubicBezTo>
                  <a:close/>
                </a:path>
              </a:pathLst>
            </a:custGeom>
            <a:solidFill>
              <a:srgbClr val="E9B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29">
              <a:extLst>
                <a:ext uri="{FF2B5EF4-FFF2-40B4-BE49-F238E27FC236}">
                  <a16:creationId xmlns:a16="http://schemas.microsoft.com/office/drawing/2014/main" id="{3C3D0017-A8E0-F6EC-AE29-89EA07E11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" y="928"/>
              <a:ext cx="304" cy="585"/>
            </a:xfrm>
            <a:custGeom>
              <a:avLst/>
              <a:gdLst>
                <a:gd name="T0" fmla="*/ 7 w 93"/>
                <a:gd name="T1" fmla="*/ 179 h 179"/>
                <a:gd name="T2" fmla="*/ 5 w 93"/>
                <a:gd name="T3" fmla="*/ 178 h 179"/>
                <a:gd name="T4" fmla="*/ 4 w 93"/>
                <a:gd name="T5" fmla="*/ 124 h 179"/>
                <a:gd name="T6" fmla="*/ 29 w 93"/>
                <a:gd name="T7" fmla="*/ 70 h 179"/>
                <a:gd name="T8" fmla="*/ 32 w 93"/>
                <a:gd name="T9" fmla="*/ 54 h 179"/>
                <a:gd name="T10" fmla="*/ 39 w 93"/>
                <a:gd name="T11" fmla="*/ 34 h 179"/>
                <a:gd name="T12" fmla="*/ 27 w 93"/>
                <a:gd name="T13" fmla="*/ 46 h 179"/>
                <a:gd name="T14" fmla="*/ 11 w 93"/>
                <a:gd name="T15" fmla="*/ 59 h 179"/>
                <a:gd name="T16" fmla="*/ 2 w 93"/>
                <a:gd name="T17" fmla="*/ 59 h 179"/>
                <a:gd name="T18" fmla="*/ 2 w 93"/>
                <a:gd name="T19" fmla="*/ 11 h 179"/>
                <a:gd name="T20" fmla="*/ 7 w 93"/>
                <a:gd name="T21" fmla="*/ 1 h 179"/>
                <a:gd name="T22" fmla="*/ 7 w 93"/>
                <a:gd name="T23" fmla="*/ 0 h 179"/>
                <a:gd name="T24" fmla="*/ 84 w 93"/>
                <a:gd name="T25" fmla="*/ 27 h 179"/>
                <a:gd name="T26" fmla="*/ 92 w 93"/>
                <a:gd name="T27" fmla="*/ 42 h 179"/>
                <a:gd name="T28" fmla="*/ 42 w 93"/>
                <a:gd name="T29" fmla="*/ 157 h 179"/>
                <a:gd name="T30" fmla="*/ 7 w 93"/>
                <a:gd name="T31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179">
                  <a:moveTo>
                    <a:pt x="7" y="179"/>
                  </a:moveTo>
                  <a:cubicBezTo>
                    <a:pt x="6" y="179"/>
                    <a:pt x="5" y="179"/>
                    <a:pt x="5" y="178"/>
                  </a:cubicBezTo>
                  <a:cubicBezTo>
                    <a:pt x="0" y="160"/>
                    <a:pt x="2" y="142"/>
                    <a:pt x="4" y="124"/>
                  </a:cubicBezTo>
                  <a:cubicBezTo>
                    <a:pt x="4" y="102"/>
                    <a:pt x="20" y="88"/>
                    <a:pt x="29" y="70"/>
                  </a:cubicBezTo>
                  <a:cubicBezTo>
                    <a:pt x="32" y="65"/>
                    <a:pt x="35" y="60"/>
                    <a:pt x="32" y="54"/>
                  </a:cubicBezTo>
                  <a:cubicBezTo>
                    <a:pt x="29" y="45"/>
                    <a:pt x="36" y="40"/>
                    <a:pt x="39" y="34"/>
                  </a:cubicBezTo>
                  <a:cubicBezTo>
                    <a:pt x="36" y="39"/>
                    <a:pt x="33" y="44"/>
                    <a:pt x="27" y="46"/>
                  </a:cubicBezTo>
                  <a:cubicBezTo>
                    <a:pt x="21" y="49"/>
                    <a:pt x="15" y="53"/>
                    <a:pt x="11" y="59"/>
                  </a:cubicBezTo>
                  <a:cubicBezTo>
                    <a:pt x="9" y="62"/>
                    <a:pt x="5" y="66"/>
                    <a:pt x="2" y="59"/>
                  </a:cubicBezTo>
                  <a:cubicBezTo>
                    <a:pt x="1" y="43"/>
                    <a:pt x="2" y="27"/>
                    <a:pt x="2" y="11"/>
                  </a:cubicBezTo>
                  <a:cubicBezTo>
                    <a:pt x="2" y="7"/>
                    <a:pt x="2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35" y="2"/>
                    <a:pt x="61" y="9"/>
                    <a:pt x="84" y="27"/>
                  </a:cubicBezTo>
                  <a:cubicBezTo>
                    <a:pt x="89" y="31"/>
                    <a:pt x="93" y="35"/>
                    <a:pt x="92" y="42"/>
                  </a:cubicBezTo>
                  <a:cubicBezTo>
                    <a:pt x="88" y="86"/>
                    <a:pt x="76" y="126"/>
                    <a:pt x="42" y="157"/>
                  </a:cubicBezTo>
                  <a:cubicBezTo>
                    <a:pt x="31" y="167"/>
                    <a:pt x="19" y="174"/>
                    <a:pt x="7" y="179"/>
                  </a:cubicBezTo>
                  <a:close/>
                </a:path>
              </a:pathLst>
            </a:custGeom>
            <a:solidFill>
              <a:srgbClr val="33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30">
              <a:extLst>
                <a:ext uri="{FF2B5EF4-FFF2-40B4-BE49-F238E27FC236}">
                  <a16:creationId xmlns:a16="http://schemas.microsoft.com/office/drawing/2014/main" id="{73302827-DD33-32D8-E465-EBD80CEC7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" y="928"/>
              <a:ext cx="288" cy="581"/>
            </a:xfrm>
            <a:custGeom>
              <a:avLst/>
              <a:gdLst>
                <a:gd name="T0" fmla="*/ 88 w 88"/>
                <a:gd name="T1" fmla="*/ 122 h 178"/>
                <a:gd name="T2" fmla="*/ 86 w 88"/>
                <a:gd name="T3" fmla="*/ 149 h 178"/>
                <a:gd name="T4" fmla="*/ 84 w 88"/>
                <a:gd name="T5" fmla="*/ 178 h 178"/>
                <a:gd name="T6" fmla="*/ 12 w 88"/>
                <a:gd name="T7" fmla="*/ 103 h 178"/>
                <a:gd name="T8" fmla="*/ 0 w 88"/>
                <a:gd name="T9" fmla="*/ 41 h 178"/>
                <a:gd name="T10" fmla="*/ 4 w 88"/>
                <a:gd name="T11" fmla="*/ 29 h 178"/>
                <a:gd name="T12" fmla="*/ 86 w 88"/>
                <a:gd name="T13" fmla="*/ 1 h 178"/>
                <a:gd name="T14" fmla="*/ 86 w 88"/>
                <a:gd name="T15" fmla="*/ 41 h 178"/>
                <a:gd name="T16" fmla="*/ 83 w 88"/>
                <a:gd name="T17" fmla="*/ 62 h 178"/>
                <a:gd name="T18" fmla="*/ 82 w 88"/>
                <a:gd name="T19" fmla="*/ 74 h 178"/>
                <a:gd name="T20" fmla="*/ 66 w 88"/>
                <a:gd name="T21" fmla="*/ 99 h 178"/>
                <a:gd name="T22" fmla="*/ 63 w 88"/>
                <a:gd name="T23" fmla="*/ 108 h 178"/>
                <a:gd name="T24" fmla="*/ 62 w 88"/>
                <a:gd name="T25" fmla="*/ 118 h 178"/>
                <a:gd name="T26" fmla="*/ 62 w 88"/>
                <a:gd name="T27" fmla="*/ 127 h 178"/>
                <a:gd name="T28" fmla="*/ 69 w 88"/>
                <a:gd name="T29" fmla="*/ 123 h 178"/>
                <a:gd name="T30" fmla="*/ 88 w 88"/>
                <a:gd name="T31" fmla="*/ 12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78">
                  <a:moveTo>
                    <a:pt x="88" y="122"/>
                  </a:moveTo>
                  <a:cubicBezTo>
                    <a:pt x="84" y="131"/>
                    <a:pt x="86" y="140"/>
                    <a:pt x="86" y="149"/>
                  </a:cubicBezTo>
                  <a:cubicBezTo>
                    <a:pt x="85" y="159"/>
                    <a:pt x="87" y="169"/>
                    <a:pt x="84" y="178"/>
                  </a:cubicBezTo>
                  <a:cubicBezTo>
                    <a:pt x="49" y="163"/>
                    <a:pt x="27" y="137"/>
                    <a:pt x="12" y="103"/>
                  </a:cubicBezTo>
                  <a:cubicBezTo>
                    <a:pt x="4" y="83"/>
                    <a:pt x="2" y="62"/>
                    <a:pt x="0" y="41"/>
                  </a:cubicBezTo>
                  <a:cubicBezTo>
                    <a:pt x="0" y="37"/>
                    <a:pt x="0" y="32"/>
                    <a:pt x="4" y="29"/>
                  </a:cubicBezTo>
                  <a:cubicBezTo>
                    <a:pt x="29" y="11"/>
                    <a:pt x="55" y="0"/>
                    <a:pt x="86" y="1"/>
                  </a:cubicBezTo>
                  <a:cubicBezTo>
                    <a:pt x="86" y="14"/>
                    <a:pt x="86" y="28"/>
                    <a:pt x="86" y="41"/>
                  </a:cubicBezTo>
                  <a:cubicBezTo>
                    <a:pt x="86" y="49"/>
                    <a:pt x="85" y="55"/>
                    <a:pt x="83" y="62"/>
                  </a:cubicBezTo>
                  <a:cubicBezTo>
                    <a:pt x="87" y="67"/>
                    <a:pt x="84" y="71"/>
                    <a:pt x="82" y="74"/>
                  </a:cubicBezTo>
                  <a:cubicBezTo>
                    <a:pt x="77" y="83"/>
                    <a:pt x="73" y="91"/>
                    <a:pt x="66" y="99"/>
                  </a:cubicBezTo>
                  <a:cubicBezTo>
                    <a:pt x="63" y="102"/>
                    <a:pt x="62" y="104"/>
                    <a:pt x="63" y="108"/>
                  </a:cubicBezTo>
                  <a:cubicBezTo>
                    <a:pt x="65" y="111"/>
                    <a:pt x="63" y="115"/>
                    <a:pt x="62" y="118"/>
                  </a:cubicBezTo>
                  <a:cubicBezTo>
                    <a:pt x="61" y="121"/>
                    <a:pt x="59" y="124"/>
                    <a:pt x="62" y="127"/>
                  </a:cubicBezTo>
                  <a:cubicBezTo>
                    <a:pt x="66" y="130"/>
                    <a:pt x="67" y="125"/>
                    <a:pt x="69" y="123"/>
                  </a:cubicBezTo>
                  <a:cubicBezTo>
                    <a:pt x="75" y="117"/>
                    <a:pt x="81" y="113"/>
                    <a:pt x="88" y="122"/>
                  </a:cubicBezTo>
                  <a:close/>
                </a:path>
              </a:pathLst>
            </a:custGeom>
            <a:solidFill>
              <a:srgbClr val="59C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31">
              <a:extLst>
                <a:ext uri="{FF2B5EF4-FFF2-40B4-BE49-F238E27FC236}">
                  <a16:creationId xmlns:a16="http://schemas.microsoft.com/office/drawing/2014/main" id="{A41FFFCA-26E3-14CB-0C39-C151737DF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" y="2026"/>
              <a:ext cx="49" cy="85"/>
            </a:xfrm>
            <a:custGeom>
              <a:avLst/>
              <a:gdLst>
                <a:gd name="T0" fmla="*/ 15 w 15"/>
                <a:gd name="T1" fmla="*/ 14 h 26"/>
                <a:gd name="T2" fmla="*/ 8 w 15"/>
                <a:gd name="T3" fmla="*/ 25 h 26"/>
                <a:gd name="T4" fmla="*/ 0 w 15"/>
                <a:gd name="T5" fmla="*/ 15 h 26"/>
                <a:gd name="T6" fmla="*/ 8 w 15"/>
                <a:gd name="T7" fmla="*/ 0 h 26"/>
                <a:gd name="T8" fmla="*/ 15 w 15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15" y="14"/>
                  </a:moveTo>
                  <a:cubicBezTo>
                    <a:pt x="15" y="20"/>
                    <a:pt x="15" y="25"/>
                    <a:pt x="8" y="25"/>
                  </a:cubicBezTo>
                  <a:cubicBezTo>
                    <a:pt x="1" y="26"/>
                    <a:pt x="0" y="21"/>
                    <a:pt x="0" y="15"/>
                  </a:cubicBezTo>
                  <a:cubicBezTo>
                    <a:pt x="1" y="9"/>
                    <a:pt x="0" y="0"/>
                    <a:pt x="8" y="0"/>
                  </a:cubicBezTo>
                  <a:cubicBezTo>
                    <a:pt x="14" y="0"/>
                    <a:pt x="15" y="9"/>
                    <a:pt x="15" y="14"/>
                  </a:cubicBezTo>
                  <a:close/>
                </a:path>
              </a:pathLst>
            </a:custGeom>
            <a:solidFill>
              <a:srgbClr val="F0B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32">
              <a:extLst>
                <a:ext uri="{FF2B5EF4-FFF2-40B4-BE49-F238E27FC236}">
                  <a16:creationId xmlns:a16="http://schemas.microsoft.com/office/drawing/2014/main" id="{14A9B1E1-8206-DD1D-3AEE-FA1DB7931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" y="1000"/>
              <a:ext cx="249" cy="372"/>
            </a:xfrm>
            <a:custGeom>
              <a:avLst/>
              <a:gdLst>
                <a:gd name="T0" fmla="*/ 37 w 76"/>
                <a:gd name="T1" fmla="*/ 100 h 114"/>
                <a:gd name="T2" fmla="*/ 18 w 76"/>
                <a:gd name="T3" fmla="*/ 114 h 114"/>
                <a:gd name="T4" fmla="*/ 7 w 76"/>
                <a:gd name="T5" fmla="*/ 108 h 114"/>
                <a:gd name="T6" fmla="*/ 6 w 76"/>
                <a:gd name="T7" fmla="*/ 98 h 114"/>
                <a:gd name="T8" fmla="*/ 3 w 76"/>
                <a:gd name="T9" fmla="*/ 80 h 114"/>
                <a:gd name="T10" fmla="*/ 32 w 76"/>
                <a:gd name="T11" fmla="*/ 40 h 114"/>
                <a:gd name="T12" fmla="*/ 58 w 76"/>
                <a:gd name="T13" fmla="*/ 19 h 114"/>
                <a:gd name="T14" fmla="*/ 73 w 76"/>
                <a:gd name="T15" fmla="*/ 0 h 114"/>
                <a:gd name="T16" fmla="*/ 70 w 76"/>
                <a:gd name="T17" fmla="*/ 10 h 114"/>
                <a:gd name="T18" fmla="*/ 65 w 76"/>
                <a:gd name="T19" fmla="*/ 34 h 114"/>
                <a:gd name="T20" fmla="*/ 61 w 76"/>
                <a:gd name="T21" fmla="*/ 48 h 114"/>
                <a:gd name="T22" fmla="*/ 42 w 76"/>
                <a:gd name="T23" fmla="*/ 79 h 114"/>
                <a:gd name="T24" fmla="*/ 37 w 76"/>
                <a:gd name="T25" fmla="*/ 10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14">
                  <a:moveTo>
                    <a:pt x="37" y="100"/>
                  </a:moveTo>
                  <a:cubicBezTo>
                    <a:pt x="27" y="95"/>
                    <a:pt x="21" y="97"/>
                    <a:pt x="18" y="114"/>
                  </a:cubicBezTo>
                  <a:cubicBezTo>
                    <a:pt x="14" y="112"/>
                    <a:pt x="11" y="110"/>
                    <a:pt x="7" y="108"/>
                  </a:cubicBezTo>
                  <a:cubicBezTo>
                    <a:pt x="3" y="106"/>
                    <a:pt x="0" y="103"/>
                    <a:pt x="6" y="98"/>
                  </a:cubicBezTo>
                  <a:cubicBezTo>
                    <a:pt x="13" y="91"/>
                    <a:pt x="11" y="87"/>
                    <a:pt x="3" y="80"/>
                  </a:cubicBezTo>
                  <a:cubicBezTo>
                    <a:pt x="20" y="72"/>
                    <a:pt x="25" y="55"/>
                    <a:pt x="32" y="40"/>
                  </a:cubicBezTo>
                  <a:cubicBezTo>
                    <a:pt x="40" y="32"/>
                    <a:pt x="46" y="22"/>
                    <a:pt x="58" y="19"/>
                  </a:cubicBezTo>
                  <a:cubicBezTo>
                    <a:pt x="65" y="17"/>
                    <a:pt x="66" y="5"/>
                    <a:pt x="73" y="0"/>
                  </a:cubicBezTo>
                  <a:cubicBezTo>
                    <a:pt x="76" y="5"/>
                    <a:pt x="72" y="7"/>
                    <a:pt x="70" y="10"/>
                  </a:cubicBezTo>
                  <a:cubicBezTo>
                    <a:pt x="66" y="18"/>
                    <a:pt x="61" y="25"/>
                    <a:pt x="65" y="34"/>
                  </a:cubicBezTo>
                  <a:cubicBezTo>
                    <a:pt x="67" y="40"/>
                    <a:pt x="64" y="44"/>
                    <a:pt x="61" y="48"/>
                  </a:cubicBezTo>
                  <a:cubicBezTo>
                    <a:pt x="55" y="58"/>
                    <a:pt x="49" y="69"/>
                    <a:pt x="42" y="79"/>
                  </a:cubicBezTo>
                  <a:cubicBezTo>
                    <a:pt x="38" y="85"/>
                    <a:pt x="34" y="91"/>
                    <a:pt x="37" y="100"/>
                  </a:cubicBezTo>
                  <a:close/>
                </a:path>
              </a:pathLst>
            </a:custGeom>
            <a:solidFill>
              <a:srgbClr val="CAE7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33">
              <a:extLst>
                <a:ext uri="{FF2B5EF4-FFF2-40B4-BE49-F238E27FC236}">
                  <a16:creationId xmlns:a16="http://schemas.microsoft.com/office/drawing/2014/main" id="{CF24D4AF-DB6C-7ADE-C722-A76600E9B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" y="1101"/>
              <a:ext cx="95" cy="157"/>
            </a:xfrm>
            <a:custGeom>
              <a:avLst/>
              <a:gdLst>
                <a:gd name="T0" fmla="*/ 4 w 29"/>
                <a:gd name="T1" fmla="*/ 19 h 48"/>
                <a:gd name="T2" fmla="*/ 10 w 29"/>
                <a:gd name="T3" fmla="*/ 8 h 48"/>
                <a:gd name="T4" fmla="*/ 23 w 29"/>
                <a:gd name="T5" fmla="*/ 4 h 48"/>
                <a:gd name="T6" fmla="*/ 24 w 29"/>
                <a:gd name="T7" fmla="*/ 17 h 48"/>
                <a:gd name="T8" fmla="*/ 6 w 29"/>
                <a:gd name="T9" fmla="*/ 47 h 48"/>
                <a:gd name="T10" fmla="*/ 1 w 29"/>
                <a:gd name="T11" fmla="*/ 42 h 48"/>
                <a:gd name="T12" fmla="*/ 4 w 29"/>
                <a:gd name="T13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8">
                  <a:moveTo>
                    <a:pt x="4" y="19"/>
                  </a:moveTo>
                  <a:cubicBezTo>
                    <a:pt x="6" y="15"/>
                    <a:pt x="8" y="12"/>
                    <a:pt x="10" y="8"/>
                  </a:cubicBezTo>
                  <a:cubicBezTo>
                    <a:pt x="13" y="2"/>
                    <a:pt x="16" y="0"/>
                    <a:pt x="23" y="4"/>
                  </a:cubicBezTo>
                  <a:cubicBezTo>
                    <a:pt x="29" y="8"/>
                    <a:pt x="27" y="12"/>
                    <a:pt x="24" y="17"/>
                  </a:cubicBezTo>
                  <a:cubicBezTo>
                    <a:pt x="18" y="27"/>
                    <a:pt x="12" y="37"/>
                    <a:pt x="6" y="47"/>
                  </a:cubicBezTo>
                  <a:cubicBezTo>
                    <a:pt x="2" y="48"/>
                    <a:pt x="1" y="45"/>
                    <a:pt x="1" y="42"/>
                  </a:cubicBezTo>
                  <a:cubicBezTo>
                    <a:pt x="4" y="35"/>
                    <a:pt x="0" y="26"/>
                    <a:pt x="4" y="19"/>
                  </a:cubicBezTo>
                  <a:close/>
                </a:path>
              </a:pathLst>
            </a:custGeom>
            <a:solidFill>
              <a:srgbClr val="4D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34">
              <a:extLst>
                <a:ext uri="{FF2B5EF4-FFF2-40B4-BE49-F238E27FC236}">
                  <a16:creationId xmlns:a16="http://schemas.microsoft.com/office/drawing/2014/main" id="{9913601D-E6C0-89CF-0A6A-613315AC2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" y="1163"/>
              <a:ext cx="92" cy="134"/>
            </a:xfrm>
            <a:custGeom>
              <a:avLst/>
              <a:gdLst>
                <a:gd name="T0" fmla="*/ 19 w 28"/>
                <a:gd name="T1" fmla="*/ 0 h 41"/>
                <a:gd name="T2" fmla="*/ 19 w 28"/>
                <a:gd name="T3" fmla="*/ 6 h 41"/>
                <a:gd name="T4" fmla="*/ 20 w 28"/>
                <a:gd name="T5" fmla="*/ 19 h 41"/>
                <a:gd name="T6" fmla="*/ 21 w 28"/>
                <a:gd name="T7" fmla="*/ 28 h 41"/>
                <a:gd name="T8" fmla="*/ 9 w 28"/>
                <a:gd name="T9" fmla="*/ 37 h 41"/>
                <a:gd name="T10" fmla="*/ 1 w 28"/>
                <a:gd name="T11" fmla="*/ 30 h 41"/>
                <a:gd name="T12" fmla="*/ 10 w 28"/>
                <a:gd name="T13" fmla="*/ 29 h 41"/>
                <a:gd name="T14" fmla="*/ 19 w 28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1">
                  <a:moveTo>
                    <a:pt x="19" y="0"/>
                  </a:moveTo>
                  <a:cubicBezTo>
                    <a:pt x="19" y="2"/>
                    <a:pt x="18" y="5"/>
                    <a:pt x="19" y="6"/>
                  </a:cubicBezTo>
                  <a:cubicBezTo>
                    <a:pt x="23" y="11"/>
                    <a:pt x="28" y="14"/>
                    <a:pt x="20" y="19"/>
                  </a:cubicBezTo>
                  <a:cubicBezTo>
                    <a:pt x="18" y="20"/>
                    <a:pt x="18" y="26"/>
                    <a:pt x="21" y="28"/>
                  </a:cubicBezTo>
                  <a:cubicBezTo>
                    <a:pt x="17" y="32"/>
                    <a:pt x="18" y="41"/>
                    <a:pt x="9" y="37"/>
                  </a:cubicBezTo>
                  <a:cubicBezTo>
                    <a:pt x="5" y="36"/>
                    <a:pt x="0" y="35"/>
                    <a:pt x="1" y="30"/>
                  </a:cubicBezTo>
                  <a:cubicBezTo>
                    <a:pt x="2" y="23"/>
                    <a:pt x="7" y="32"/>
                    <a:pt x="10" y="29"/>
                  </a:cubicBezTo>
                  <a:cubicBezTo>
                    <a:pt x="2" y="16"/>
                    <a:pt x="15" y="9"/>
                    <a:pt x="19" y="0"/>
                  </a:cubicBezTo>
                  <a:close/>
                </a:path>
              </a:pathLst>
            </a:custGeom>
            <a:solidFill>
              <a:srgbClr val="78C3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8;p28">
            <a:extLst>
              <a:ext uri="{FF2B5EF4-FFF2-40B4-BE49-F238E27FC236}">
                <a16:creationId xmlns:a16="http://schemas.microsoft.com/office/drawing/2014/main" id="{7177049F-87CA-440C-A41A-98C5170DE31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4796" y="244922"/>
            <a:ext cx="7169307" cy="649288"/>
          </a:xfrm>
        </p:spPr>
        <p:txBody>
          <a:bodyPr anchorCtr="0"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روند ما آسان است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oogle Shape;230;p28">
            <a:extLst>
              <a:ext uri="{FF2B5EF4-FFF2-40B4-BE49-F238E27FC236}">
                <a16:creationId xmlns:a16="http://schemas.microsoft.com/office/drawing/2014/main" id="{11EB0FA3-1264-488F-92A8-54AFDE56F5E2}"/>
              </a:ext>
            </a:extLst>
          </p:cNvPr>
          <p:cNvGrpSpPr/>
          <p:nvPr/>
        </p:nvGrpSpPr>
        <p:grpSpPr>
          <a:xfrm>
            <a:off x="154200" y="2475169"/>
            <a:ext cx="3857282" cy="1656355"/>
            <a:chOff x="154200" y="2475169"/>
            <a:chExt cx="3857282" cy="1656355"/>
          </a:xfrm>
        </p:grpSpPr>
        <p:sp>
          <p:nvSpPr>
            <p:cNvPr id="4" name="Google Shape;231;p28">
              <a:extLst>
                <a:ext uri="{FF2B5EF4-FFF2-40B4-BE49-F238E27FC236}">
                  <a16:creationId xmlns:a16="http://schemas.microsoft.com/office/drawing/2014/main" id="{79569E54-A91A-4676-B2CF-85CE4AC0670E}"/>
                </a:ext>
              </a:extLst>
            </p:cNvPr>
            <p:cNvSpPr/>
            <p:nvPr/>
          </p:nvSpPr>
          <p:spPr>
            <a:xfrm rot="2700006">
              <a:off x="1688175" y="952747"/>
              <a:ext cx="695300" cy="3763249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B539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5" name="Google Shape;232;p28">
              <a:extLst>
                <a:ext uri="{FF2B5EF4-FFF2-40B4-BE49-F238E27FC236}">
                  <a16:creationId xmlns:a16="http://schemas.microsoft.com/office/drawing/2014/main" id="{C003E1A1-B023-46A0-B335-F5BD84866DDB}"/>
                </a:ext>
              </a:extLst>
            </p:cNvPr>
            <p:cNvSpPr/>
            <p:nvPr/>
          </p:nvSpPr>
          <p:spPr>
            <a:xfrm>
              <a:off x="728109" y="3668463"/>
              <a:ext cx="463061" cy="46306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  <a:effectLst>
              <a:outerShdw dist="50804" dir="5400000" algn="tl">
                <a:srgbClr val="000000">
                  <a:alpha val="54900"/>
                </a:srgbClr>
              </a:outerShdw>
            </a:effectLst>
          </p:spPr>
          <p:txBody>
            <a:bodyPr vert="horz" wrap="square" lIns="91421" tIns="91421" rIns="91421" bIns="91421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200" b="1" i="0" u="none" strike="noStrike" kern="0" cap="none" spc="0" baseline="0">
                  <a:solidFill>
                    <a:srgbClr val="0B5394"/>
                  </a:solidFill>
                  <a:uFillTx/>
                  <a:latin typeface="DM Sans"/>
                  <a:ea typeface="DM Sans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Google Shape;233;p28">
              <a:extLst>
                <a:ext uri="{FF2B5EF4-FFF2-40B4-BE49-F238E27FC236}">
                  <a16:creationId xmlns:a16="http://schemas.microsoft.com/office/drawing/2014/main" id="{45752C62-2AA5-46FA-8706-757AC4B33844}"/>
                </a:ext>
              </a:extLst>
            </p:cNvPr>
            <p:cNvSpPr txBox="1"/>
            <p:nvPr/>
          </p:nvSpPr>
          <p:spPr>
            <a:xfrm rot="18900010">
              <a:off x="716528" y="2475169"/>
              <a:ext cx="2887300" cy="48681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lvl="0" algn="r" rtl="1">
                <a:lnSpc>
                  <a:spcPct val="115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زمان تکلیف</a:t>
              </a:r>
              <a:endParaRPr lang="en-US" sz="800" b="1" i="0" u="none" strike="noStrike" kern="0" cap="none" spc="0" baseline="0" dirty="0">
                <a:solidFill>
                  <a:srgbClr val="FFFFFF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7" name="Google Shape;234;p28">
              <a:extLst>
                <a:ext uri="{FF2B5EF4-FFF2-40B4-BE49-F238E27FC236}">
                  <a16:creationId xmlns:a16="http://schemas.microsoft.com/office/drawing/2014/main" id="{006AD5CF-EDF0-4B50-A826-324003FEACA1}"/>
                </a:ext>
              </a:extLst>
            </p:cNvPr>
            <p:cNvSpPr txBox="1"/>
            <p:nvPr/>
          </p:nvSpPr>
          <p:spPr>
            <a:xfrm rot="18900010">
              <a:off x="1283827" y="2858075"/>
              <a:ext cx="2727655" cy="6280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t" anchorCtr="0" compatLnSpc="1">
              <a:noAutofit/>
            </a:bodyPr>
            <a:lstStyle/>
            <a:p>
              <a:pPr lvl="0" algn="r" rtl="1">
                <a:spcAft>
                  <a:spcPts val="160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800" kern="0" dirty="0">
                  <a:solidFill>
                    <a:srgbClr val="000000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برای مشتری بسیار مهم است که روند کوچینگ را دنبال کند، اما من این زمان را می دهم. تا دریاچه آسان نیاز به شروع دارد.</a:t>
              </a:r>
              <a:endParaRPr lang="en-US" sz="800" b="1" i="0" u="none" strike="noStrike" kern="0" cap="none" spc="0" baseline="0" dirty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oogle Shape;235;p28">
            <a:extLst>
              <a:ext uri="{FF2B5EF4-FFF2-40B4-BE49-F238E27FC236}">
                <a16:creationId xmlns:a16="http://schemas.microsoft.com/office/drawing/2014/main" id="{3DD45F2B-FCED-468D-891A-2BA208D57309}"/>
              </a:ext>
            </a:extLst>
          </p:cNvPr>
          <p:cNvGrpSpPr/>
          <p:nvPr/>
        </p:nvGrpSpPr>
        <p:grpSpPr>
          <a:xfrm>
            <a:off x="2518674" y="2474611"/>
            <a:ext cx="3857282" cy="1656913"/>
            <a:chOff x="2518674" y="2474611"/>
            <a:chExt cx="3857282" cy="1656913"/>
          </a:xfrm>
        </p:grpSpPr>
        <p:sp>
          <p:nvSpPr>
            <p:cNvPr id="9" name="Google Shape;236;p28">
              <a:extLst>
                <a:ext uri="{FF2B5EF4-FFF2-40B4-BE49-F238E27FC236}">
                  <a16:creationId xmlns:a16="http://schemas.microsoft.com/office/drawing/2014/main" id="{6ABF783A-1E25-4D12-AFE1-9BB1D9EBD311}"/>
                </a:ext>
              </a:extLst>
            </p:cNvPr>
            <p:cNvSpPr/>
            <p:nvPr/>
          </p:nvSpPr>
          <p:spPr>
            <a:xfrm rot="2700006">
              <a:off x="4052649" y="952747"/>
              <a:ext cx="695300" cy="3763249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10" name="Google Shape;237;p28">
              <a:extLst>
                <a:ext uri="{FF2B5EF4-FFF2-40B4-BE49-F238E27FC236}">
                  <a16:creationId xmlns:a16="http://schemas.microsoft.com/office/drawing/2014/main" id="{EDCFB617-A7E1-4111-95B7-ADB6D85E7D9D}"/>
                </a:ext>
              </a:extLst>
            </p:cNvPr>
            <p:cNvSpPr/>
            <p:nvPr/>
          </p:nvSpPr>
          <p:spPr>
            <a:xfrm>
              <a:off x="3092583" y="3668463"/>
              <a:ext cx="463061" cy="46306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  <a:effectLst>
              <a:outerShdw dist="50804" dir="5400000" algn="tl">
                <a:srgbClr val="000000">
                  <a:alpha val="54900"/>
                </a:srgbClr>
              </a:outerShdw>
            </a:effectLst>
          </p:spPr>
          <p:txBody>
            <a:bodyPr vert="horz" wrap="square" lIns="91421" tIns="91421" rIns="91421" bIns="91421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200" b="1" i="0" u="none" strike="noStrike" kern="0" cap="none" spc="0" baseline="0">
                  <a:solidFill>
                    <a:srgbClr val="58B6C0"/>
                  </a:solidFill>
                  <a:uFillTx/>
                  <a:latin typeface="DM Sans"/>
                  <a:ea typeface="DM Sans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11" name="Google Shape;238;p28">
              <a:extLst>
                <a:ext uri="{FF2B5EF4-FFF2-40B4-BE49-F238E27FC236}">
                  <a16:creationId xmlns:a16="http://schemas.microsoft.com/office/drawing/2014/main" id="{A12CA399-92D2-4B71-AB22-CC2CEB52ED9B}"/>
                </a:ext>
              </a:extLst>
            </p:cNvPr>
            <p:cNvSpPr txBox="1"/>
            <p:nvPr/>
          </p:nvSpPr>
          <p:spPr>
            <a:xfrm rot="18900010">
              <a:off x="3079851" y="2474611"/>
              <a:ext cx="2888873" cy="48681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lvl="0" algn="r" rtl="1">
                <a:lnSpc>
                  <a:spcPct val="115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زمان تکلیف</a:t>
              </a:r>
              <a:endParaRPr lang="en-US" sz="800" b="1" i="0" u="none" strike="noStrike" kern="0" cap="none" spc="0" baseline="0" dirty="0">
                <a:solidFill>
                  <a:srgbClr val="FFFFFF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12" name="Google Shape;239;p28">
              <a:extLst>
                <a:ext uri="{FF2B5EF4-FFF2-40B4-BE49-F238E27FC236}">
                  <a16:creationId xmlns:a16="http://schemas.microsoft.com/office/drawing/2014/main" id="{71F559DA-E8FC-42B1-8A38-80DE0A25F03D}"/>
                </a:ext>
              </a:extLst>
            </p:cNvPr>
            <p:cNvSpPr txBox="1"/>
            <p:nvPr/>
          </p:nvSpPr>
          <p:spPr>
            <a:xfrm rot="18900010">
              <a:off x="3648301" y="2858075"/>
              <a:ext cx="2727655" cy="6280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t" anchorCtr="0" compatLnSpc="1">
              <a:noAutofit/>
            </a:bodyPr>
            <a:lstStyle/>
            <a:p>
              <a:pPr lvl="0" algn="r" rtl="1">
                <a:spcAft>
                  <a:spcPts val="160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800" kern="0" dirty="0">
                  <a:solidFill>
                    <a:srgbClr val="000000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برای مشتری بسیار مهم است که روند کوچینگ را دنبال کند، اما من این زمان را می دهم. تا دریاچه آسان نیاز به شروع دارد.</a:t>
              </a:r>
              <a:endParaRPr lang="en-US" sz="800" b="1" i="0" u="none" strike="noStrike" kern="0" cap="none" spc="0" baseline="0" dirty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oogle Shape;240;p28">
            <a:extLst>
              <a:ext uri="{FF2B5EF4-FFF2-40B4-BE49-F238E27FC236}">
                <a16:creationId xmlns:a16="http://schemas.microsoft.com/office/drawing/2014/main" id="{C3B21A94-E6A3-4452-A5EF-77AEDBAE26FE}"/>
              </a:ext>
            </a:extLst>
          </p:cNvPr>
          <p:cNvGrpSpPr/>
          <p:nvPr/>
        </p:nvGrpSpPr>
        <p:grpSpPr>
          <a:xfrm>
            <a:off x="4895263" y="2471264"/>
            <a:ext cx="3857291" cy="1660260"/>
            <a:chOff x="4895263" y="2471264"/>
            <a:chExt cx="3857291" cy="1660260"/>
          </a:xfrm>
        </p:grpSpPr>
        <p:sp>
          <p:nvSpPr>
            <p:cNvPr id="14" name="Google Shape;241;p28">
              <a:extLst>
                <a:ext uri="{FF2B5EF4-FFF2-40B4-BE49-F238E27FC236}">
                  <a16:creationId xmlns:a16="http://schemas.microsoft.com/office/drawing/2014/main" id="{8D11F9E7-2783-406F-BCB0-9D2CE3154D0A}"/>
                </a:ext>
              </a:extLst>
            </p:cNvPr>
            <p:cNvSpPr/>
            <p:nvPr/>
          </p:nvSpPr>
          <p:spPr>
            <a:xfrm rot="2700006">
              <a:off x="6429238" y="952747"/>
              <a:ext cx="695300" cy="3763249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15" name="Google Shape;242;p28">
              <a:extLst>
                <a:ext uri="{FF2B5EF4-FFF2-40B4-BE49-F238E27FC236}">
                  <a16:creationId xmlns:a16="http://schemas.microsoft.com/office/drawing/2014/main" id="{1AF45F99-FB01-4876-B0BF-417FE18CBBF9}"/>
                </a:ext>
              </a:extLst>
            </p:cNvPr>
            <p:cNvSpPr/>
            <p:nvPr/>
          </p:nvSpPr>
          <p:spPr>
            <a:xfrm>
              <a:off x="5469181" y="3668463"/>
              <a:ext cx="463061" cy="46306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  <a:effectLst>
              <a:outerShdw dist="50804" dir="5400000" algn="tl">
                <a:srgbClr val="000000">
                  <a:alpha val="54900"/>
                </a:srgbClr>
              </a:outerShdw>
            </a:effectLst>
          </p:spPr>
          <p:txBody>
            <a:bodyPr vert="horz" wrap="square" lIns="91421" tIns="91421" rIns="91421" bIns="91421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200" b="1" i="0" u="none" strike="noStrike" kern="0" cap="none" spc="0" baseline="0">
                  <a:solidFill>
                    <a:srgbClr val="3494BA"/>
                  </a:solidFill>
                  <a:uFillTx/>
                  <a:latin typeface="DM Sans"/>
                  <a:ea typeface="DM Sans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16" name="Google Shape;243;p28">
              <a:extLst>
                <a:ext uri="{FF2B5EF4-FFF2-40B4-BE49-F238E27FC236}">
                  <a16:creationId xmlns:a16="http://schemas.microsoft.com/office/drawing/2014/main" id="{C45AC5E5-76DF-46A0-8527-1D13D0BECD38}"/>
                </a:ext>
              </a:extLst>
            </p:cNvPr>
            <p:cNvSpPr txBox="1"/>
            <p:nvPr/>
          </p:nvSpPr>
          <p:spPr>
            <a:xfrm rot="18900010">
              <a:off x="5448109" y="2471264"/>
              <a:ext cx="2898327" cy="48681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lvl="0" algn="r" rtl="1">
                <a:lnSpc>
                  <a:spcPct val="115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زمان تکلیف</a:t>
              </a:r>
              <a:endParaRPr lang="en-US" sz="800" b="1" i="0" u="none" strike="noStrike" kern="0" cap="none" spc="0" baseline="0" dirty="0">
                <a:solidFill>
                  <a:srgbClr val="FFFFFF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17" name="Google Shape;244;p28">
              <a:extLst>
                <a:ext uri="{FF2B5EF4-FFF2-40B4-BE49-F238E27FC236}">
                  <a16:creationId xmlns:a16="http://schemas.microsoft.com/office/drawing/2014/main" id="{20852B85-FA10-4B52-A206-5C251159B256}"/>
                </a:ext>
              </a:extLst>
            </p:cNvPr>
            <p:cNvSpPr txBox="1"/>
            <p:nvPr/>
          </p:nvSpPr>
          <p:spPr>
            <a:xfrm rot="18900010">
              <a:off x="6024899" y="2858075"/>
              <a:ext cx="2727655" cy="6280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t" anchorCtr="0" compatLnSpc="1">
              <a:noAutofit/>
            </a:bodyPr>
            <a:lstStyle/>
            <a:p>
              <a:pPr lvl="0" algn="r" rtl="1">
                <a:spcAft>
                  <a:spcPts val="160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800" kern="0" dirty="0">
                  <a:solidFill>
                    <a:srgbClr val="000000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برای مشتری بسیار مهم است که روند کوچینگ را دنبال کند، اما من این زمان را می دهم. تا دریاچه آسان نیاز به شروع دارد.</a:t>
              </a:r>
              <a:endParaRPr lang="en-US" sz="800" b="1" i="0" u="none" strike="noStrike" kern="0" cap="none" spc="0" baseline="0" dirty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8;p28">
            <a:extLst>
              <a:ext uri="{FF2B5EF4-FFF2-40B4-BE49-F238E27FC236}">
                <a16:creationId xmlns:a16="http://schemas.microsoft.com/office/drawing/2014/main" id="{05855BCF-320E-46DA-BF2B-F7CC62298A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07693" y="1432856"/>
            <a:ext cx="7169307" cy="651162"/>
          </a:xfrm>
        </p:spPr>
        <p:txBody>
          <a:bodyPr anchorCtr="0"/>
          <a:lstStyle/>
          <a:p>
            <a:pPr lvl="0" algn="r"/>
            <a:r>
              <a:rPr lang="fa-IR" sz="4000" dirty="0">
                <a:cs typeface="B Nazanin" panose="00000400000000000000" pitchFamily="2" charset="-78"/>
              </a:rPr>
              <a:t>با تشکر از شما دوستان عزیز ... !</a:t>
            </a:r>
            <a:endParaRPr lang="en-US" sz="4000" dirty="0">
              <a:cs typeface="B Nazanin" panose="00000400000000000000" pitchFamily="2" charset="-78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D4B79AC-AB63-484F-BEFE-AB7F6DE176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9225" y="0"/>
            <a:ext cx="4770781" cy="514349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elogramo 5">
            <a:extLst>
              <a:ext uri="{FF2B5EF4-FFF2-40B4-BE49-F238E27FC236}">
                <a16:creationId xmlns:a16="http://schemas.microsoft.com/office/drawing/2014/main" id="{9E47CB14-7461-4527-92C2-D9773F4FAE24}"/>
              </a:ext>
            </a:extLst>
          </p:cNvPr>
          <p:cNvSpPr/>
          <p:nvPr/>
        </p:nvSpPr>
        <p:spPr>
          <a:xfrm>
            <a:off x="4313499" y="0"/>
            <a:ext cx="3766678" cy="5143499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360"/>
              <a:gd name="f10" fmla="+- 0 0 -90"/>
              <a:gd name="f11" fmla="+- 0 0 -180"/>
              <a:gd name="f12" fmla="+- 0 0 -27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5 f17 1"/>
              <a:gd name="f26" fmla="*/ f18 1 f3"/>
              <a:gd name="f27" fmla="*/ f19 1 f3"/>
              <a:gd name="f28" fmla="*/ f20 1 f3"/>
              <a:gd name="f29" fmla="*/ f21 1 f3"/>
              <a:gd name="f30" fmla="*/ f22 1 21600"/>
              <a:gd name="f31" fmla="*/ f23 1 21600"/>
              <a:gd name="f32" fmla="*/ 21600 f22 1"/>
              <a:gd name="f33" fmla="*/ 21600 f23 1"/>
              <a:gd name="f34" fmla="+- f26 0 f2"/>
              <a:gd name="f35" fmla="+- f27 0 f2"/>
              <a:gd name="f36" fmla="+- f28 0 f2"/>
              <a:gd name="f37" fmla="+- f29 0 f2"/>
              <a:gd name="f38" fmla="min f31 f30"/>
              <a:gd name="f39" fmla="*/ f32 1 f24"/>
              <a:gd name="f40" fmla="*/ f33 1 f24"/>
              <a:gd name="f41" fmla="val f39"/>
              <a:gd name="f42" fmla="val f40"/>
              <a:gd name="f43" fmla="*/ f16 f38 1"/>
              <a:gd name="f44" fmla="+- f42 0 f16"/>
              <a:gd name="f45" fmla="+- f41 0 f16"/>
              <a:gd name="f46" fmla="*/ f42 f38 1"/>
              <a:gd name="f47" fmla="*/ f41 f38 1"/>
              <a:gd name="f48" fmla="*/ f44 1 2"/>
              <a:gd name="f49" fmla="*/ f45 1 2"/>
              <a:gd name="f50" fmla="min f45 f44"/>
              <a:gd name="f51" fmla="*/ 100000 f45 1"/>
              <a:gd name="f52" fmla="+- f16 f48 0"/>
              <a:gd name="f53" fmla="+- f16 f49 0"/>
              <a:gd name="f54" fmla="*/ f51 1 f50"/>
              <a:gd name="f55" fmla="*/ f50 f17 1"/>
              <a:gd name="f56" fmla="*/ f55 1 200000"/>
              <a:gd name="f57" fmla="*/ f55 1 100000"/>
              <a:gd name="f58" fmla="*/ f25 1 f54"/>
              <a:gd name="f59" fmla="*/ f44 f53 1"/>
              <a:gd name="f60" fmla="*/ f53 f38 1"/>
              <a:gd name="f61" fmla="*/ f52 f38 1"/>
              <a:gd name="f62" fmla="+- f41 0 f56"/>
              <a:gd name="f63" fmla="+- f41 0 f57"/>
              <a:gd name="f64" fmla="+- 1 f58 0"/>
              <a:gd name="f65" fmla="*/ f59 1 f57"/>
              <a:gd name="f66" fmla="*/ f57 f38 1"/>
              <a:gd name="f67" fmla="*/ f56 f38 1"/>
              <a:gd name="f68" fmla="*/ f63 1 2"/>
              <a:gd name="f69" fmla="*/ f64 1 12"/>
              <a:gd name="f70" fmla="val f65"/>
              <a:gd name="f71" fmla="*/ f63 f38 1"/>
              <a:gd name="f72" fmla="*/ f62 f38 1"/>
              <a:gd name="f73" fmla="+- f41 0 f68"/>
              <a:gd name="f74" fmla="*/ f69 f45 1"/>
              <a:gd name="f75" fmla="*/ f69 f44 1"/>
              <a:gd name="f76" fmla="+- f42 0 f70"/>
              <a:gd name="f77" fmla="*/ f68 f38 1"/>
              <a:gd name="f78" fmla="*/ f70 f38 1"/>
              <a:gd name="f79" fmla="+- f41 0 f74"/>
              <a:gd name="f80" fmla="+- f42 0 f75"/>
              <a:gd name="f81" fmla="*/ f74 f38 1"/>
              <a:gd name="f82" fmla="*/ f75 f38 1"/>
              <a:gd name="f83" fmla="*/ f76 f38 1"/>
              <a:gd name="f84" fmla="*/ f73 f38 1"/>
              <a:gd name="f85" fmla="*/ f79 f38 1"/>
              <a:gd name="f86" fmla="*/ f80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60" y="f83"/>
              </a:cxn>
              <a:cxn ang="f34">
                <a:pos x="f84" y="f43"/>
              </a:cxn>
              <a:cxn ang="f35">
                <a:pos x="f72" y="f61"/>
              </a:cxn>
              <a:cxn ang="f36">
                <a:pos x="f77" y="f46"/>
              </a:cxn>
              <a:cxn ang="f36">
                <a:pos x="f60" y="f78"/>
              </a:cxn>
              <a:cxn ang="f37">
                <a:pos x="f67" y="f61"/>
              </a:cxn>
            </a:cxnLst>
            <a:rect l="f81" t="f82" r="f85" b="f86"/>
            <a:pathLst>
              <a:path>
                <a:moveTo>
                  <a:pt x="f43" y="f46"/>
                </a:moveTo>
                <a:lnTo>
                  <a:pt x="f66" y="f43"/>
                </a:lnTo>
                <a:lnTo>
                  <a:pt x="f47" y="f43"/>
                </a:lnTo>
                <a:lnTo>
                  <a:pt x="f71" y="f46"/>
                </a:lnTo>
                <a:close/>
              </a:path>
            </a:pathLst>
          </a:custGeom>
          <a:solidFill>
            <a:srgbClr val="E4E3A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Calibri"/>
              <a:cs typeface="B Nazanin" panose="00000400000000000000" pitchFamily="2" charset="-78"/>
            </a:endParaRPr>
          </a:p>
        </p:txBody>
      </p:sp>
      <p:sp>
        <p:nvSpPr>
          <p:cNvPr id="3" name="Google Shape;263;p42">
            <a:extLst>
              <a:ext uri="{FF2B5EF4-FFF2-40B4-BE49-F238E27FC236}">
                <a16:creationId xmlns:a16="http://schemas.microsoft.com/office/drawing/2014/main" id="{5989D03D-F2C8-4E4B-8F2A-9A6E01EB7585}"/>
              </a:ext>
            </a:extLst>
          </p:cNvPr>
          <p:cNvSpPr txBox="1"/>
          <p:nvPr/>
        </p:nvSpPr>
        <p:spPr>
          <a:xfrm>
            <a:off x="39401" y="472909"/>
            <a:ext cx="4067946" cy="7735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12" tIns="91412" rIns="91412" bIns="91412" anchor="t" anchorCtr="1" compatLnSpc="1">
            <a:noAutofit/>
          </a:bodyPr>
          <a:lstStyle/>
          <a:p>
            <a:pPr lvl="0" algn="ctr" rtl="1">
              <a:lnSpc>
                <a:spcPct val="8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4500" b="1" kern="0" dirty="0">
                <a:solidFill>
                  <a:srgbClr val="7BB8BF"/>
                </a:solidFill>
                <a:latin typeface="Arial (Títulos)"/>
                <a:ea typeface="DM Sans"/>
                <a:cs typeface="B Nazanin" panose="00000400000000000000" pitchFamily="2" charset="-78"/>
              </a:rPr>
              <a:t>آبنما</a:t>
            </a:r>
            <a:endParaRPr lang="es-PE" sz="4500" b="1" i="0" u="none" strike="noStrike" kern="0" cap="none" spc="0" baseline="0" dirty="0">
              <a:solidFill>
                <a:srgbClr val="7BB8BF"/>
              </a:solidFill>
              <a:uFillTx/>
              <a:latin typeface="Arial (Títulos)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5" name="Grupo 3">
            <a:extLst>
              <a:ext uri="{FF2B5EF4-FFF2-40B4-BE49-F238E27FC236}">
                <a16:creationId xmlns:a16="http://schemas.microsoft.com/office/drawing/2014/main" id="{9D9B499E-AAEF-48D8-A738-DACC185AF1C7}"/>
              </a:ext>
            </a:extLst>
          </p:cNvPr>
          <p:cNvGrpSpPr/>
          <p:nvPr/>
        </p:nvGrpSpPr>
        <p:grpSpPr>
          <a:xfrm>
            <a:off x="877741" y="2247677"/>
            <a:ext cx="2988926" cy="1594421"/>
            <a:chOff x="877741" y="2247677"/>
            <a:chExt cx="2988926" cy="1594421"/>
          </a:xfrm>
        </p:grpSpPr>
        <p:sp>
          <p:nvSpPr>
            <p:cNvPr id="6" name="Google Shape;272;p42">
              <a:extLst>
                <a:ext uri="{FF2B5EF4-FFF2-40B4-BE49-F238E27FC236}">
                  <a16:creationId xmlns:a16="http://schemas.microsoft.com/office/drawing/2014/main" id="{9B75E84C-0218-414B-A328-AEF0196D3A08}"/>
                </a:ext>
              </a:extLst>
            </p:cNvPr>
            <p:cNvSpPr txBox="1"/>
            <p:nvPr/>
          </p:nvSpPr>
          <p:spPr>
            <a:xfrm>
              <a:off x="877741" y="2247677"/>
              <a:ext cx="2116918" cy="30867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12" tIns="91412" rIns="91412" bIns="91412" anchor="t" anchorCtr="0" compatLnSpc="1">
              <a:no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600" kern="0" dirty="0">
                  <a:solidFill>
                    <a:srgbClr val="9DC3E6"/>
                  </a:solidFill>
                  <a:latin typeface="Source Sans Pro" pitchFamily="34"/>
                  <a:ea typeface="Rubik"/>
                  <a:cs typeface="B Nazanin" panose="00000400000000000000" pitchFamily="2" charset="-78"/>
                </a:rPr>
                <a:t>تصاویر :</a:t>
              </a:r>
              <a:endParaRPr lang="es-PE" sz="1600" b="0" i="0" u="none" strike="noStrike" kern="0" cap="none" spc="0" baseline="0" dirty="0">
                <a:solidFill>
                  <a:srgbClr val="9DC3E6"/>
                </a:solidFill>
                <a:uFillTx/>
                <a:latin typeface="Source Sans Pro" pitchFamily="34"/>
                <a:ea typeface="Rubik"/>
                <a:cs typeface="B Nazanin" panose="00000400000000000000" pitchFamily="2" charset="-78"/>
              </a:endParaRPr>
            </a:p>
          </p:txBody>
        </p:sp>
        <p:sp>
          <p:nvSpPr>
            <p:cNvPr id="7" name="Google Shape;273;p42">
              <a:extLst>
                <a:ext uri="{FF2B5EF4-FFF2-40B4-BE49-F238E27FC236}">
                  <a16:creationId xmlns:a16="http://schemas.microsoft.com/office/drawing/2014/main" id="{FC66D516-A3BC-4200-AAE1-7E9CC7CE102A}"/>
                </a:ext>
              </a:extLst>
            </p:cNvPr>
            <p:cNvSpPr txBox="1"/>
            <p:nvPr/>
          </p:nvSpPr>
          <p:spPr>
            <a:xfrm>
              <a:off x="877741" y="2556278"/>
              <a:ext cx="2988926" cy="12858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12" tIns="91412" rIns="91412" bIns="91412" anchor="t" anchorCtr="0" compatLnSpc="1">
              <a:noAutofit/>
            </a:bodyPr>
            <a:lstStyle/>
            <a:p>
              <a:pPr marL="285713" marR="0" lvl="0" indent="-285713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itchFamily="34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1500" b="0" i="0" u="none" strike="noStrike" kern="0" cap="none" spc="0" baseline="0" dirty="0">
                  <a:solidFill>
                    <a:srgbClr val="000000"/>
                  </a:solidFill>
                  <a:uFillTx/>
                  <a:latin typeface="Source Sans Pro" pitchFamily="34"/>
                  <a:ea typeface="Montserrat"/>
                  <a:cs typeface="B Nazanin" panose="00000400000000000000" pitchFamily="2" charset="-78"/>
                </a:rPr>
                <a:t>unsplash.com</a:t>
              </a:r>
            </a:p>
            <a:p>
              <a:pPr marL="285713" marR="0" lvl="0" indent="-285713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itchFamily="34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1500" b="0" i="0" u="none" strike="noStrike" kern="0" cap="none" spc="0" baseline="0" dirty="0">
                  <a:solidFill>
                    <a:srgbClr val="000000"/>
                  </a:solidFill>
                  <a:uFillTx/>
                  <a:latin typeface="Source Sans Pro" pitchFamily="34"/>
                  <a:ea typeface="Montserrat"/>
                  <a:cs typeface="B Nazanin" panose="00000400000000000000" pitchFamily="2" charset="-78"/>
                </a:rPr>
                <a:t>pexels.com</a:t>
              </a:r>
            </a:p>
            <a:p>
              <a:pPr marL="285713" marR="0" lvl="0" indent="-285713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 pitchFamily="34"/>
                <a:buChar char="•"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1500" b="0" i="0" u="none" strike="noStrike" kern="0" cap="none" spc="0" baseline="0" dirty="0">
                  <a:solidFill>
                    <a:srgbClr val="000000"/>
                  </a:solidFill>
                  <a:uFillTx/>
                  <a:latin typeface="Source Sans Pro" pitchFamily="34"/>
                  <a:ea typeface="Montserrat"/>
                  <a:cs typeface="B Nazanin" panose="00000400000000000000" pitchFamily="2" charset="-78"/>
                </a:rPr>
                <a:t>pngwing.com</a:t>
              </a:r>
            </a:p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500" b="0" i="0" u="none" strike="noStrike" kern="0" cap="none" spc="0" baseline="0" dirty="0">
                <a:solidFill>
                  <a:srgbClr val="000000"/>
                </a:solidFill>
                <a:uFillTx/>
                <a:latin typeface="Source Sans Pro" pitchFamily="34"/>
                <a:ea typeface="Montserrat"/>
                <a:cs typeface="B Nazanin" panose="00000400000000000000" pitchFamily="2" charset="-78"/>
              </a:endParaRPr>
            </a:p>
          </p:txBody>
        </p:sp>
      </p:grpSp>
      <p:sp>
        <p:nvSpPr>
          <p:cNvPr id="8" name="Google Shape;274;p42">
            <a:extLst>
              <a:ext uri="{FF2B5EF4-FFF2-40B4-BE49-F238E27FC236}">
                <a16:creationId xmlns:a16="http://schemas.microsoft.com/office/drawing/2014/main" id="{92613FEA-CBB2-4D42-B878-55AA99C5BDD2}"/>
              </a:ext>
            </a:extLst>
          </p:cNvPr>
          <p:cNvSpPr txBox="1"/>
          <p:nvPr/>
        </p:nvSpPr>
        <p:spPr>
          <a:xfrm>
            <a:off x="877750" y="3362614"/>
            <a:ext cx="2116918" cy="30867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12" tIns="91412" rIns="91412" bIns="91412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kern="0" dirty="0">
                <a:solidFill>
                  <a:srgbClr val="9DC3E6"/>
                </a:solidFill>
                <a:latin typeface="Source Sans Pro" pitchFamily="34"/>
                <a:ea typeface="Rubik"/>
                <a:cs typeface="B Nazanin" panose="00000400000000000000" pitchFamily="2" charset="-78"/>
              </a:rPr>
              <a:t>فونت ها:</a:t>
            </a:r>
            <a:endParaRPr lang="en-US" sz="1600" b="0" i="0" u="none" strike="noStrike" kern="0" cap="none" spc="0" baseline="0" dirty="0">
              <a:solidFill>
                <a:srgbClr val="9DC3E6"/>
              </a:solidFill>
              <a:uFillTx/>
              <a:latin typeface="Source Sans Pro" pitchFamily="34"/>
              <a:ea typeface="Rubik"/>
              <a:cs typeface="B Nazanin" panose="00000400000000000000" pitchFamily="2" charset="-78"/>
            </a:endParaRPr>
          </a:p>
        </p:txBody>
      </p:sp>
      <p:sp>
        <p:nvSpPr>
          <p:cNvPr id="9" name="Google Shape;275;p42">
            <a:extLst>
              <a:ext uri="{FF2B5EF4-FFF2-40B4-BE49-F238E27FC236}">
                <a16:creationId xmlns:a16="http://schemas.microsoft.com/office/drawing/2014/main" id="{F4E7FCC0-DB19-4E93-ADE0-FDA827207F31}"/>
              </a:ext>
            </a:extLst>
          </p:cNvPr>
          <p:cNvSpPr txBox="1"/>
          <p:nvPr/>
        </p:nvSpPr>
        <p:spPr>
          <a:xfrm>
            <a:off x="877741" y="3671215"/>
            <a:ext cx="2645148" cy="6845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12" tIns="91412" rIns="91412" bIns="91412" anchor="t" anchorCtr="0" compatLnSpc="1">
            <a:noAutofit/>
          </a:bodyPr>
          <a:lstStyle/>
          <a:p>
            <a:pPr marL="285713" lvl="0" indent="-285713" algn="r" rtl="1">
              <a:buClr>
                <a:srgbClr val="000000"/>
              </a:buClr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آژانس </a:t>
            </a:r>
            <a:r>
              <a:rPr lang="es-PE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FB</a:t>
            </a:r>
          </a:p>
          <a:p>
            <a:pPr marL="285713" lvl="0" indent="-285713" algn="r" rtl="1">
              <a:buClr>
                <a:srgbClr val="000000"/>
              </a:buClr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TT </a:t>
            </a:r>
            <a:r>
              <a:rPr lang="es-PE" sz="1500" kern="0" dirty="0" err="1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Norms</a:t>
            </a:r>
            <a:r>
              <a:rPr lang="es-PE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 Bold</a:t>
            </a:r>
          </a:p>
          <a:p>
            <a:pPr marL="285713" lvl="0" indent="-285713" algn="r" rtl="1">
              <a:buClr>
                <a:srgbClr val="000000"/>
              </a:buClr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Calisto MT</a:t>
            </a:r>
            <a:endParaRPr lang="es-PE" sz="1500" b="0" i="0" u="none" strike="noStrike" kern="0" cap="none" spc="0" baseline="0" dirty="0">
              <a:solidFill>
                <a:srgbClr val="000000"/>
              </a:solidFill>
              <a:uFillTx/>
              <a:latin typeface="Source Sans Pro" pitchFamily="34"/>
              <a:ea typeface="Montserrat"/>
              <a:cs typeface="B Nazanin" panose="00000400000000000000" pitchFamily="2" charset="-78"/>
            </a:endParaRPr>
          </a:p>
        </p:txBody>
      </p:sp>
      <p:sp>
        <p:nvSpPr>
          <p:cNvPr id="14" name="Rectangle 11">
            <a:extLst>
              <a:ext uri="{FF2B5EF4-FFF2-40B4-BE49-F238E27FC236}">
                <a16:creationId xmlns:a16="http://schemas.microsoft.com/office/drawing/2014/main" id="{D8D8B1B9-1F9D-48CA-A299-C7CE950A90CF}"/>
              </a:ext>
            </a:extLst>
          </p:cNvPr>
          <p:cNvSpPr/>
          <p:nvPr/>
        </p:nvSpPr>
        <p:spPr>
          <a:xfrm rot="5400013">
            <a:off x="494996" y="717972"/>
            <a:ext cx="561779" cy="96926"/>
          </a:xfrm>
          <a:prstGeom prst="rect">
            <a:avLst/>
          </a:pr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7F7F7F"/>
              </a:solidFill>
              <a:uFillTx/>
              <a:latin typeface="Calibri"/>
              <a:cs typeface="B Nazanin" panose="00000400000000000000" pitchFamily="2" charset="-78"/>
            </a:endParaRPr>
          </a:p>
        </p:txBody>
      </p:sp>
      <p:sp>
        <p:nvSpPr>
          <p:cNvPr id="15" name="Diagrama de flujo: retraso 1">
            <a:extLst>
              <a:ext uri="{FF2B5EF4-FFF2-40B4-BE49-F238E27FC236}">
                <a16:creationId xmlns:a16="http://schemas.microsoft.com/office/drawing/2014/main" id="{B7DB65D0-B82D-4AD2-84AD-0E2A3E07816A}"/>
              </a:ext>
            </a:extLst>
          </p:cNvPr>
          <p:cNvSpPr/>
          <p:nvPr/>
        </p:nvSpPr>
        <p:spPr>
          <a:xfrm rot="16200004">
            <a:off x="3910687" y="1003225"/>
            <a:ext cx="4145441" cy="4145441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abs f3"/>
              <a:gd name="f9" fmla="abs f4"/>
              <a:gd name="f10" fmla="abs f5"/>
              <a:gd name="f11" fmla="val f6"/>
              <a:gd name="f12" fmla="+- 2700000 f1 0"/>
              <a:gd name="f13" fmla="?: f8 f3 1"/>
              <a:gd name="f14" fmla="?: f9 f4 1"/>
              <a:gd name="f15" fmla="?: f10 f5 1"/>
              <a:gd name="f16" fmla="*/ f12 f7 1"/>
              <a:gd name="f17" fmla="*/ f13 1 21600"/>
              <a:gd name="f18" fmla="*/ f14 1 21600"/>
              <a:gd name="f19" fmla="*/ 21600 f13 1"/>
              <a:gd name="f20" fmla="*/ 21600 f14 1"/>
              <a:gd name="f21" fmla="*/ f16 1 f0"/>
              <a:gd name="f22" fmla="min f18 f17"/>
              <a:gd name="f23" fmla="*/ f19 1 f15"/>
              <a:gd name="f24" fmla="*/ f20 1 f15"/>
              <a:gd name="f25" fmla="+- 0 0 f21"/>
              <a:gd name="f26" fmla="val f23"/>
              <a:gd name="f27" fmla="val f24"/>
              <a:gd name="f28" fmla="+- 0 0 f25"/>
              <a:gd name="f29" fmla="*/ f11 f22 1"/>
              <a:gd name="f30" fmla="+- f27 0 f11"/>
              <a:gd name="f31" fmla="+- f26 0 f11"/>
              <a:gd name="f32" fmla="*/ f28 f0 1"/>
              <a:gd name="f33" fmla="*/ f27 f22 1"/>
              <a:gd name="f34" fmla="*/ f30 1 2"/>
              <a:gd name="f35" fmla="*/ f31 1 2"/>
              <a:gd name="f36" fmla="*/ f32 1 f7"/>
              <a:gd name="f37" fmla="+- f11 f34 0"/>
              <a:gd name="f38" fmla="+- f11 f35 0"/>
              <a:gd name="f39" fmla="+- f36 0 f1"/>
              <a:gd name="f40" fmla="*/ f35 f22 1"/>
              <a:gd name="f41" fmla="*/ f34 f22 1"/>
              <a:gd name="f42" fmla="cos 1 f39"/>
              <a:gd name="f43" fmla="sin 1 f39"/>
              <a:gd name="f44" fmla="*/ f38 f22 1"/>
              <a:gd name="f45" fmla="+- 0 0 f42"/>
              <a:gd name="f46" fmla="+- 0 0 f43"/>
              <a:gd name="f47" fmla="+- 0 0 f45"/>
              <a:gd name="f48" fmla="+- 0 0 f46"/>
              <a:gd name="f49" fmla="*/ f47 f35 1"/>
              <a:gd name="f50" fmla="*/ f48 f34 1"/>
              <a:gd name="f51" fmla="+- f38 f49 0"/>
              <a:gd name="f52" fmla="+- f37 0 f50"/>
              <a:gd name="f53" fmla="+- f37 f50 0"/>
              <a:gd name="f54" fmla="*/ f52 f22 1"/>
              <a:gd name="f55" fmla="*/ f51 f22 1"/>
              <a:gd name="f56" fmla="*/ f53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9" t="f54" r="f55" b="f56"/>
            <a:pathLst>
              <a:path>
                <a:moveTo>
                  <a:pt x="f29" y="f29"/>
                </a:moveTo>
                <a:lnTo>
                  <a:pt x="f44" y="f29"/>
                </a:lnTo>
                <a:arcTo wR="f40" hR="f41" stAng="f2" swAng="f0"/>
                <a:lnTo>
                  <a:pt x="f29" y="f33"/>
                </a:lnTo>
                <a:close/>
              </a:path>
            </a:pathLst>
          </a:custGeom>
          <a:noFill/>
          <a:ln w="57150" cap="flat">
            <a:solidFill>
              <a:srgbClr val="7FC1DB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Calibri"/>
              <a:cs typeface="B Nazanin" panose="00000400000000000000" pitchFamily="2" charset="-78"/>
            </a:endParaRPr>
          </a:p>
        </p:txBody>
      </p:sp>
      <p:pic>
        <p:nvPicPr>
          <p:cNvPr id="16" name="Imagen 8">
            <a:extLst>
              <a:ext uri="{FF2B5EF4-FFF2-40B4-BE49-F238E27FC236}">
                <a16:creationId xmlns:a16="http://schemas.microsoft.com/office/drawing/2014/main" id="{EF2114A6-A1BA-4B3B-88DF-82B892C63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963" y="1003215"/>
            <a:ext cx="5949708" cy="4151385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8;p28">
            <a:extLst>
              <a:ext uri="{FF2B5EF4-FFF2-40B4-BE49-F238E27FC236}">
                <a16:creationId xmlns:a16="http://schemas.microsoft.com/office/drawing/2014/main" id="{9B998919-22F4-4CAF-B0E9-B07024E931C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3052" y="297125"/>
            <a:ext cx="5246552" cy="452563"/>
          </a:xfrm>
        </p:spPr>
        <p:txBody>
          <a:bodyPr lIns="0" tIns="0" rIns="0" bIns="0">
            <a:noAutofit/>
          </a:bodyPr>
          <a:lstStyle/>
          <a:p>
            <a:pPr lvl="0" algn="r" rtl="1"/>
            <a:r>
              <a:rPr lang="fa-IR" sz="3600" b="1" dirty="0">
                <a:solidFill>
                  <a:srgbClr val="28A6CB"/>
                </a:solidFill>
                <a:cs typeface="B Nazanin" panose="00000400000000000000" pitchFamily="2" charset="-78"/>
              </a:rPr>
              <a:t>منابع</a:t>
            </a:r>
            <a:endParaRPr lang="es-PE" sz="3600" b="1" dirty="0">
              <a:solidFill>
                <a:srgbClr val="28A6CB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Imagen 1">
            <a:extLst>
              <a:ext uri="{FF2B5EF4-FFF2-40B4-BE49-F238E27FC236}">
                <a16:creationId xmlns:a16="http://schemas.microsoft.com/office/drawing/2014/main" id="{C8CFC220-4358-4BD5-A8E7-234AC2C41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064" y="1225716"/>
            <a:ext cx="2233348" cy="225771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Imagen 2">
            <a:extLst>
              <a:ext uri="{FF2B5EF4-FFF2-40B4-BE49-F238E27FC236}">
                <a16:creationId xmlns:a16="http://schemas.microsoft.com/office/drawing/2014/main" id="{6A01B6BA-B678-44C2-951F-D851A4CD28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5218" y="1443325"/>
            <a:ext cx="1754998" cy="182249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Imagen 3">
            <a:extLst>
              <a:ext uri="{FF2B5EF4-FFF2-40B4-BE49-F238E27FC236}">
                <a16:creationId xmlns:a16="http://schemas.microsoft.com/office/drawing/2014/main" id="{1D30465A-EB78-4FE0-BE30-0BC6C71F79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8622" y="1387071"/>
            <a:ext cx="1968748" cy="187875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Imagen 4">
            <a:extLst>
              <a:ext uri="{FF2B5EF4-FFF2-40B4-BE49-F238E27FC236}">
                <a16:creationId xmlns:a16="http://schemas.microsoft.com/office/drawing/2014/main" id="{FB61DB7A-D2CA-4416-B0EC-0D963E92B7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7652" y="3483425"/>
            <a:ext cx="2179719" cy="123445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Imagen 5">
            <a:extLst>
              <a:ext uri="{FF2B5EF4-FFF2-40B4-BE49-F238E27FC236}">
                <a16:creationId xmlns:a16="http://schemas.microsoft.com/office/drawing/2014/main" id="{6A931A49-5BD6-4C58-8820-512C750A28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1338" y="3301898"/>
            <a:ext cx="2312078" cy="131819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Imagen 6">
            <a:extLst>
              <a:ext uri="{FF2B5EF4-FFF2-40B4-BE49-F238E27FC236}">
                <a16:creationId xmlns:a16="http://schemas.microsoft.com/office/drawing/2014/main" id="{4C416AFE-69AF-4C45-B6B6-C878761536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5939" y="3716094"/>
            <a:ext cx="857597" cy="100178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rgbClr val="0070C0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rgbClr val="0070C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rgbClr val="0070C0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rgbClr val="0070C0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rgbClr val="0070C0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rgbClr val="0070C0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rgbClr val="0070C0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rgbClr val="0070C0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rgbClr val="0070C0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rgbClr val="0070C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rgbClr val="0070C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rgbClr val="0070C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rgbClr val="0070C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rgbClr val="0070C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rgbClr val="0070C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rgbClr val="0070C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rgbClr val="0070C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rgbClr val="0070C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rgbClr val="0070C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rgbClr val="0070C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rgbClr val="0070C0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rgbClr val="0070C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rgbClr val="0070C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rgbClr val="0070C0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rgbClr val="0070C0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rgbClr val="0070C0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rgbClr val="0070C0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rgbClr val="0070C0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rgbClr val="0070C0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rgbClr val="0070C0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rgbClr val="0070C0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rgbClr val="0070C0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rgbClr val="0070C0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rgbClr val="0070C0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rgbClr val="0070C0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rgbClr val="0070C0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rgbClr val="0070C0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rgbClr val="0070C0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rgbClr val="0070C0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rgbClr val="0070C0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rgbClr val="0070C0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rgbClr val="0070C0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rgbClr val="0070C0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rgbClr val="0070C0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rgbClr val="0070C0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rgbClr val="0070C0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rgbClr val="0070C0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rgbClr val="0070C0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rgbClr val="0070C0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rgbClr val="0070C0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rgbClr val="0070C0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rgbClr val="0070C0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rgbClr val="0070C0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rgbClr val="0070C0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rgbClr val="0070C0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rgbClr val="0070C0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rgbClr val="0070C0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rgbClr val="0070C0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rgbClr val="0070C0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rgbClr val="0070C0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rgbClr val="0070C0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rgbClr val="0070C0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rgbClr val="0070C0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rgbClr val="0070C0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rgbClr val="0070C0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rgbClr val="0070C0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rgbClr val="0070C0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rgbClr val="0070C0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rgbClr val="0070C0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rgbClr val="0070C0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rgbClr val="0070C0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rgbClr val="0070C0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rgbClr val="0070C0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rgbClr val="0070C0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rgbClr val="0070C0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rgbClr val="0070C0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rgbClr val="0070C0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rgbClr val="0070C0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rgbClr val="0070C0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rgbClr val="0070C0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rgbClr val="0070C0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rgbClr val="0070C0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rgbClr val="0070C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rgbClr val="0070C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62F7791-46E9-4A5B-B81B-901C4304F6C7}"/>
              </a:ext>
            </a:extLst>
          </p:cNvPr>
          <p:cNvSpPr txBox="1"/>
          <p:nvPr/>
        </p:nvSpPr>
        <p:spPr>
          <a:xfrm>
            <a:off x="8674098" y="4673598"/>
            <a:ext cx="469901" cy="4699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ED1872B-79F9-4A8C-84FD-619B1D5DA1D9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</a:t>
            </a:fld>
            <a:endParaRPr lang="es-PE" sz="1100" b="1" i="0" u="none" strike="noStrike" kern="0" cap="none" spc="0" baseline="0">
              <a:solidFill>
                <a:srgbClr val="3494BA"/>
              </a:solidFill>
              <a:uFillTx/>
              <a:latin typeface="DM Sans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3" name="Grupo 3">
            <a:extLst>
              <a:ext uri="{FF2B5EF4-FFF2-40B4-BE49-F238E27FC236}">
                <a16:creationId xmlns:a16="http://schemas.microsoft.com/office/drawing/2014/main" id="{00B35C0C-AC62-4C45-AF14-DF6129C3A244}"/>
              </a:ext>
            </a:extLst>
          </p:cNvPr>
          <p:cNvGrpSpPr/>
          <p:nvPr/>
        </p:nvGrpSpPr>
        <p:grpSpPr>
          <a:xfrm>
            <a:off x="0" y="1691127"/>
            <a:ext cx="9144000" cy="1838099"/>
            <a:chOff x="0" y="1691127"/>
            <a:chExt cx="9144000" cy="1838099"/>
          </a:xfrm>
        </p:grpSpPr>
        <p:sp>
          <p:nvSpPr>
            <p:cNvPr id="4" name="Rectángulo 5">
              <a:extLst>
                <a:ext uri="{FF2B5EF4-FFF2-40B4-BE49-F238E27FC236}">
                  <a16:creationId xmlns:a16="http://schemas.microsoft.com/office/drawing/2014/main" id="{A34FEDBC-78B1-46AF-A27D-2F3C49FBA403}"/>
                </a:ext>
              </a:extLst>
            </p:cNvPr>
            <p:cNvSpPr/>
            <p:nvPr/>
          </p:nvSpPr>
          <p:spPr>
            <a:xfrm>
              <a:off x="0" y="1691127"/>
              <a:ext cx="9144000" cy="1838099"/>
            </a:xfrm>
            <a:prstGeom prst="rect">
              <a:avLst/>
            </a:prstGeom>
            <a:solidFill>
              <a:srgbClr val="AAA7BC">
                <a:alpha val="5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CO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CuadroTexto 6">
              <a:extLst>
                <a:ext uri="{FF2B5EF4-FFF2-40B4-BE49-F238E27FC236}">
                  <a16:creationId xmlns:a16="http://schemas.microsoft.com/office/drawing/2014/main" id="{0899BB16-A0C5-4867-9A3F-E18DBDB33745}"/>
                </a:ext>
              </a:extLst>
            </p:cNvPr>
            <p:cNvSpPr txBox="1"/>
            <p:nvPr/>
          </p:nvSpPr>
          <p:spPr>
            <a:xfrm>
              <a:off x="1028700" y="2027846"/>
              <a:ext cx="5037082" cy="83099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4800" b="1" kern="0" dirty="0">
                  <a:solidFill>
                    <a:srgbClr val="FFFFFF"/>
                  </a:solidFill>
                  <a:latin typeface="Open Sans" pitchFamily="34"/>
                  <a:ea typeface="Open Sans" pitchFamily="34"/>
                  <a:cs typeface="B Nazanin" panose="00000400000000000000" pitchFamily="2" charset="-78"/>
                </a:rPr>
                <a:t>عنوان آسیب دید</a:t>
              </a:r>
              <a:endParaRPr lang="es-CO" sz="4800" b="1" i="0" u="none" strike="noStrike" kern="0" cap="none" spc="0" baseline="0" dirty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endParaRPr>
            </a:p>
          </p:txBody>
        </p:sp>
        <p:cxnSp>
          <p:nvCxnSpPr>
            <p:cNvPr id="6" name="Conector recto 8">
              <a:extLst>
                <a:ext uri="{FF2B5EF4-FFF2-40B4-BE49-F238E27FC236}">
                  <a16:creationId xmlns:a16="http://schemas.microsoft.com/office/drawing/2014/main" id="{94891388-425E-4ED9-B05D-24864E5844FE}"/>
                </a:ext>
              </a:extLst>
            </p:cNvPr>
            <p:cNvCxnSpPr/>
            <p:nvPr/>
          </p:nvCxnSpPr>
          <p:spPr>
            <a:xfrm>
              <a:off x="890781" y="1822335"/>
              <a:ext cx="0" cy="1563304"/>
            </a:xfrm>
            <a:prstGeom prst="straightConnector1">
              <a:avLst/>
            </a:prstGeom>
            <a:noFill/>
            <a:ln w="38103" cap="flat">
              <a:solidFill>
                <a:srgbClr val="FFFFFF"/>
              </a:solidFill>
              <a:prstDash val="solid"/>
            </a:ln>
          </p:spPr>
        </p:cxnSp>
        <p:sp>
          <p:nvSpPr>
            <p:cNvPr id="7" name="CuadroTexto 9">
              <a:extLst>
                <a:ext uri="{FF2B5EF4-FFF2-40B4-BE49-F238E27FC236}">
                  <a16:creationId xmlns:a16="http://schemas.microsoft.com/office/drawing/2014/main" id="{966135A1-D8C8-4057-9CEB-05D7B90B2391}"/>
                </a:ext>
              </a:extLst>
            </p:cNvPr>
            <p:cNvSpPr txBox="1"/>
            <p:nvPr/>
          </p:nvSpPr>
          <p:spPr>
            <a:xfrm>
              <a:off x="1028700" y="2858843"/>
              <a:ext cx="4055702" cy="5232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kern="0" dirty="0">
                  <a:solidFill>
                    <a:srgbClr val="FFFFFF"/>
                  </a:solidFill>
                  <a:latin typeface="Open Sans" pitchFamily="34"/>
                  <a:ea typeface="Open Sans" pitchFamily="34"/>
                  <a:cs typeface="B Nazanin" panose="00000400000000000000" pitchFamily="2" charset="-78"/>
                </a:rPr>
                <a:t>این یک متن امتحانی است. در این پاراگراف ایده های مبحث 1 را از سر بگیرید.</a:t>
              </a:r>
              <a:endParaRPr lang="es-CO" sz="1400" b="0" i="0" u="none" strike="noStrike" kern="0" cap="none" spc="0" baseline="0" dirty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JANUARY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FEBRUARY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MARCH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APRIL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PHASE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2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JANUARY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FEBRUARY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MARCH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APRIL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MAY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JUNE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PHASE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PHASE 2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2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2</a:t>
              </a:r>
              <a:endParaRPr sz="400">
                <a:solidFill>
                  <a:srgbClr val="0070C0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rgbClr val="0070C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rgbClr val="0070C0"/>
                      </a:solidFill>
                    </a:rPr>
                    <a:t>     </a:t>
                  </a: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rgbClr val="0070C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rgbClr val="0070C0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rgbClr val="0070C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2294909" y="1859316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rgbClr val="0070C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rgbClr val="0070C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0070C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0070C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rgbClr val="0070C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rgbClr val="0070C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rgbClr val="0070C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6665" y="1003874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703072" y="1003874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6490075" y="3191647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6490075" y="1003874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7276484" y="1003874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7276484" y="3191647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7276484" y="1733132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8063486" y="1003874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8063486" y="3191647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703072" y="2462389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703072" y="1733132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6490075" y="2462389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6665" y="3191647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6490075" y="1733132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8063486" y="2462389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7276484" y="2462389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703072" y="3191647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6665" y="1733132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8063486" y="1733132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6665" y="2462389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6490075" y="3920905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703072" y="3920905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6665" y="3920905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7276484" y="3920905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8063486" y="3920905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C5B0767C-3DEC-4590-907F-E1D5EBA434F2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AutoShape 24">
            <a:extLst>
              <a:ext uri="{FF2B5EF4-FFF2-40B4-BE49-F238E27FC236}">
                <a16:creationId xmlns:a16="http://schemas.microsoft.com/office/drawing/2014/main" id="{6A2351A2-C83A-43DA-BA6C-4B31C9697C31}"/>
              </a:ext>
            </a:extLst>
          </p:cNvPr>
          <p:cNvSpPr/>
          <p:nvPr/>
        </p:nvSpPr>
        <p:spPr>
          <a:xfrm flipH="1">
            <a:off x="6510527" y="1196711"/>
            <a:ext cx="1570792" cy="24868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000"/>
              <a:gd name="f7" fmla="val 960"/>
              <a:gd name="f8" fmla="val 974"/>
              <a:gd name="f9" fmla="+- 0 0 -90"/>
              <a:gd name="f10" fmla="*/ f3 1 10000"/>
              <a:gd name="f11" fmla="*/ f4 1 10000"/>
              <a:gd name="f12" fmla="val f5"/>
              <a:gd name="f13" fmla="val f6"/>
              <a:gd name="f14" fmla="*/ f9 f0 1"/>
              <a:gd name="f15" fmla="+- f13 0 f12"/>
              <a:gd name="f16" fmla="*/ f14 1 f2"/>
              <a:gd name="f17" fmla="*/ f15 1 10000"/>
              <a:gd name="f18" fmla="*/ 0 f15 1"/>
              <a:gd name="f19" fmla="*/ 10000 f15 1"/>
              <a:gd name="f20" fmla="*/ 974 f15 1"/>
              <a:gd name="f21" fmla="*/ 960 f15 1"/>
              <a:gd name="f22" fmla="+- f16 0 f1"/>
              <a:gd name="f23" fmla="*/ f18 1 10000"/>
              <a:gd name="f24" fmla="*/ f19 1 10000"/>
              <a:gd name="f25" fmla="*/ f20 1 10000"/>
              <a:gd name="f26" fmla="*/ f21 1 10000"/>
              <a:gd name="f27" fmla="*/ f12 1 f17"/>
              <a:gd name="f28" fmla="*/ f13 1 f17"/>
              <a:gd name="f29" fmla="*/ f23 1 f17"/>
              <a:gd name="f30" fmla="*/ f26 1 f17"/>
              <a:gd name="f31" fmla="*/ f25 1 f17"/>
              <a:gd name="f32" fmla="*/ f24 1 f17"/>
              <a:gd name="f33" fmla="*/ f27 f10 1"/>
              <a:gd name="f34" fmla="*/ f28 f10 1"/>
              <a:gd name="f35" fmla="*/ f28 f11 1"/>
              <a:gd name="f36" fmla="*/ f27 f11 1"/>
              <a:gd name="f37" fmla="*/ f29 f10 1"/>
              <a:gd name="f38" fmla="*/ f30 f11 1"/>
              <a:gd name="f39" fmla="*/ f31 f10 1"/>
              <a:gd name="f40" fmla="*/ f29 f11 1"/>
              <a:gd name="f41" fmla="*/ f32 f10 1"/>
              <a:gd name="f42" fmla="*/ f32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">
                <a:pos x="f37" y="f38"/>
              </a:cxn>
              <a:cxn ang="f22">
                <a:pos x="f39" y="f40"/>
              </a:cxn>
              <a:cxn ang="f22">
                <a:pos x="f41" y="f40"/>
              </a:cxn>
              <a:cxn ang="f22">
                <a:pos x="f41" y="f42"/>
              </a:cxn>
              <a:cxn ang="f22">
                <a:pos x="f37" y="f42"/>
              </a:cxn>
              <a:cxn ang="f22">
                <a:pos x="f37" y="f38"/>
              </a:cxn>
            </a:cxnLst>
            <a:rect l="f33" t="f36" r="f34" b="f35"/>
            <a:pathLst>
              <a:path w="10000" h="10000">
                <a:moveTo>
                  <a:pt x="f5" y="f7"/>
                </a:moveTo>
                <a:lnTo>
                  <a:pt x="f8" y="f5"/>
                </a:ln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7"/>
                </a:lnTo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135002" tIns="34290" rIns="135002" bIns="3429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  <a:cs typeface="B Nazanin" panose="00000400000000000000" pitchFamily="2" charset="-78"/>
            </a:endParaRP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34B58F83-B5CE-4301-AA54-3549E85BEC2F}"/>
              </a:ext>
            </a:extLst>
          </p:cNvPr>
          <p:cNvSpPr/>
          <p:nvPr/>
        </p:nvSpPr>
        <p:spPr>
          <a:xfrm flipH="1">
            <a:off x="669532" y="3028767"/>
            <a:ext cx="5745540" cy="654756"/>
          </a:xfrm>
          <a:custGeom>
            <a:avLst/>
            <a:gdLst>
              <a:gd name="f0" fmla="val w"/>
              <a:gd name="f1" fmla="val h"/>
              <a:gd name="f2" fmla="val 0"/>
              <a:gd name="f3" fmla="val 5189126"/>
              <a:gd name="f4" fmla="val 1233513"/>
              <a:gd name="f5" fmla="val 5189123"/>
              <a:gd name="f6" fmla="val 616756"/>
              <a:gd name="f7" fmla="val 4572367"/>
              <a:gd name="f8" fmla="val 1233512"/>
              <a:gd name="f9" fmla="*/ f0 1 5189126"/>
              <a:gd name="f10" fmla="*/ f1 1 1233513"/>
              <a:gd name="f11" fmla="val f2"/>
              <a:gd name="f12" fmla="val f3"/>
              <a:gd name="f13" fmla="val f4"/>
              <a:gd name="f14" fmla="+- f13 0 f11"/>
              <a:gd name="f15" fmla="+- f12 0 f11"/>
              <a:gd name="f16" fmla="*/ f15 1 5189126"/>
              <a:gd name="f17" fmla="*/ f14 1 1233513"/>
              <a:gd name="f18" fmla="*/ f11 1 f16"/>
              <a:gd name="f19" fmla="*/ f12 1 f16"/>
              <a:gd name="f20" fmla="*/ f11 1 f17"/>
              <a:gd name="f21" fmla="*/ f13 1 f17"/>
              <a:gd name="f22" fmla="*/ f18 f9 1"/>
              <a:gd name="f23" fmla="*/ f19 f9 1"/>
              <a:gd name="f24" fmla="*/ f21 f10 1"/>
              <a:gd name="f25" fmla="*/ f20 f1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2" t="f25" r="f23" b="f24"/>
            <a:pathLst>
              <a:path w="5189126" h="1233513">
                <a:moveTo>
                  <a:pt x="f5" y="f6"/>
                </a:moveTo>
                <a:lnTo>
                  <a:pt x="f7" y="f8"/>
                </a:lnTo>
                <a:lnTo>
                  <a:pt x="f5" y="f8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4"/>
                </a:lnTo>
                <a:lnTo>
                  <a:pt x="f2" y="f4"/>
                </a:lnTo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135002" tIns="34290" rIns="135002" bIns="3429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A875AC-5453-4339-BE7A-27170D52B9B0}"/>
              </a:ext>
            </a:extLst>
          </p:cNvPr>
          <p:cNvSpPr txBox="1"/>
          <p:nvPr/>
        </p:nvSpPr>
        <p:spPr>
          <a:xfrm>
            <a:off x="1273177" y="3063761"/>
            <a:ext cx="4198236" cy="58477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b="1" kern="0" dirty="0">
                <a:solidFill>
                  <a:srgbClr val="FFFFFF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محتوای متنی را اضافه کنید</a:t>
            </a:r>
            <a:endParaRPr lang="en-US" sz="3200" b="1" i="0" u="none" strike="noStrike" kern="0" cap="none" spc="0" baseline="0" dirty="0">
              <a:solidFill>
                <a:srgbClr val="FFFFFF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D70D3A-78A1-45C2-A403-75A324AEC4B2}"/>
              </a:ext>
            </a:extLst>
          </p:cNvPr>
          <p:cNvSpPr txBox="1"/>
          <p:nvPr/>
        </p:nvSpPr>
        <p:spPr>
          <a:xfrm>
            <a:off x="6836557" y="1196711"/>
            <a:ext cx="923330" cy="2327690"/>
          </a:xfrm>
          <a:prstGeom prst="rect">
            <a:avLst/>
          </a:prstGeom>
          <a:noFill/>
          <a:ln cap="flat">
            <a:noFill/>
          </a:ln>
        </p:spPr>
        <p:txBody>
          <a:bodyPr vert="eaVert" wrap="square" lIns="91440" tIns="45720" rIns="91440" bIns="45720" anchor="t" anchorCtr="0" compatLnSpc="1">
            <a:sp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محتوای متنی را اضافه کنید</a:t>
            </a:r>
            <a:endParaRPr lang="en-US" sz="24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DE894-8E65-4340-8C5E-4DA0680FCFD8}"/>
              </a:ext>
            </a:extLst>
          </p:cNvPr>
          <p:cNvSpPr txBox="1"/>
          <p:nvPr/>
        </p:nvSpPr>
        <p:spPr>
          <a:xfrm>
            <a:off x="805238" y="3939902"/>
            <a:ext cx="7533522" cy="80691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63020" tIns="31510" rIns="63020" bIns="31510" anchor="t" anchorCtr="1" compatLnSpc="1">
            <a:spAutoFit/>
          </a:bodyPr>
          <a:lstStyle/>
          <a:p>
            <a:pPr lvl="0" algn="ctr">
              <a:lnSpc>
                <a:spcPct val="13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پس از اینکه محتوای شما به اینجا رسید یا با کپی کردن متن خود، در این کادر </a:t>
            </a:r>
            <a:r>
              <a:rPr lang="en-US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Paste </a:t>
            </a: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را انتخاب کنید و </a:t>
            </a:r>
            <a:r>
              <a:rPr lang="en-US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Keep text only </a:t>
            </a: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را انتخاب کنید.</a:t>
            </a:r>
          </a:p>
          <a:p>
            <a:pPr lvl="0" algn="ctr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بعد از اینکه محتوای شما اینجا آمد یا با کپی کردن متن خود محتوای خود را اینجا تایپ کنید یا آن را کپی کنید</a:t>
            </a:r>
          </a:p>
          <a:p>
            <a:pPr lvl="0" algn="ctr">
              <a:lnSpc>
                <a:spcPct val="13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بعد از متن خود، </a:t>
            </a:r>
            <a:r>
              <a:rPr lang="en-US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Paste </a:t>
            </a: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را در این کادر انتخاب کنید و فقط متن را نگه دارید.</a:t>
            </a:r>
            <a:endParaRPr lang="en-US" sz="1200" b="0" i="0" u="none" strike="noStrike" kern="0" cap="none" spc="0" baseline="0" dirty="0">
              <a:solidFill>
                <a:srgbClr val="292928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B2DBC524-430B-2A51-243D-F9869CE0FEC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0238" y="1631950"/>
            <a:ext cx="5799138" cy="1219200"/>
            <a:chOff x="397" y="1028"/>
            <a:chExt cx="3653" cy="76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3786A787-6BF0-D537-567C-464336D10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" y="1195"/>
              <a:ext cx="258" cy="524"/>
            </a:xfrm>
            <a:custGeom>
              <a:avLst/>
              <a:gdLst>
                <a:gd name="T0" fmla="*/ 58 w 58"/>
                <a:gd name="T1" fmla="*/ 115 h 116"/>
                <a:gd name="T2" fmla="*/ 48 w 58"/>
                <a:gd name="T3" fmla="*/ 115 h 116"/>
                <a:gd name="T4" fmla="*/ 25 w 58"/>
                <a:gd name="T5" fmla="*/ 114 h 116"/>
                <a:gd name="T6" fmla="*/ 25 w 58"/>
                <a:gd name="T7" fmla="*/ 97 h 116"/>
                <a:gd name="T8" fmla="*/ 24 w 58"/>
                <a:gd name="T9" fmla="*/ 83 h 116"/>
                <a:gd name="T10" fmla="*/ 24 w 58"/>
                <a:gd name="T11" fmla="*/ 83 h 116"/>
                <a:gd name="T12" fmla="*/ 24 w 58"/>
                <a:gd name="T13" fmla="*/ 70 h 116"/>
                <a:gd name="T14" fmla="*/ 21 w 58"/>
                <a:gd name="T15" fmla="*/ 64 h 116"/>
                <a:gd name="T16" fmla="*/ 18 w 58"/>
                <a:gd name="T17" fmla="*/ 62 h 116"/>
                <a:gd name="T18" fmla="*/ 9 w 58"/>
                <a:gd name="T19" fmla="*/ 60 h 116"/>
                <a:gd name="T20" fmla="*/ 7 w 58"/>
                <a:gd name="T21" fmla="*/ 57 h 116"/>
                <a:gd name="T22" fmla="*/ 13 w 58"/>
                <a:gd name="T23" fmla="*/ 51 h 116"/>
                <a:gd name="T24" fmla="*/ 22 w 58"/>
                <a:gd name="T25" fmla="*/ 42 h 116"/>
                <a:gd name="T26" fmla="*/ 19 w 58"/>
                <a:gd name="T27" fmla="*/ 43 h 116"/>
                <a:gd name="T28" fmla="*/ 12 w 58"/>
                <a:gd name="T29" fmla="*/ 49 h 116"/>
                <a:gd name="T30" fmla="*/ 9 w 58"/>
                <a:gd name="T31" fmla="*/ 49 h 116"/>
                <a:gd name="T32" fmla="*/ 9 w 58"/>
                <a:gd name="T33" fmla="*/ 46 h 116"/>
                <a:gd name="T34" fmla="*/ 2 w 58"/>
                <a:gd name="T35" fmla="*/ 33 h 116"/>
                <a:gd name="T36" fmla="*/ 1 w 58"/>
                <a:gd name="T37" fmla="*/ 32 h 116"/>
                <a:gd name="T38" fmla="*/ 0 w 58"/>
                <a:gd name="T39" fmla="*/ 30 h 116"/>
                <a:gd name="T40" fmla="*/ 4 w 58"/>
                <a:gd name="T41" fmla="*/ 29 h 116"/>
                <a:gd name="T42" fmla="*/ 6 w 58"/>
                <a:gd name="T43" fmla="*/ 17 h 116"/>
                <a:gd name="T44" fmla="*/ 2 w 58"/>
                <a:gd name="T45" fmla="*/ 12 h 116"/>
                <a:gd name="T46" fmla="*/ 4 w 58"/>
                <a:gd name="T47" fmla="*/ 7 h 116"/>
                <a:gd name="T48" fmla="*/ 10 w 58"/>
                <a:gd name="T49" fmla="*/ 0 h 116"/>
                <a:gd name="T50" fmla="*/ 55 w 58"/>
                <a:gd name="T51" fmla="*/ 3 h 116"/>
                <a:gd name="T52" fmla="*/ 56 w 58"/>
                <a:gd name="T53" fmla="*/ 4 h 116"/>
                <a:gd name="T54" fmla="*/ 57 w 58"/>
                <a:gd name="T55" fmla="*/ 9 h 116"/>
                <a:gd name="T56" fmla="*/ 57 w 58"/>
                <a:gd name="T57" fmla="*/ 75 h 116"/>
                <a:gd name="T58" fmla="*/ 57 w 58"/>
                <a:gd name="T59" fmla="*/ 108 h 116"/>
                <a:gd name="T60" fmla="*/ 58 w 58"/>
                <a:gd name="T61" fmla="*/ 1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116">
                  <a:moveTo>
                    <a:pt x="58" y="115"/>
                  </a:moveTo>
                  <a:cubicBezTo>
                    <a:pt x="55" y="116"/>
                    <a:pt x="51" y="116"/>
                    <a:pt x="48" y="115"/>
                  </a:cubicBezTo>
                  <a:cubicBezTo>
                    <a:pt x="40" y="115"/>
                    <a:pt x="33" y="114"/>
                    <a:pt x="25" y="114"/>
                  </a:cubicBezTo>
                  <a:cubicBezTo>
                    <a:pt x="26" y="108"/>
                    <a:pt x="25" y="103"/>
                    <a:pt x="25" y="97"/>
                  </a:cubicBezTo>
                  <a:cubicBezTo>
                    <a:pt x="25" y="92"/>
                    <a:pt x="24" y="88"/>
                    <a:pt x="24" y="83"/>
                  </a:cubicBezTo>
                  <a:cubicBezTo>
                    <a:pt x="24" y="82"/>
                    <a:pt x="24" y="83"/>
                    <a:pt x="24" y="83"/>
                  </a:cubicBezTo>
                  <a:cubicBezTo>
                    <a:pt x="20" y="78"/>
                    <a:pt x="23" y="74"/>
                    <a:pt x="24" y="70"/>
                  </a:cubicBezTo>
                  <a:cubicBezTo>
                    <a:pt x="25" y="67"/>
                    <a:pt x="23" y="65"/>
                    <a:pt x="21" y="64"/>
                  </a:cubicBezTo>
                  <a:cubicBezTo>
                    <a:pt x="20" y="63"/>
                    <a:pt x="19" y="62"/>
                    <a:pt x="18" y="62"/>
                  </a:cubicBezTo>
                  <a:cubicBezTo>
                    <a:pt x="14" y="62"/>
                    <a:pt x="12" y="61"/>
                    <a:pt x="9" y="60"/>
                  </a:cubicBezTo>
                  <a:cubicBezTo>
                    <a:pt x="7" y="59"/>
                    <a:pt x="7" y="58"/>
                    <a:pt x="7" y="57"/>
                  </a:cubicBezTo>
                  <a:cubicBezTo>
                    <a:pt x="8" y="54"/>
                    <a:pt x="11" y="53"/>
                    <a:pt x="13" y="51"/>
                  </a:cubicBezTo>
                  <a:cubicBezTo>
                    <a:pt x="17" y="49"/>
                    <a:pt x="19" y="45"/>
                    <a:pt x="22" y="42"/>
                  </a:cubicBezTo>
                  <a:cubicBezTo>
                    <a:pt x="20" y="41"/>
                    <a:pt x="20" y="42"/>
                    <a:pt x="19" y="43"/>
                  </a:cubicBezTo>
                  <a:cubicBezTo>
                    <a:pt x="17" y="46"/>
                    <a:pt x="15" y="47"/>
                    <a:pt x="12" y="49"/>
                  </a:cubicBezTo>
                  <a:cubicBezTo>
                    <a:pt x="11" y="49"/>
                    <a:pt x="10" y="50"/>
                    <a:pt x="9" y="49"/>
                  </a:cubicBezTo>
                  <a:cubicBezTo>
                    <a:pt x="9" y="48"/>
                    <a:pt x="9" y="47"/>
                    <a:pt x="9" y="46"/>
                  </a:cubicBezTo>
                  <a:cubicBezTo>
                    <a:pt x="10" y="40"/>
                    <a:pt x="7" y="36"/>
                    <a:pt x="2" y="33"/>
                  </a:cubicBezTo>
                  <a:cubicBezTo>
                    <a:pt x="2" y="33"/>
                    <a:pt x="1" y="32"/>
                    <a:pt x="1" y="32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" y="29"/>
                    <a:pt x="2" y="29"/>
                    <a:pt x="4" y="29"/>
                  </a:cubicBezTo>
                  <a:cubicBezTo>
                    <a:pt x="9" y="25"/>
                    <a:pt x="10" y="23"/>
                    <a:pt x="6" y="17"/>
                  </a:cubicBezTo>
                  <a:cubicBezTo>
                    <a:pt x="6" y="14"/>
                    <a:pt x="3" y="14"/>
                    <a:pt x="2" y="12"/>
                  </a:cubicBezTo>
                  <a:cubicBezTo>
                    <a:pt x="5" y="11"/>
                    <a:pt x="4" y="8"/>
                    <a:pt x="4" y="7"/>
                  </a:cubicBezTo>
                  <a:cubicBezTo>
                    <a:pt x="4" y="0"/>
                    <a:pt x="4" y="0"/>
                    <a:pt x="10" y="0"/>
                  </a:cubicBezTo>
                  <a:cubicBezTo>
                    <a:pt x="25" y="1"/>
                    <a:pt x="40" y="2"/>
                    <a:pt x="55" y="3"/>
                  </a:cubicBezTo>
                  <a:cubicBezTo>
                    <a:pt x="55" y="3"/>
                    <a:pt x="56" y="4"/>
                    <a:pt x="56" y="4"/>
                  </a:cubicBezTo>
                  <a:cubicBezTo>
                    <a:pt x="57" y="6"/>
                    <a:pt x="57" y="7"/>
                    <a:pt x="57" y="9"/>
                  </a:cubicBezTo>
                  <a:cubicBezTo>
                    <a:pt x="57" y="31"/>
                    <a:pt x="57" y="53"/>
                    <a:pt x="57" y="75"/>
                  </a:cubicBezTo>
                  <a:cubicBezTo>
                    <a:pt x="57" y="86"/>
                    <a:pt x="57" y="97"/>
                    <a:pt x="57" y="108"/>
                  </a:cubicBezTo>
                  <a:cubicBezTo>
                    <a:pt x="57" y="110"/>
                    <a:pt x="57" y="113"/>
                    <a:pt x="58" y="115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DB720851-0607-CD81-F8CF-B29BF4F6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" y="1426"/>
              <a:ext cx="356" cy="316"/>
            </a:xfrm>
            <a:custGeom>
              <a:avLst/>
              <a:gdLst>
                <a:gd name="T0" fmla="*/ 80 w 80"/>
                <a:gd name="T1" fmla="*/ 69 h 70"/>
                <a:gd name="T2" fmla="*/ 76 w 80"/>
                <a:gd name="T3" fmla="*/ 70 h 70"/>
                <a:gd name="T4" fmla="*/ 42 w 80"/>
                <a:gd name="T5" fmla="*/ 67 h 70"/>
                <a:gd name="T6" fmla="*/ 27 w 80"/>
                <a:gd name="T7" fmla="*/ 66 h 70"/>
                <a:gd name="T8" fmla="*/ 7 w 80"/>
                <a:gd name="T9" fmla="*/ 64 h 70"/>
                <a:gd name="T10" fmla="*/ 5 w 80"/>
                <a:gd name="T11" fmla="*/ 62 h 70"/>
                <a:gd name="T12" fmla="*/ 6 w 80"/>
                <a:gd name="T13" fmla="*/ 55 h 70"/>
                <a:gd name="T14" fmla="*/ 7 w 80"/>
                <a:gd name="T15" fmla="*/ 48 h 70"/>
                <a:gd name="T16" fmla="*/ 8 w 80"/>
                <a:gd name="T17" fmla="*/ 41 h 70"/>
                <a:gd name="T18" fmla="*/ 14 w 80"/>
                <a:gd name="T19" fmla="*/ 38 h 70"/>
                <a:gd name="T20" fmla="*/ 22 w 80"/>
                <a:gd name="T21" fmla="*/ 35 h 70"/>
                <a:gd name="T22" fmla="*/ 23 w 80"/>
                <a:gd name="T23" fmla="*/ 30 h 70"/>
                <a:gd name="T24" fmla="*/ 16 w 80"/>
                <a:gd name="T25" fmla="*/ 21 h 70"/>
                <a:gd name="T26" fmla="*/ 11 w 80"/>
                <a:gd name="T27" fmla="*/ 14 h 70"/>
                <a:gd name="T28" fmla="*/ 8 w 80"/>
                <a:gd name="T29" fmla="*/ 12 h 70"/>
                <a:gd name="T30" fmla="*/ 3 w 80"/>
                <a:gd name="T31" fmla="*/ 12 h 70"/>
                <a:gd name="T32" fmla="*/ 1 w 80"/>
                <a:gd name="T33" fmla="*/ 10 h 70"/>
                <a:gd name="T34" fmla="*/ 3 w 80"/>
                <a:gd name="T35" fmla="*/ 9 h 70"/>
                <a:gd name="T36" fmla="*/ 4 w 80"/>
                <a:gd name="T37" fmla="*/ 9 h 70"/>
                <a:gd name="T38" fmla="*/ 2 w 80"/>
                <a:gd name="T39" fmla="*/ 9 h 70"/>
                <a:gd name="T40" fmla="*/ 0 w 80"/>
                <a:gd name="T41" fmla="*/ 8 h 70"/>
                <a:gd name="T42" fmla="*/ 3 w 80"/>
                <a:gd name="T43" fmla="*/ 6 h 70"/>
                <a:gd name="T44" fmla="*/ 4 w 80"/>
                <a:gd name="T45" fmla="*/ 6 h 70"/>
                <a:gd name="T46" fmla="*/ 1 w 80"/>
                <a:gd name="T47" fmla="*/ 5 h 70"/>
                <a:gd name="T48" fmla="*/ 4 w 80"/>
                <a:gd name="T49" fmla="*/ 3 h 70"/>
                <a:gd name="T50" fmla="*/ 9 w 80"/>
                <a:gd name="T51" fmla="*/ 3 h 70"/>
                <a:gd name="T52" fmla="*/ 21 w 80"/>
                <a:gd name="T53" fmla="*/ 1 h 70"/>
                <a:gd name="T54" fmla="*/ 70 w 80"/>
                <a:gd name="T55" fmla="*/ 0 h 70"/>
                <a:gd name="T56" fmla="*/ 77 w 80"/>
                <a:gd name="T57" fmla="*/ 1 h 70"/>
                <a:gd name="T58" fmla="*/ 78 w 80"/>
                <a:gd name="T59" fmla="*/ 8 h 70"/>
                <a:gd name="T60" fmla="*/ 78 w 80"/>
                <a:gd name="T61" fmla="*/ 62 h 70"/>
                <a:gd name="T62" fmla="*/ 80 w 80"/>
                <a:gd name="T6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70">
                  <a:moveTo>
                    <a:pt x="80" y="69"/>
                  </a:moveTo>
                  <a:cubicBezTo>
                    <a:pt x="79" y="70"/>
                    <a:pt x="77" y="70"/>
                    <a:pt x="76" y="70"/>
                  </a:cubicBezTo>
                  <a:cubicBezTo>
                    <a:pt x="65" y="68"/>
                    <a:pt x="53" y="68"/>
                    <a:pt x="42" y="67"/>
                  </a:cubicBezTo>
                  <a:cubicBezTo>
                    <a:pt x="37" y="66"/>
                    <a:pt x="32" y="66"/>
                    <a:pt x="27" y="66"/>
                  </a:cubicBezTo>
                  <a:cubicBezTo>
                    <a:pt x="20" y="67"/>
                    <a:pt x="14" y="65"/>
                    <a:pt x="7" y="64"/>
                  </a:cubicBezTo>
                  <a:cubicBezTo>
                    <a:pt x="5" y="64"/>
                    <a:pt x="5" y="63"/>
                    <a:pt x="5" y="62"/>
                  </a:cubicBezTo>
                  <a:cubicBezTo>
                    <a:pt x="5" y="59"/>
                    <a:pt x="5" y="57"/>
                    <a:pt x="6" y="55"/>
                  </a:cubicBezTo>
                  <a:cubicBezTo>
                    <a:pt x="7" y="53"/>
                    <a:pt x="8" y="51"/>
                    <a:pt x="7" y="48"/>
                  </a:cubicBezTo>
                  <a:cubicBezTo>
                    <a:pt x="6" y="46"/>
                    <a:pt x="7" y="43"/>
                    <a:pt x="8" y="41"/>
                  </a:cubicBezTo>
                  <a:cubicBezTo>
                    <a:pt x="10" y="39"/>
                    <a:pt x="12" y="39"/>
                    <a:pt x="14" y="38"/>
                  </a:cubicBezTo>
                  <a:cubicBezTo>
                    <a:pt x="17" y="38"/>
                    <a:pt x="20" y="37"/>
                    <a:pt x="22" y="35"/>
                  </a:cubicBezTo>
                  <a:cubicBezTo>
                    <a:pt x="25" y="34"/>
                    <a:pt x="25" y="32"/>
                    <a:pt x="23" y="30"/>
                  </a:cubicBezTo>
                  <a:cubicBezTo>
                    <a:pt x="21" y="27"/>
                    <a:pt x="18" y="24"/>
                    <a:pt x="16" y="21"/>
                  </a:cubicBezTo>
                  <a:cubicBezTo>
                    <a:pt x="14" y="18"/>
                    <a:pt x="13" y="16"/>
                    <a:pt x="11" y="14"/>
                  </a:cubicBezTo>
                  <a:cubicBezTo>
                    <a:pt x="10" y="13"/>
                    <a:pt x="10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2" y="12"/>
                    <a:pt x="1" y="11"/>
                    <a:pt x="1" y="10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3" y="6"/>
                    <a:pt x="1" y="7"/>
                    <a:pt x="1" y="5"/>
                  </a:cubicBezTo>
                  <a:cubicBezTo>
                    <a:pt x="0" y="3"/>
                    <a:pt x="2" y="3"/>
                    <a:pt x="4" y="3"/>
                  </a:cubicBezTo>
                  <a:cubicBezTo>
                    <a:pt x="5" y="3"/>
                    <a:pt x="7" y="3"/>
                    <a:pt x="9" y="3"/>
                  </a:cubicBezTo>
                  <a:cubicBezTo>
                    <a:pt x="13" y="4"/>
                    <a:pt x="17" y="1"/>
                    <a:pt x="21" y="1"/>
                  </a:cubicBezTo>
                  <a:cubicBezTo>
                    <a:pt x="37" y="0"/>
                    <a:pt x="54" y="0"/>
                    <a:pt x="70" y="0"/>
                  </a:cubicBezTo>
                  <a:cubicBezTo>
                    <a:pt x="72" y="0"/>
                    <a:pt x="75" y="0"/>
                    <a:pt x="77" y="1"/>
                  </a:cubicBezTo>
                  <a:cubicBezTo>
                    <a:pt x="78" y="3"/>
                    <a:pt x="78" y="6"/>
                    <a:pt x="78" y="8"/>
                  </a:cubicBezTo>
                  <a:cubicBezTo>
                    <a:pt x="78" y="26"/>
                    <a:pt x="78" y="44"/>
                    <a:pt x="78" y="62"/>
                  </a:cubicBezTo>
                  <a:cubicBezTo>
                    <a:pt x="78" y="64"/>
                    <a:pt x="78" y="67"/>
                    <a:pt x="80" y="69"/>
                  </a:cubicBezTo>
                  <a:close/>
                </a:path>
              </a:pathLst>
            </a:custGeom>
            <a:solidFill>
              <a:srgbClr val="93C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86E648CE-522E-0EC7-9F70-2A91FD00D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" y="1051"/>
              <a:ext cx="329" cy="280"/>
            </a:xfrm>
            <a:custGeom>
              <a:avLst/>
              <a:gdLst>
                <a:gd name="T0" fmla="*/ 16 w 74"/>
                <a:gd name="T1" fmla="*/ 2 h 62"/>
                <a:gd name="T2" fmla="*/ 24 w 74"/>
                <a:gd name="T3" fmla="*/ 3 h 62"/>
                <a:gd name="T4" fmla="*/ 43 w 74"/>
                <a:gd name="T5" fmla="*/ 5 h 62"/>
                <a:gd name="T6" fmla="*/ 58 w 74"/>
                <a:gd name="T7" fmla="*/ 6 h 62"/>
                <a:gd name="T8" fmla="*/ 63 w 74"/>
                <a:gd name="T9" fmla="*/ 8 h 62"/>
                <a:gd name="T10" fmla="*/ 69 w 74"/>
                <a:gd name="T11" fmla="*/ 8 h 62"/>
                <a:gd name="T12" fmla="*/ 73 w 74"/>
                <a:gd name="T13" fmla="*/ 10 h 62"/>
                <a:gd name="T14" fmla="*/ 74 w 74"/>
                <a:gd name="T15" fmla="*/ 14 h 62"/>
                <a:gd name="T16" fmla="*/ 74 w 74"/>
                <a:gd name="T17" fmla="*/ 47 h 62"/>
                <a:gd name="T18" fmla="*/ 66 w 74"/>
                <a:gd name="T19" fmla="*/ 55 h 62"/>
                <a:gd name="T20" fmla="*/ 9 w 74"/>
                <a:gd name="T21" fmla="*/ 61 h 62"/>
                <a:gd name="T22" fmla="*/ 5 w 74"/>
                <a:gd name="T23" fmla="*/ 62 h 62"/>
                <a:gd name="T24" fmla="*/ 1 w 74"/>
                <a:gd name="T25" fmla="*/ 58 h 62"/>
                <a:gd name="T26" fmla="*/ 1 w 74"/>
                <a:gd name="T27" fmla="*/ 28 h 62"/>
                <a:gd name="T28" fmla="*/ 2 w 74"/>
                <a:gd name="T29" fmla="*/ 26 h 62"/>
                <a:gd name="T30" fmla="*/ 3 w 74"/>
                <a:gd name="T31" fmla="*/ 14 h 62"/>
                <a:gd name="T32" fmla="*/ 3 w 74"/>
                <a:gd name="T33" fmla="*/ 3 h 62"/>
                <a:gd name="T34" fmla="*/ 6 w 74"/>
                <a:gd name="T35" fmla="*/ 1 h 62"/>
                <a:gd name="T36" fmla="*/ 16 w 74"/>
                <a:gd name="T37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62">
                  <a:moveTo>
                    <a:pt x="16" y="2"/>
                  </a:moveTo>
                  <a:cubicBezTo>
                    <a:pt x="19" y="4"/>
                    <a:pt x="22" y="3"/>
                    <a:pt x="24" y="3"/>
                  </a:cubicBezTo>
                  <a:cubicBezTo>
                    <a:pt x="31" y="4"/>
                    <a:pt x="37" y="5"/>
                    <a:pt x="43" y="5"/>
                  </a:cubicBezTo>
                  <a:cubicBezTo>
                    <a:pt x="48" y="4"/>
                    <a:pt x="53" y="5"/>
                    <a:pt x="58" y="6"/>
                  </a:cubicBezTo>
                  <a:cubicBezTo>
                    <a:pt x="60" y="6"/>
                    <a:pt x="62" y="6"/>
                    <a:pt x="63" y="8"/>
                  </a:cubicBezTo>
                  <a:cubicBezTo>
                    <a:pt x="65" y="9"/>
                    <a:pt x="67" y="8"/>
                    <a:pt x="69" y="8"/>
                  </a:cubicBezTo>
                  <a:cubicBezTo>
                    <a:pt x="72" y="7"/>
                    <a:pt x="73" y="8"/>
                    <a:pt x="73" y="10"/>
                  </a:cubicBezTo>
                  <a:cubicBezTo>
                    <a:pt x="74" y="12"/>
                    <a:pt x="74" y="13"/>
                    <a:pt x="74" y="14"/>
                  </a:cubicBezTo>
                  <a:cubicBezTo>
                    <a:pt x="74" y="25"/>
                    <a:pt x="74" y="36"/>
                    <a:pt x="74" y="47"/>
                  </a:cubicBezTo>
                  <a:cubicBezTo>
                    <a:pt x="74" y="54"/>
                    <a:pt x="73" y="55"/>
                    <a:pt x="66" y="55"/>
                  </a:cubicBezTo>
                  <a:cubicBezTo>
                    <a:pt x="47" y="58"/>
                    <a:pt x="28" y="59"/>
                    <a:pt x="9" y="61"/>
                  </a:cubicBezTo>
                  <a:cubicBezTo>
                    <a:pt x="8" y="62"/>
                    <a:pt x="6" y="62"/>
                    <a:pt x="5" y="62"/>
                  </a:cubicBezTo>
                  <a:cubicBezTo>
                    <a:pt x="3" y="61"/>
                    <a:pt x="1" y="60"/>
                    <a:pt x="1" y="58"/>
                  </a:cubicBezTo>
                  <a:cubicBezTo>
                    <a:pt x="1" y="48"/>
                    <a:pt x="0" y="38"/>
                    <a:pt x="1" y="28"/>
                  </a:cubicBezTo>
                  <a:cubicBezTo>
                    <a:pt x="1" y="27"/>
                    <a:pt x="2" y="26"/>
                    <a:pt x="2" y="26"/>
                  </a:cubicBezTo>
                  <a:cubicBezTo>
                    <a:pt x="3" y="22"/>
                    <a:pt x="3" y="18"/>
                    <a:pt x="3" y="14"/>
                  </a:cubicBezTo>
                  <a:cubicBezTo>
                    <a:pt x="3" y="10"/>
                    <a:pt x="2" y="6"/>
                    <a:pt x="3" y="3"/>
                  </a:cubicBezTo>
                  <a:cubicBezTo>
                    <a:pt x="3" y="1"/>
                    <a:pt x="5" y="2"/>
                    <a:pt x="6" y="1"/>
                  </a:cubicBezTo>
                  <a:cubicBezTo>
                    <a:pt x="10" y="0"/>
                    <a:pt x="13" y="0"/>
                    <a:pt x="16" y="2"/>
                  </a:cubicBezTo>
                  <a:close/>
                </a:path>
              </a:pathLst>
            </a:custGeom>
            <a:solidFill>
              <a:srgbClr val="F4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A5895A92-B48A-6016-5066-5E2A030B2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" y="1173"/>
              <a:ext cx="280" cy="239"/>
            </a:xfrm>
            <a:custGeom>
              <a:avLst/>
              <a:gdLst>
                <a:gd name="T0" fmla="*/ 63 w 63"/>
                <a:gd name="T1" fmla="*/ 2 h 53"/>
                <a:gd name="T2" fmla="*/ 63 w 63"/>
                <a:gd name="T3" fmla="*/ 50 h 53"/>
                <a:gd name="T4" fmla="*/ 59 w 63"/>
                <a:gd name="T5" fmla="*/ 52 h 53"/>
                <a:gd name="T6" fmla="*/ 20 w 63"/>
                <a:gd name="T7" fmla="*/ 52 h 53"/>
                <a:gd name="T8" fmla="*/ 10 w 63"/>
                <a:gd name="T9" fmla="*/ 52 h 53"/>
                <a:gd name="T10" fmla="*/ 2 w 63"/>
                <a:gd name="T11" fmla="*/ 51 h 53"/>
                <a:gd name="T12" fmla="*/ 2 w 63"/>
                <a:gd name="T13" fmla="*/ 46 h 53"/>
                <a:gd name="T14" fmla="*/ 17 w 63"/>
                <a:gd name="T15" fmla="*/ 16 h 53"/>
                <a:gd name="T16" fmla="*/ 21 w 63"/>
                <a:gd name="T17" fmla="*/ 7 h 53"/>
                <a:gd name="T18" fmla="*/ 24 w 63"/>
                <a:gd name="T19" fmla="*/ 2 h 53"/>
                <a:gd name="T20" fmla="*/ 37 w 63"/>
                <a:gd name="T21" fmla="*/ 1 h 53"/>
                <a:gd name="T22" fmla="*/ 58 w 63"/>
                <a:gd name="T23" fmla="*/ 0 h 53"/>
                <a:gd name="T24" fmla="*/ 63 w 63"/>
                <a:gd name="T2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53">
                  <a:moveTo>
                    <a:pt x="63" y="2"/>
                  </a:moveTo>
                  <a:cubicBezTo>
                    <a:pt x="63" y="18"/>
                    <a:pt x="63" y="34"/>
                    <a:pt x="63" y="50"/>
                  </a:cubicBezTo>
                  <a:cubicBezTo>
                    <a:pt x="62" y="52"/>
                    <a:pt x="60" y="52"/>
                    <a:pt x="59" y="52"/>
                  </a:cubicBezTo>
                  <a:cubicBezTo>
                    <a:pt x="46" y="52"/>
                    <a:pt x="33" y="53"/>
                    <a:pt x="20" y="52"/>
                  </a:cubicBezTo>
                  <a:cubicBezTo>
                    <a:pt x="17" y="50"/>
                    <a:pt x="13" y="51"/>
                    <a:pt x="10" y="52"/>
                  </a:cubicBezTo>
                  <a:cubicBezTo>
                    <a:pt x="7" y="52"/>
                    <a:pt x="4" y="52"/>
                    <a:pt x="2" y="51"/>
                  </a:cubicBezTo>
                  <a:cubicBezTo>
                    <a:pt x="0" y="49"/>
                    <a:pt x="1" y="47"/>
                    <a:pt x="2" y="46"/>
                  </a:cubicBezTo>
                  <a:cubicBezTo>
                    <a:pt x="7" y="36"/>
                    <a:pt x="11" y="26"/>
                    <a:pt x="17" y="16"/>
                  </a:cubicBezTo>
                  <a:cubicBezTo>
                    <a:pt x="18" y="13"/>
                    <a:pt x="19" y="10"/>
                    <a:pt x="21" y="7"/>
                  </a:cubicBezTo>
                  <a:cubicBezTo>
                    <a:pt x="21" y="5"/>
                    <a:pt x="22" y="3"/>
                    <a:pt x="24" y="2"/>
                  </a:cubicBezTo>
                  <a:cubicBezTo>
                    <a:pt x="28" y="1"/>
                    <a:pt x="33" y="1"/>
                    <a:pt x="37" y="1"/>
                  </a:cubicBezTo>
                  <a:cubicBezTo>
                    <a:pt x="44" y="1"/>
                    <a:pt x="51" y="0"/>
                    <a:pt x="58" y="0"/>
                  </a:cubicBezTo>
                  <a:cubicBezTo>
                    <a:pt x="59" y="0"/>
                    <a:pt x="61" y="0"/>
                    <a:pt x="63" y="2"/>
                  </a:cubicBezTo>
                  <a:close/>
                </a:path>
              </a:pathLst>
            </a:custGeom>
            <a:solidFill>
              <a:srgbClr val="DFE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4E75246E-D4F0-5F00-DF51-C7ABBDC6A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" y="1417"/>
              <a:ext cx="133" cy="320"/>
            </a:xfrm>
            <a:custGeom>
              <a:avLst/>
              <a:gdLst>
                <a:gd name="T0" fmla="*/ 4 w 30"/>
                <a:gd name="T1" fmla="*/ 71 h 71"/>
                <a:gd name="T2" fmla="*/ 1 w 30"/>
                <a:gd name="T3" fmla="*/ 68 h 71"/>
                <a:gd name="T4" fmla="*/ 1 w 30"/>
                <a:gd name="T5" fmla="*/ 32 h 71"/>
                <a:gd name="T6" fmla="*/ 0 w 30"/>
                <a:gd name="T7" fmla="*/ 4 h 71"/>
                <a:gd name="T8" fmla="*/ 8 w 30"/>
                <a:gd name="T9" fmla="*/ 2 h 71"/>
                <a:gd name="T10" fmla="*/ 25 w 30"/>
                <a:gd name="T11" fmla="*/ 1 h 71"/>
                <a:gd name="T12" fmla="*/ 29 w 30"/>
                <a:gd name="T13" fmla="*/ 2 h 71"/>
                <a:gd name="T14" fmla="*/ 29 w 30"/>
                <a:gd name="T15" fmla="*/ 54 h 71"/>
                <a:gd name="T16" fmla="*/ 29 w 30"/>
                <a:gd name="T17" fmla="*/ 64 h 71"/>
                <a:gd name="T18" fmla="*/ 26 w 30"/>
                <a:gd name="T19" fmla="*/ 68 h 71"/>
                <a:gd name="T20" fmla="*/ 4 w 30"/>
                <a:gd name="T2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71">
                  <a:moveTo>
                    <a:pt x="4" y="71"/>
                  </a:moveTo>
                  <a:cubicBezTo>
                    <a:pt x="1" y="71"/>
                    <a:pt x="0" y="70"/>
                    <a:pt x="1" y="68"/>
                  </a:cubicBezTo>
                  <a:cubicBezTo>
                    <a:pt x="1" y="56"/>
                    <a:pt x="1" y="44"/>
                    <a:pt x="1" y="32"/>
                  </a:cubicBezTo>
                  <a:cubicBezTo>
                    <a:pt x="1" y="22"/>
                    <a:pt x="1" y="13"/>
                    <a:pt x="0" y="4"/>
                  </a:cubicBezTo>
                  <a:cubicBezTo>
                    <a:pt x="3" y="2"/>
                    <a:pt x="6" y="3"/>
                    <a:pt x="8" y="2"/>
                  </a:cubicBezTo>
                  <a:cubicBezTo>
                    <a:pt x="14" y="2"/>
                    <a:pt x="20" y="1"/>
                    <a:pt x="25" y="1"/>
                  </a:cubicBezTo>
                  <a:cubicBezTo>
                    <a:pt x="27" y="0"/>
                    <a:pt x="28" y="0"/>
                    <a:pt x="29" y="2"/>
                  </a:cubicBezTo>
                  <a:cubicBezTo>
                    <a:pt x="29" y="19"/>
                    <a:pt x="30" y="37"/>
                    <a:pt x="29" y="54"/>
                  </a:cubicBezTo>
                  <a:cubicBezTo>
                    <a:pt x="29" y="58"/>
                    <a:pt x="29" y="61"/>
                    <a:pt x="29" y="64"/>
                  </a:cubicBezTo>
                  <a:cubicBezTo>
                    <a:pt x="29" y="66"/>
                    <a:pt x="28" y="67"/>
                    <a:pt x="26" y="68"/>
                  </a:cubicBezTo>
                  <a:cubicBezTo>
                    <a:pt x="19" y="69"/>
                    <a:pt x="11" y="70"/>
                    <a:pt x="4" y="71"/>
                  </a:cubicBezTo>
                  <a:close/>
                </a:path>
              </a:pathLst>
            </a:custGeom>
            <a:solidFill>
              <a:srgbClr val="6D9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3D10C892-ABB2-9F74-04F7-ED980ED1E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" y="1363"/>
              <a:ext cx="205" cy="406"/>
            </a:xfrm>
            <a:custGeom>
              <a:avLst/>
              <a:gdLst>
                <a:gd name="T0" fmla="*/ 17 w 46"/>
                <a:gd name="T1" fmla="*/ 3 h 90"/>
                <a:gd name="T2" fmla="*/ 26 w 46"/>
                <a:gd name="T3" fmla="*/ 16 h 90"/>
                <a:gd name="T4" fmla="*/ 35 w 46"/>
                <a:gd name="T5" fmla="*/ 17 h 90"/>
                <a:gd name="T6" fmla="*/ 40 w 46"/>
                <a:gd name="T7" fmla="*/ 13 h 90"/>
                <a:gd name="T8" fmla="*/ 43 w 46"/>
                <a:gd name="T9" fmla="*/ 13 h 90"/>
                <a:gd name="T10" fmla="*/ 46 w 46"/>
                <a:gd name="T11" fmla="*/ 15 h 90"/>
                <a:gd name="T12" fmla="*/ 42 w 46"/>
                <a:gd name="T13" fmla="*/ 20 h 90"/>
                <a:gd name="T14" fmla="*/ 39 w 46"/>
                <a:gd name="T15" fmla="*/ 24 h 90"/>
                <a:gd name="T16" fmla="*/ 35 w 46"/>
                <a:gd name="T17" fmla="*/ 27 h 90"/>
                <a:gd name="T18" fmla="*/ 23 w 46"/>
                <a:gd name="T19" fmla="*/ 28 h 90"/>
                <a:gd name="T20" fmla="*/ 28 w 46"/>
                <a:gd name="T21" fmla="*/ 31 h 90"/>
                <a:gd name="T22" fmla="*/ 30 w 46"/>
                <a:gd name="T23" fmla="*/ 38 h 90"/>
                <a:gd name="T24" fmla="*/ 39 w 46"/>
                <a:gd name="T25" fmla="*/ 42 h 90"/>
                <a:gd name="T26" fmla="*/ 37 w 46"/>
                <a:gd name="T27" fmla="*/ 57 h 90"/>
                <a:gd name="T28" fmla="*/ 32 w 46"/>
                <a:gd name="T29" fmla="*/ 87 h 90"/>
                <a:gd name="T30" fmla="*/ 28 w 46"/>
                <a:gd name="T31" fmla="*/ 90 h 90"/>
                <a:gd name="T32" fmla="*/ 25 w 46"/>
                <a:gd name="T33" fmla="*/ 86 h 90"/>
                <a:gd name="T34" fmla="*/ 23 w 46"/>
                <a:gd name="T35" fmla="*/ 75 h 90"/>
                <a:gd name="T36" fmla="*/ 22 w 46"/>
                <a:gd name="T37" fmla="*/ 64 h 90"/>
                <a:gd name="T38" fmla="*/ 24 w 46"/>
                <a:gd name="T39" fmla="*/ 57 h 90"/>
                <a:gd name="T40" fmla="*/ 23 w 46"/>
                <a:gd name="T41" fmla="*/ 54 h 90"/>
                <a:gd name="T42" fmla="*/ 15 w 46"/>
                <a:gd name="T43" fmla="*/ 54 h 90"/>
                <a:gd name="T44" fmla="*/ 9 w 46"/>
                <a:gd name="T45" fmla="*/ 54 h 90"/>
                <a:gd name="T46" fmla="*/ 0 w 46"/>
                <a:gd name="T47" fmla="*/ 43 h 90"/>
                <a:gd name="T48" fmla="*/ 1 w 46"/>
                <a:gd name="T49" fmla="*/ 19 h 90"/>
                <a:gd name="T50" fmla="*/ 2 w 46"/>
                <a:gd name="T51" fmla="*/ 17 h 90"/>
                <a:gd name="T52" fmla="*/ 5 w 46"/>
                <a:gd name="T53" fmla="*/ 6 h 90"/>
                <a:gd name="T54" fmla="*/ 11 w 46"/>
                <a:gd name="T55" fmla="*/ 1 h 90"/>
                <a:gd name="T56" fmla="*/ 17 w 46"/>
                <a:gd name="T57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" h="90">
                  <a:moveTo>
                    <a:pt x="17" y="3"/>
                  </a:moveTo>
                  <a:cubicBezTo>
                    <a:pt x="20" y="7"/>
                    <a:pt x="22" y="12"/>
                    <a:pt x="26" y="16"/>
                  </a:cubicBezTo>
                  <a:cubicBezTo>
                    <a:pt x="29" y="20"/>
                    <a:pt x="30" y="20"/>
                    <a:pt x="35" y="17"/>
                  </a:cubicBezTo>
                  <a:cubicBezTo>
                    <a:pt x="36" y="15"/>
                    <a:pt x="38" y="14"/>
                    <a:pt x="40" y="13"/>
                  </a:cubicBezTo>
                  <a:cubicBezTo>
                    <a:pt x="41" y="12"/>
                    <a:pt x="42" y="11"/>
                    <a:pt x="43" y="13"/>
                  </a:cubicBezTo>
                  <a:cubicBezTo>
                    <a:pt x="45" y="13"/>
                    <a:pt x="46" y="14"/>
                    <a:pt x="46" y="15"/>
                  </a:cubicBezTo>
                  <a:cubicBezTo>
                    <a:pt x="46" y="18"/>
                    <a:pt x="43" y="19"/>
                    <a:pt x="42" y="20"/>
                  </a:cubicBezTo>
                  <a:cubicBezTo>
                    <a:pt x="42" y="22"/>
                    <a:pt x="41" y="23"/>
                    <a:pt x="39" y="24"/>
                  </a:cubicBezTo>
                  <a:cubicBezTo>
                    <a:pt x="38" y="25"/>
                    <a:pt x="36" y="26"/>
                    <a:pt x="35" y="27"/>
                  </a:cubicBezTo>
                  <a:cubicBezTo>
                    <a:pt x="30" y="31"/>
                    <a:pt x="28" y="32"/>
                    <a:pt x="23" y="28"/>
                  </a:cubicBezTo>
                  <a:cubicBezTo>
                    <a:pt x="24" y="30"/>
                    <a:pt x="27" y="29"/>
                    <a:pt x="28" y="31"/>
                  </a:cubicBezTo>
                  <a:cubicBezTo>
                    <a:pt x="28" y="34"/>
                    <a:pt x="28" y="36"/>
                    <a:pt x="30" y="38"/>
                  </a:cubicBezTo>
                  <a:cubicBezTo>
                    <a:pt x="33" y="40"/>
                    <a:pt x="37" y="40"/>
                    <a:pt x="39" y="42"/>
                  </a:cubicBezTo>
                  <a:cubicBezTo>
                    <a:pt x="39" y="47"/>
                    <a:pt x="38" y="52"/>
                    <a:pt x="37" y="57"/>
                  </a:cubicBezTo>
                  <a:cubicBezTo>
                    <a:pt x="35" y="67"/>
                    <a:pt x="33" y="77"/>
                    <a:pt x="32" y="87"/>
                  </a:cubicBezTo>
                  <a:cubicBezTo>
                    <a:pt x="32" y="89"/>
                    <a:pt x="30" y="90"/>
                    <a:pt x="28" y="90"/>
                  </a:cubicBezTo>
                  <a:cubicBezTo>
                    <a:pt x="26" y="90"/>
                    <a:pt x="25" y="88"/>
                    <a:pt x="25" y="86"/>
                  </a:cubicBezTo>
                  <a:cubicBezTo>
                    <a:pt x="25" y="82"/>
                    <a:pt x="24" y="79"/>
                    <a:pt x="23" y="75"/>
                  </a:cubicBezTo>
                  <a:cubicBezTo>
                    <a:pt x="23" y="71"/>
                    <a:pt x="22" y="68"/>
                    <a:pt x="22" y="64"/>
                  </a:cubicBezTo>
                  <a:cubicBezTo>
                    <a:pt x="22" y="62"/>
                    <a:pt x="22" y="59"/>
                    <a:pt x="24" y="57"/>
                  </a:cubicBezTo>
                  <a:cubicBezTo>
                    <a:pt x="25" y="55"/>
                    <a:pt x="25" y="54"/>
                    <a:pt x="23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3" y="55"/>
                    <a:pt x="11" y="55"/>
                    <a:pt x="9" y="54"/>
                  </a:cubicBezTo>
                  <a:cubicBezTo>
                    <a:pt x="2" y="53"/>
                    <a:pt x="0" y="51"/>
                    <a:pt x="0" y="43"/>
                  </a:cubicBezTo>
                  <a:cubicBezTo>
                    <a:pt x="0" y="35"/>
                    <a:pt x="1" y="27"/>
                    <a:pt x="1" y="19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4" y="13"/>
                    <a:pt x="3" y="10"/>
                    <a:pt x="5" y="6"/>
                  </a:cubicBezTo>
                  <a:cubicBezTo>
                    <a:pt x="6" y="3"/>
                    <a:pt x="8" y="2"/>
                    <a:pt x="11" y="1"/>
                  </a:cubicBezTo>
                  <a:cubicBezTo>
                    <a:pt x="14" y="0"/>
                    <a:pt x="15" y="2"/>
                    <a:pt x="17" y="3"/>
                  </a:cubicBez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F4FC7823-7C15-780B-A844-70C243A2A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1290"/>
              <a:ext cx="138" cy="339"/>
            </a:xfrm>
            <a:custGeom>
              <a:avLst/>
              <a:gdLst>
                <a:gd name="T0" fmla="*/ 31 w 31"/>
                <a:gd name="T1" fmla="*/ 38 h 75"/>
                <a:gd name="T2" fmla="*/ 29 w 31"/>
                <a:gd name="T3" fmla="*/ 74 h 75"/>
                <a:gd name="T4" fmla="*/ 11 w 31"/>
                <a:gd name="T5" fmla="*/ 74 h 75"/>
                <a:gd name="T6" fmla="*/ 11 w 31"/>
                <a:gd name="T7" fmla="*/ 71 h 75"/>
                <a:gd name="T8" fmla="*/ 10 w 31"/>
                <a:gd name="T9" fmla="*/ 59 h 75"/>
                <a:gd name="T10" fmla="*/ 9 w 31"/>
                <a:gd name="T11" fmla="*/ 43 h 75"/>
                <a:gd name="T12" fmla="*/ 10 w 31"/>
                <a:gd name="T13" fmla="*/ 36 h 75"/>
                <a:gd name="T14" fmla="*/ 4 w 31"/>
                <a:gd name="T15" fmla="*/ 18 h 75"/>
                <a:gd name="T16" fmla="*/ 1 w 31"/>
                <a:gd name="T17" fmla="*/ 11 h 75"/>
                <a:gd name="T18" fmla="*/ 4 w 31"/>
                <a:gd name="T19" fmla="*/ 4 h 75"/>
                <a:gd name="T20" fmla="*/ 6 w 31"/>
                <a:gd name="T21" fmla="*/ 4 h 75"/>
                <a:gd name="T22" fmla="*/ 9 w 31"/>
                <a:gd name="T23" fmla="*/ 4 h 75"/>
                <a:gd name="T24" fmla="*/ 11 w 31"/>
                <a:gd name="T25" fmla="*/ 2 h 75"/>
                <a:gd name="T26" fmla="*/ 15 w 31"/>
                <a:gd name="T27" fmla="*/ 0 h 75"/>
                <a:gd name="T28" fmla="*/ 22 w 31"/>
                <a:gd name="T29" fmla="*/ 2 h 75"/>
                <a:gd name="T30" fmla="*/ 20 w 31"/>
                <a:gd name="T31" fmla="*/ 9 h 75"/>
                <a:gd name="T32" fmla="*/ 28 w 31"/>
                <a:gd name="T33" fmla="*/ 39 h 75"/>
                <a:gd name="T34" fmla="*/ 27 w 31"/>
                <a:gd name="T35" fmla="*/ 43 h 75"/>
                <a:gd name="T36" fmla="*/ 31 w 31"/>
                <a:gd name="T37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75">
                  <a:moveTo>
                    <a:pt x="31" y="38"/>
                  </a:moveTo>
                  <a:cubicBezTo>
                    <a:pt x="31" y="50"/>
                    <a:pt x="30" y="62"/>
                    <a:pt x="29" y="74"/>
                  </a:cubicBezTo>
                  <a:cubicBezTo>
                    <a:pt x="26" y="75"/>
                    <a:pt x="14" y="75"/>
                    <a:pt x="11" y="74"/>
                  </a:cubicBezTo>
                  <a:cubicBezTo>
                    <a:pt x="11" y="73"/>
                    <a:pt x="11" y="72"/>
                    <a:pt x="11" y="71"/>
                  </a:cubicBezTo>
                  <a:cubicBezTo>
                    <a:pt x="10" y="67"/>
                    <a:pt x="11" y="63"/>
                    <a:pt x="10" y="59"/>
                  </a:cubicBezTo>
                  <a:cubicBezTo>
                    <a:pt x="10" y="54"/>
                    <a:pt x="10" y="48"/>
                    <a:pt x="9" y="43"/>
                  </a:cubicBezTo>
                  <a:cubicBezTo>
                    <a:pt x="9" y="40"/>
                    <a:pt x="9" y="38"/>
                    <a:pt x="10" y="36"/>
                  </a:cubicBezTo>
                  <a:cubicBezTo>
                    <a:pt x="12" y="28"/>
                    <a:pt x="10" y="23"/>
                    <a:pt x="4" y="18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3" y="9"/>
                    <a:pt x="4" y="7"/>
                    <a:pt x="4" y="4"/>
                  </a:cubicBezTo>
                  <a:cubicBezTo>
                    <a:pt x="4" y="3"/>
                    <a:pt x="5" y="3"/>
                    <a:pt x="6" y="4"/>
                  </a:cubicBezTo>
                  <a:cubicBezTo>
                    <a:pt x="7" y="6"/>
                    <a:pt x="8" y="6"/>
                    <a:pt x="9" y="4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12" y="1"/>
                    <a:pt x="13" y="0"/>
                    <a:pt x="15" y="0"/>
                  </a:cubicBezTo>
                  <a:cubicBezTo>
                    <a:pt x="17" y="0"/>
                    <a:pt x="20" y="0"/>
                    <a:pt x="22" y="2"/>
                  </a:cubicBezTo>
                  <a:cubicBezTo>
                    <a:pt x="16" y="4"/>
                    <a:pt x="16" y="5"/>
                    <a:pt x="20" y="9"/>
                  </a:cubicBezTo>
                  <a:cubicBezTo>
                    <a:pt x="29" y="17"/>
                    <a:pt x="29" y="28"/>
                    <a:pt x="28" y="39"/>
                  </a:cubicBezTo>
                  <a:cubicBezTo>
                    <a:pt x="28" y="40"/>
                    <a:pt x="27" y="42"/>
                    <a:pt x="27" y="43"/>
                  </a:cubicBezTo>
                  <a:cubicBezTo>
                    <a:pt x="30" y="42"/>
                    <a:pt x="29" y="38"/>
                    <a:pt x="31" y="38"/>
                  </a:cubicBezTo>
                  <a:close/>
                </a:path>
              </a:pathLst>
            </a:custGeom>
            <a:solidFill>
              <a:srgbClr val="C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97BCA64A-3285-4AFE-35F2-9C76EBBD5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" y="1119"/>
              <a:ext cx="418" cy="86"/>
            </a:xfrm>
            <a:custGeom>
              <a:avLst/>
              <a:gdLst>
                <a:gd name="T0" fmla="*/ 92 w 94"/>
                <a:gd name="T1" fmla="*/ 14 h 19"/>
                <a:gd name="T2" fmla="*/ 57 w 94"/>
                <a:gd name="T3" fmla="*/ 15 h 19"/>
                <a:gd name="T4" fmla="*/ 52 w 94"/>
                <a:gd name="T5" fmla="*/ 15 h 19"/>
                <a:gd name="T6" fmla="*/ 43 w 94"/>
                <a:gd name="T7" fmla="*/ 16 h 19"/>
                <a:gd name="T8" fmla="*/ 12 w 94"/>
                <a:gd name="T9" fmla="*/ 18 h 19"/>
                <a:gd name="T10" fmla="*/ 3 w 94"/>
                <a:gd name="T11" fmla="*/ 17 h 19"/>
                <a:gd name="T12" fmla="*/ 2 w 94"/>
                <a:gd name="T13" fmla="*/ 5 h 19"/>
                <a:gd name="T14" fmla="*/ 6 w 94"/>
                <a:gd name="T15" fmla="*/ 3 h 19"/>
                <a:gd name="T16" fmla="*/ 35 w 94"/>
                <a:gd name="T17" fmla="*/ 2 h 19"/>
                <a:gd name="T18" fmla="*/ 92 w 94"/>
                <a:gd name="T19" fmla="*/ 0 h 19"/>
                <a:gd name="T20" fmla="*/ 92 w 94"/>
                <a:gd name="T2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">
                  <a:moveTo>
                    <a:pt x="92" y="14"/>
                  </a:moveTo>
                  <a:cubicBezTo>
                    <a:pt x="80" y="13"/>
                    <a:pt x="68" y="15"/>
                    <a:pt x="57" y="15"/>
                  </a:cubicBezTo>
                  <a:cubicBezTo>
                    <a:pt x="55" y="15"/>
                    <a:pt x="54" y="14"/>
                    <a:pt x="52" y="15"/>
                  </a:cubicBezTo>
                  <a:cubicBezTo>
                    <a:pt x="49" y="17"/>
                    <a:pt x="46" y="17"/>
                    <a:pt x="43" y="16"/>
                  </a:cubicBezTo>
                  <a:cubicBezTo>
                    <a:pt x="33" y="17"/>
                    <a:pt x="22" y="17"/>
                    <a:pt x="12" y="18"/>
                  </a:cubicBezTo>
                  <a:cubicBezTo>
                    <a:pt x="9" y="18"/>
                    <a:pt x="6" y="19"/>
                    <a:pt x="3" y="17"/>
                  </a:cubicBezTo>
                  <a:cubicBezTo>
                    <a:pt x="0" y="13"/>
                    <a:pt x="2" y="9"/>
                    <a:pt x="2" y="5"/>
                  </a:cubicBezTo>
                  <a:cubicBezTo>
                    <a:pt x="2" y="3"/>
                    <a:pt x="4" y="3"/>
                    <a:pt x="6" y="3"/>
                  </a:cubicBezTo>
                  <a:cubicBezTo>
                    <a:pt x="15" y="3"/>
                    <a:pt x="25" y="2"/>
                    <a:pt x="35" y="2"/>
                  </a:cubicBezTo>
                  <a:cubicBezTo>
                    <a:pt x="54" y="2"/>
                    <a:pt x="73" y="0"/>
                    <a:pt x="92" y="0"/>
                  </a:cubicBezTo>
                  <a:cubicBezTo>
                    <a:pt x="94" y="5"/>
                    <a:pt x="94" y="9"/>
                    <a:pt x="92" y="14"/>
                  </a:cubicBezTo>
                  <a:close/>
                </a:path>
              </a:pathLst>
            </a:custGeom>
            <a:solidFill>
              <a:srgbClr val="92C3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CC9393E4-6A1A-FB00-05FB-5E8F698BA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" y="1394"/>
              <a:ext cx="351" cy="271"/>
            </a:xfrm>
            <a:custGeom>
              <a:avLst/>
              <a:gdLst>
                <a:gd name="T0" fmla="*/ 0 w 79"/>
                <a:gd name="T1" fmla="*/ 5 h 60"/>
                <a:gd name="T2" fmla="*/ 21 w 79"/>
                <a:gd name="T3" fmla="*/ 1 h 60"/>
                <a:gd name="T4" fmla="*/ 24 w 79"/>
                <a:gd name="T5" fmla="*/ 0 h 60"/>
                <a:gd name="T6" fmla="*/ 30 w 79"/>
                <a:gd name="T7" fmla="*/ 5 h 60"/>
                <a:gd name="T8" fmla="*/ 29 w 79"/>
                <a:gd name="T9" fmla="*/ 8 h 60"/>
                <a:gd name="T10" fmla="*/ 27 w 79"/>
                <a:gd name="T11" fmla="*/ 17 h 60"/>
                <a:gd name="T12" fmla="*/ 32 w 79"/>
                <a:gd name="T13" fmla="*/ 23 h 60"/>
                <a:gd name="T14" fmla="*/ 34 w 79"/>
                <a:gd name="T15" fmla="*/ 24 h 60"/>
                <a:gd name="T16" fmla="*/ 44 w 79"/>
                <a:gd name="T17" fmla="*/ 42 h 60"/>
                <a:gd name="T18" fmla="*/ 55 w 79"/>
                <a:gd name="T19" fmla="*/ 47 h 60"/>
                <a:gd name="T20" fmla="*/ 62 w 79"/>
                <a:gd name="T21" fmla="*/ 46 h 60"/>
                <a:gd name="T22" fmla="*/ 71 w 79"/>
                <a:gd name="T23" fmla="*/ 45 h 60"/>
                <a:gd name="T24" fmla="*/ 76 w 79"/>
                <a:gd name="T25" fmla="*/ 52 h 60"/>
                <a:gd name="T26" fmla="*/ 54 w 79"/>
                <a:gd name="T27" fmla="*/ 60 h 60"/>
                <a:gd name="T28" fmla="*/ 45 w 79"/>
                <a:gd name="T29" fmla="*/ 57 h 60"/>
                <a:gd name="T30" fmla="*/ 42 w 79"/>
                <a:gd name="T31" fmla="*/ 54 h 60"/>
                <a:gd name="T32" fmla="*/ 39 w 79"/>
                <a:gd name="T33" fmla="*/ 44 h 60"/>
                <a:gd name="T34" fmla="*/ 32 w 79"/>
                <a:gd name="T35" fmla="*/ 38 h 60"/>
                <a:gd name="T36" fmla="*/ 18 w 79"/>
                <a:gd name="T37" fmla="*/ 37 h 60"/>
                <a:gd name="T38" fmla="*/ 13 w 79"/>
                <a:gd name="T39" fmla="*/ 34 h 60"/>
                <a:gd name="T40" fmla="*/ 12 w 79"/>
                <a:gd name="T41" fmla="*/ 25 h 60"/>
                <a:gd name="T42" fmla="*/ 1 w 79"/>
                <a:gd name="T43" fmla="*/ 7 h 60"/>
                <a:gd name="T44" fmla="*/ 0 w 79"/>
                <a:gd name="T45" fmla="*/ 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" h="60">
                  <a:moveTo>
                    <a:pt x="0" y="5"/>
                  </a:moveTo>
                  <a:cubicBezTo>
                    <a:pt x="7" y="3"/>
                    <a:pt x="14" y="3"/>
                    <a:pt x="21" y="1"/>
                  </a:cubicBezTo>
                  <a:cubicBezTo>
                    <a:pt x="22" y="1"/>
                    <a:pt x="24" y="1"/>
                    <a:pt x="24" y="0"/>
                  </a:cubicBezTo>
                  <a:cubicBezTo>
                    <a:pt x="27" y="0"/>
                    <a:pt x="29" y="2"/>
                    <a:pt x="30" y="5"/>
                  </a:cubicBezTo>
                  <a:cubicBezTo>
                    <a:pt x="31" y="6"/>
                    <a:pt x="30" y="8"/>
                    <a:pt x="29" y="8"/>
                  </a:cubicBezTo>
                  <a:cubicBezTo>
                    <a:pt x="24" y="11"/>
                    <a:pt x="24" y="13"/>
                    <a:pt x="27" y="17"/>
                  </a:cubicBezTo>
                  <a:cubicBezTo>
                    <a:pt x="29" y="19"/>
                    <a:pt x="32" y="20"/>
                    <a:pt x="32" y="23"/>
                  </a:cubicBezTo>
                  <a:cubicBezTo>
                    <a:pt x="32" y="24"/>
                    <a:pt x="34" y="24"/>
                    <a:pt x="34" y="24"/>
                  </a:cubicBezTo>
                  <a:cubicBezTo>
                    <a:pt x="37" y="31"/>
                    <a:pt x="39" y="37"/>
                    <a:pt x="44" y="42"/>
                  </a:cubicBezTo>
                  <a:cubicBezTo>
                    <a:pt x="46" y="46"/>
                    <a:pt x="50" y="48"/>
                    <a:pt x="55" y="47"/>
                  </a:cubicBezTo>
                  <a:cubicBezTo>
                    <a:pt x="57" y="47"/>
                    <a:pt x="60" y="47"/>
                    <a:pt x="62" y="46"/>
                  </a:cubicBezTo>
                  <a:cubicBezTo>
                    <a:pt x="65" y="46"/>
                    <a:pt x="68" y="46"/>
                    <a:pt x="71" y="45"/>
                  </a:cubicBezTo>
                  <a:cubicBezTo>
                    <a:pt x="77" y="44"/>
                    <a:pt x="79" y="47"/>
                    <a:pt x="76" y="52"/>
                  </a:cubicBezTo>
                  <a:cubicBezTo>
                    <a:pt x="69" y="55"/>
                    <a:pt x="61" y="57"/>
                    <a:pt x="54" y="60"/>
                  </a:cubicBezTo>
                  <a:cubicBezTo>
                    <a:pt x="51" y="59"/>
                    <a:pt x="48" y="58"/>
                    <a:pt x="45" y="57"/>
                  </a:cubicBezTo>
                  <a:cubicBezTo>
                    <a:pt x="43" y="57"/>
                    <a:pt x="42" y="56"/>
                    <a:pt x="42" y="54"/>
                  </a:cubicBezTo>
                  <a:cubicBezTo>
                    <a:pt x="41" y="50"/>
                    <a:pt x="40" y="47"/>
                    <a:pt x="39" y="44"/>
                  </a:cubicBezTo>
                  <a:cubicBezTo>
                    <a:pt x="38" y="39"/>
                    <a:pt x="36" y="38"/>
                    <a:pt x="32" y="38"/>
                  </a:cubicBezTo>
                  <a:cubicBezTo>
                    <a:pt x="27" y="38"/>
                    <a:pt x="22" y="38"/>
                    <a:pt x="18" y="37"/>
                  </a:cubicBezTo>
                  <a:cubicBezTo>
                    <a:pt x="15" y="37"/>
                    <a:pt x="14" y="36"/>
                    <a:pt x="13" y="34"/>
                  </a:cubicBezTo>
                  <a:cubicBezTo>
                    <a:pt x="13" y="31"/>
                    <a:pt x="12" y="28"/>
                    <a:pt x="12" y="25"/>
                  </a:cubicBezTo>
                  <a:cubicBezTo>
                    <a:pt x="11" y="18"/>
                    <a:pt x="7" y="12"/>
                    <a:pt x="1" y="7"/>
                  </a:cubicBezTo>
                  <a:cubicBezTo>
                    <a:pt x="1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74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FE7DC52A-5159-8474-18A2-C05FD0F20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8" y="1354"/>
              <a:ext cx="173" cy="442"/>
            </a:xfrm>
            <a:custGeom>
              <a:avLst/>
              <a:gdLst>
                <a:gd name="T0" fmla="*/ 14 w 39"/>
                <a:gd name="T1" fmla="*/ 19 h 98"/>
                <a:gd name="T2" fmla="*/ 13 w 39"/>
                <a:gd name="T3" fmla="*/ 42 h 98"/>
                <a:gd name="T4" fmla="*/ 14 w 39"/>
                <a:gd name="T5" fmla="*/ 52 h 98"/>
                <a:gd name="T6" fmla="*/ 19 w 39"/>
                <a:gd name="T7" fmla="*/ 55 h 98"/>
                <a:gd name="T8" fmla="*/ 35 w 39"/>
                <a:gd name="T9" fmla="*/ 55 h 98"/>
                <a:gd name="T10" fmla="*/ 39 w 39"/>
                <a:gd name="T11" fmla="*/ 57 h 98"/>
                <a:gd name="T12" fmla="*/ 36 w 39"/>
                <a:gd name="T13" fmla="*/ 60 h 98"/>
                <a:gd name="T14" fmla="*/ 35 w 39"/>
                <a:gd name="T15" fmla="*/ 63 h 98"/>
                <a:gd name="T16" fmla="*/ 36 w 39"/>
                <a:gd name="T17" fmla="*/ 72 h 98"/>
                <a:gd name="T18" fmla="*/ 36 w 39"/>
                <a:gd name="T19" fmla="*/ 77 h 98"/>
                <a:gd name="T20" fmla="*/ 33 w 39"/>
                <a:gd name="T21" fmla="*/ 75 h 98"/>
                <a:gd name="T22" fmla="*/ 33 w 39"/>
                <a:gd name="T23" fmla="*/ 71 h 98"/>
                <a:gd name="T24" fmla="*/ 31 w 39"/>
                <a:gd name="T25" fmla="*/ 62 h 98"/>
                <a:gd name="T26" fmla="*/ 28 w 39"/>
                <a:gd name="T27" fmla="*/ 60 h 98"/>
                <a:gd name="T28" fmla="*/ 22 w 39"/>
                <a:gd name="T29" fmla="*/ 60 h 98"/>
                <a:gd name="T30" fmla="*/ 19 w 39"/>
                <a:gd name="T31" fmla="*/ 62 h 98"/>
                <a:gd name="T32" fmla="*/ 14 w 39"/>
                <a:gd name="T33" fmla="*/ 87 h 98"/>
                <a:gd name="T34" fmla="*/ 12 w 39"/>
                <a:gd name="T35" fmla="*/ 91 h 98"/>
                <a:gd name="T36" fmla="*/ 14 w 39"/>
                <a:gd name="T37" fmla="*/ 72 h 98"/>
                <a:gd name="T38" fmla="*/ 16 w 39"/>
                <a:gd name="T39" fmla="*/ 63 h 98"/>
                <a:gd name="T40" fmla="*/ 15 w 39"/>
                <a:gd name="T41" fmla="*/ 60 h 98"/>
                <a:gd name="T42" fmla="*/ 10 w 39"/>
                <a:gd name="T43" fmla="*/ 62 h 98"/>
                <a:gd name="T44" fmla="*/ 3 w 39"/>
                <a:gd name="T45" fmla="*/ 97 h 98"/>
                <a:gd name="T46" fmla="*/ 2 w 39"/>
                <a:gd name="T47" fmla="*/ 98 h 98"/>
                <a:gd name="T48" fmla="*/ 3 w 39"/>
                <a:gd name="T49" fmla="*/ 84 h 98"/>
                <a:gd name="T50" fmla="*/ 7 w 39"/>
                <a:gd name="T51" fmla="*/ 61 h 98"/>
                <a:gd name="T52" fmla="*/ 4 w 39"/>
                <a:gd name="T53" fmla="*/ 42 h 98"/>
                <a:gd name="T54" fmla="*/ 1 w 39"/>
                <a:gd name="T55" fmla="*/ 6 h 98"/>
                <a:gd name="T56" fmla="*/ 3 w 39"/>
                <a:gd name="T57" fmla="*/ 1 h 98"/>
                <a:gd name="T58" fmla="*/ 8 w 39"/>
                <a:gd name="T59" fmla="*/ 4 h 98"/>
                <a:gd name="T60" fmla="*/ 14 w 39"/>
                <a:gd name="T61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98">
                  <a:moveTo>
                    <a:pt x="14" y="19"/>
                  </a:moveTo>
                  <a:cubicBezTo>
                    <a:pt x="15" y="27"/>
                    <a:pt x="14" y="34"/>
                    <a:pt x="13" y="42"/>
                  </a:cubicBezTo>
                  <a:cubicBezTo>
                    <a:pt x="13" y="46"/>
                    <a:pt x="14" y="49"/>
                    <a:pt x="14" y="52"/>
                  </a:cubicBezTo>
                  <a:cubicBezTo>
                    <a:pt x="15" y="54"/>
                    <a:pt x="17" y="54"/>
                    <a:pt x="19" y="55"/>
                  </a:cubicBezTo>
                  <a:cubicBezTo>
                    <a:pt x="24" y="55"/>
                    <a:pt x="29" y="55"/>
                    <a:pt x="35" y="55"/>
                  </a:cubicBezTo>
                  <a:cubicBezTo>
                    <a:pt x="37" y="54"/>
                    <a:pt x="38" y="55"/>
                    <a:pt x="39" y="57"/>
                  </a:cubicBezTo>
                  <a:cubicBezTo>
                    <a:pt x="39" y="59"/>
                    <a:pt x="38" y="60"/>
                    <a:pt x="36" y="60"/>
                  </a:cubicBezTo>
                  <a:cubicBezTo>
                    <a:pt x="34" y="60"/>
                    <a:pt x="35" y="61"/>
                    <a:pt x="35" y="63"/>
                  </a:cubicBezTo>
                  <a:cubicBezTo>
                    <a:pt x="35" y="66"/>
                    <a:pt x="36" y="69"/>
                    <a:pt x="36" y="72"/>
                  </a:cubicBezTo>
                  <a:cubicBezTo>
                    <a:pt x="36" y="74"/>
                    <a:pt x="37" y="75"/>
                    <a:pt x="36" y="77"/>
                  </a:cubicBezTo>
                  <a:cubicBezTo>
                    <a:pt x="34" y="77"/>
                    <a:pt x="34" y="76"/>
                    <a:pt x="33" y="75"/>
                  </a:cubicBezTo>
                  <a:cubicBezTo>
                    <a:pt x="32" y="74"/>
                    <a:pt x="32" y="72"/>
                    <a:pt x="33" y="71"/>
                  </a:cubicBezTo>
                  <a:cubicBezTo>
                    <a:pt x="32" y="68"/>
                    <a:pt x="31" y="65"/>
                    <a:pt x="31" y="62"/>
                  </a:cubicBezTo>
                  <a:cubicBezTo>
                    <a:pt x="30" y="61"/>
                    <a:pt x="30" y="60"/>
                    <a:pt x="28" y="60"/>
                  </a:cubicBezTo>
                  <a:cubicBezTo>
                    <a:pt x="26" y="60"/>
                    <a:pt x="24" y="60"/>
                    <a:pt x="22" y="60"/>
                  </a:cubicBezTo>
                  <a:cubicBezTo>
                    <a:pt x="20" y="60"/>
                    <a:pt x="19" y="61"/>
                    <a:pt x="19" y="62"/>
                  </a:cubicBezTo>
                  <a:cubicBezTo>
                    <a:pt x="18" y="71"/>
                    <a:pt x="16" y="79"/>
                    <a:pt x="14" y="87"/>
                  </a:cubicBezTo>
                  <a:cubicBezTo>
                    <a:pt x="14" y="88"/>
                    <a:pt x="14" y="90"/>
                    <a:pt x="12" y="91"/>
                  </a:cubicBezTo>
                  <a:cubicBezTo>
                    <a:pt x="13" y="84"/>
                    <a:pt x="14" y="78"/>
                    <a:pt x="14" y="72"/>
                  </a:cubicBezTo>
                  <a:cubicBezTo>
                    <a:pt x="15" y="69"/>
                    <a:pt x="15" y="66"/>
                    <a:pt x="16" y="63"/>
                  </a:cubicBezTo>
                  <a:cubicBezTo>
                    <a:pt x="16" y="62"/>
                    <a:pt x="17" y="60"/>
                    <a:pt x="15" y="60"/>
                  </a:cubicBezTo>
                  <a:cubicBezTo>
                    <a:pt x="13" y="60"/>
                    <a:pt x="11" y="59"/>
                    <a:pt x="10" y="62"/>
                  </a:cubicBezTo>
                  <a:cubicBezTo>
                    <a:pt x="8" y="74"/>
                    <a:pt x="5" y="85"/>
                    <a:pt x="3" y="97"/>
                  </a:cubicBezTo>
                  <a:cubicBezTo>
                    <a:pt x="3" y="97"/>
                    <a:pt x="3" y="97"/>
                    <a:pt x="2" y="98"/>
                  </a:cubicBezTo>
                  <a:cubicBezTo>
                    <a:pt x="2" y="93"/>
                    <a:pt x="3" y="88"/>
                    <a:pt x="3" y="84"/>
                  </a:cubicBezTo>
                  <a:cubicBezTo>
                    <a:pt x="4" y="76"/>
                    <a:pt x="6" y="69"/>
                    <a:pt x="7" y="61"/>
                  </a:cubicBezTo>
                  <a:cubicBezTo>
                    <a:pt x="7" y="55"/>
                    <a:pt x="5" y="48"/>
                    <a:pt x="4" y="42"/>
                  </a:cubicBezTo>
                  <a:cubicBezTo>
                    <a:pt x="3" y="30"/>
                    <a:pt x="1" y="18"/>
                    <a:pt x="1" y="6"/>
                  </a:cubicBezTo>
                  <a:cubicBezTo>
                    <a:pt x="1" y="4"/>
                    <a:pt x="0" y="2"/>
                    <a:pt x="3" y="1"/>
                  </a:cubicBezTo>
                  <a:cubicBezTo>
                    <a:pt x="5" y="0"/>
                    <a:pt x="7" y="2"/>
                    <a:pt x="8" y="4"/>
                  </a:cubicBezTo>
                  <a:cubicBezTo>
                    <a:pt x="12" y="8"/>
                    <a:pt x="12" y="14"/>
                    <a:pt x="14" y="19"/>
                  </a:cubicBezTo>
                  <a:close/>
                </a:path>
              </a:pathLst>
            </a:custGeom>
            <a:solidFill>
              <a:srgbClr val="26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4F6CD3D1-48D8-58A2-457D-5021829B2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028"/>
              <a:ext cx="361" cy="326"/>
            </a:xfrm>
            <a:custGeom>
              <a:avLst/>
              <a:gdLst>
                <a:gd name="T0" fmla="*/ 7 w 81"/>
                <a:gd name="T1" fmla="*/ 31 h 72"/>
                <a:gd name="T2" fmla="*/ 7 w 81"/>
                <a:gd name="T3" fmla="*/ 61 h 72"/>
                <a:gd name="T4" fmla="*/ 12 w 81"/>
                <a:gd name="T5" fmla="*/ 65 h 72"/>
                <a:gd name="T6" fmla="*/ 60 w 81"/>
                <a:gd name="T7" fmla="*/ 60 h 72"/>
                <a:gd name="T8" fmla="*/ 73 w 81"/>
                <a:gd name="T9" fmla="*/ 59 h 72"/>
                <a:gd name="T10" fmla="*/ 77 w 81"/>
                <a:gd name="T11" fmla="*/ 54 h 72"/>
                <a:gd name="T12" fmla="*/ 77 w 81"/>
                <a:gd name="T13" fmla="*/ 17 h 72"/>
                <a:gd name="T14" fmla="*/ 74 w 81"/>
                <a:gd name="T15" fmla="*/ 13 h 72"/>
                <a:gd name="T16" fmla="*/ 76 w 81"/>
                <a:gd name="T17" fmla="*/ 11 h 72"/>
                <a:gd name="T18" fmla="*/ 80 w 81"/>
                <a:gd name="T19" fmla="*/ 10 h 72"/>
                <a:gd name="T20" fmla="*/ 81 w 81"/>
                <a:gd name="T21" fmla="*/ 13 h 72"/>
                <a:gd name="T22" fmla="*/ 81 w 81"/>
                <a:gd name="T23" fmla="*/ 59 h 72"/>
                <a:gd name="T24" fmla="*/ 77 w 81"/>
                <a:gd name="T25" fmla="*/ 62 h 72"/>
                <a:gd name="T26" fmla="*/ 50 w 81"/>
                <a:gd name="T27" fmla="*/ 66 h 72"/>
                <a:gd name="T28" fmla="*/ 48 w 81"/>
                <a:gd name="T29" fmla="*/ 69 h 72"/>
                <a:gd name="T30" fmla="*/ 36 w 81"/>
                <a:gd name="T31" fmla="*/ 68 h 72"/>
                <a:gd name="T32" fmla="*/ 32 w 81"/>
                <a:gd name="T33" fmla="*/ 68 h 72"/>
                <a:gd name="T34" fmla="*/ 2 w 81"/>
                <a:gd name="T35" fmla="*/ 72 h 72"/>
                <a:gd name="T36" fmla="*/ 1 w 81"/>
                <a:gd name="T37" fmla="*/ 69 h 72"/>
                <a:gd name="T38" fmla="*/ 1 w 81"/>
                <a:gd name="T39" fmla="*/ 27 h 72"/>
                <a:gd name="T40" fmla="*/ 1 w 81"/>
                <a:gd name="T41" fmla="*/ 3 h 72"/>
                <a:gd name="T42" fmla="*/ 2 w 81"/>
                <a:gd name="T43" fmla="*/ 0 h 72"/>
                <a:gd name="T44" fmla="*/ 4 w 81"/>
                <a:gd name="T45" fmla="*/ 0 h 72"/>
                <a:gd name="T46" fmla="*/ 4 w 81"/>
                <a:gd name="T47" fmla="*/ 2 h 72"/>
                <a:gd name="T48" fmla="*/ 4 w 81"/>
                <a:gd name="T49" fmla="*/ 14 h 72"/>
                <a:gd name="T50" fmla="*/ 5 w 81"/>
                <a:gd name="T51" fmla="*/ 18 h 72"/>
                <a:gd name="T52" fmla="*/ 5 w 81"/>
                <a:gd name="T53" fmla="*/ 20 h 72"/>
                <a:gd name="T54" fmla="*/ 7 w 81"/>
                <a:gd name="T55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1" h="72">
                  <a:moveTo>
                    <a:pt x="7" y="31"/>
                  </a:moveTo>
                  <a:cubicBezTo>
                    <a:pt x="7" y="41"/>
                    <a:pt x="7" y="51"/>
                    <a:pt x="7" y="61"/>
                  </a:cubicBezTo>
                  <a:cubicBezTo>
                    <a:pt x="7" y="66"/>
                    <a:pt x="8" y="66"/>
                    <a:pt x="12" y="65"/>
                  </a:cubicBezTo>
                  <a:cubicBezTo>
                    <a:pt x="28" y="63"/>
                    <a:pt x="44" y="62"/>
                    <a:pt x="60" y="60"/>
                  </a:cubicBezTo>
                  <a:cubicBezTo>
                    <a:pt x="64" y="60"/>
                    <a:pt x="69" y="59"/>
                    <a:pt x="73" y="59"/>
                  </a:cubicBezTo>
                  <a:cubicBezTo>
                    <a:pt x="76" y="59"/>
                    <a:pt x="77" y="58"/>
                    <a:pt x="77" y="54"/>
                  </a:cubicBezTo>
                  <a:cubicBezTo>
                    <a:pt x="77" y="42"/>
                    <a:pt x="77" y="29"/>
                    <a:pt x="77" y="17"/>
                  </a:cubicBezTo>
                  <a:cubicBezTo>
                    <a:pt x="77" y="14"/>
                    <a:pt x="77" y="13"/>
                    <a:pt x="74" y="13"/>
                  </a:cubicBezTo>
                  <a:cubicBezTo>
                    <a:pt x="75" y="12"/>
                    <a:pt x="76" y="11"/>
                    <a:pt x="76" y="11"/>
                  </a:cubicBezTo>
                  <a:cubicBezTo>
                    <a:pt x="77" y="10"/>
                    <a:pt x="79" y="9"/>
                    <a:pt x="80" y="10"/>
                  </a:cubicBezTo>
                  <a:cubicBezTo>
                    <a:pt x="81" y="10"/>
                    <a:pt x="81" y="12"/>
                    <a:pt x="81" y="13"/>
                  </a:cubicBezTo>
                  <a:cubicBezTo>
                    <a:pt x="81" y="28"/>
                    <a:pt x="81" y="43"/>
                    <a:pt x="81" y="59"/>
                  </a:cubicBezTo>
                  <a:cubicBezTo>
                    <a:pt x="81" y="61"/>
                    <a:pt x="80" y="62"/>
                    <a:pt x="77" y="62"/>
                  </a:cubicBezTo>
                  <a:cubicBezTo>
                    <a:pt x="68" y="63"/>
                    <a:pt x="59" y="64"/>
                    <a:pt x="50" y="66"/>
                  </a:cubicBezTo>
                  <a:cubicBezTo>
                    <a:pt x="48" y="66"/>
                    <a:pt x="46" y="66"/>
                    <a:pt x="48" y="69"/>
                  </a:cubicBezTo>
                  <a:cubicBezTo>
                    <a:pt x="44" y="69"/>
                    <a:pt x="40" y="69"/>
                    <a:pt x="36" y="68"/>
                  </a:cubicBezTo>
                  <a:cubicBezTo>
                    <a:pt x="35" y="67"/>
                    <a:pt x="33" y="68"/>
                    <a:pt x="32" y="68"/>
                  </a:cubicBezTo>
                  <a:cubicBezTo>
                    <a:pt x="22" y="69"/>
                    <a:pt x="12" y="71"/>
                    <a:pt x="2" y="72"/>
                  </a:cubicBezTo>
                  <a:cubicBezTo>
                    <a:pt x="0" y="72"/>
                    <a:pt x="1" y="70"/>
                    <a:pt x="1" y="69"/>
                  </a:cubicBezTo>
                  <a:cubicBezTo>
                    <a:pt x="1" y="55"/>
                    <a:pt x="1" y="41"/>
                    <a:pt x="1" y="27"/>
                  </a:cubicBezTo>
                  <a:cubicBezTo>
                    <a:pt x="1" y="19"/>
                    <a:pt x="1" y="11"/>
                    <a:pt x="1" y="3"/>
                  </a:cubicBez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1" y="6"/>
                    <a:pt x="1" y="10"/>
                    <a:pt x="4" y="14"/>
                  </a:cubicBezTo>
                  <a:cubicBezTo>
                    <a:pt x="5" y="15"/>
                    <a:pt x="5" y="17"/>
                    <a:pt x="5" y="18"/>
                  </a:cubicBezTo>
                  <a:cubicBezTo>
                    <a:pt x="6" y="19"/>
                    <a:pt x="6" y="19"/>
                    <a:pt x="5" y="20"/>
                  </a:cubicBezTo>
                  <a:cubicBezTo>
                    <a:pt x="2" y="22"/>
                    <a:pt x="4" y="30"/>
                    <a:pt x="7" y="31"/>
                  </a:cubicBezTo>
                  <a:close/>
                </a:path>
              </a:pathLst>
            </a:custGeom>
            <a:solidFill>
              <a:srgbClr val="ABA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19E04046-BE76-452C-0B52-2A4269070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" y="1453"/>
              <a:ext cx="369" cy="68"/>
            </a:xfrm>
            <a:custGeom>
              <a:avLst/>
              <a:gdLst>
                <a:gd name="T0" fmla="*/ 6 w 83"/>
                <a:gd name="T1" fmla="*/ 11 h 15"/>
                <a:gd name="T2" fmla="*/ 3 w 83"/>
                <a:gd name="T3" fmla="*/ 10 h 15"/>
                <a:gd name="T4" fmla="*/ 1 w 83"/>
                <a:gd name="T5" fmla="*/ 6 h 15"/>
                <a:gd name="T6" fmla="*/ 4 w 83"/>
                <a:gd name="T7" fmla="*/ 8 h 15"/>
                <a:gd name="T8" fmla="*/ 11 w 83"/>
                <a:gd name="T9" fmla="*/ 8 h 15"/>
                <a:gd name="T10" fmla="*/ 21 w 83"/>
                <a:gd name="T11" fmla="*/ 0 h 15"/>
                <a:gd name="T12" fmla="*/ 69 w 83"/>
                <a:gd name="T13" fmla="*/ 0 h 15"/>
                <a:gd name="T14" fmla="*/ 75 w 83"/>
                <a:gd name="T15" fmla="*/ 3 h 15"/>
                <a:gd name="T16" fmla="*/ 82 w 83"/>
                <a:gd name="T17" fmla="*/ 13 h 15"/>
                <a:gd name="T18" fmla="*/ 83 w 83"/>
                <a:gd name="T19" fmla="*/ 15 h 15"/>
                <a:gd name="T20" fmla="*/ 20 w 83"/>
                <a:gd name="T21" fmla="*/ 15 h 15"/>
                <a:gd name="T22" fmla="*/ 17 w 83"/>
                <a:gd name="T23" fmla="*/ 14 h 15"/>
                <a:gd name="T24" fmla="*/ 6 w 83"/>
                <a:gd name="T2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5">
                  <a:moveTo>
                    <a:pt x="6" y="11"/>
                  </a:moveTo>
                  <a:cubicBezTo>
                    <a:pt x="5" y="10"/>
                    <a:pt x="4" y="11"/>
                    <a:pt x="3" y="10"/>
                  </a:cubicBezTo>
                  <a:cubicBezTo>
                    <a:pt x="1" y="10"/>
                    <a:pt x="0" y="9"/>
                    <a:pt x="1" y="6"/>
                  </a:cubicBezTo>
                  <a:cubicBezTo>
                    <a:pt x="2" y="6"/>
                    <a:pt x="3" y="7"/>
                    <a:pt x="4" y="8"/>
                  </a:cubicBezTo>
                  <a:cubicBezTo>
                    <a:pt x="6" y="11"/>
                    <a:pt x="9" y="10"/>
                    <a:pt x="11" y="8"/>
                  </a:cubicBezTo>
                  <a:cubicBezTo>
                    <a:pt x="15" y="5"/>
                    <a:pt x="18" y="3"/>
                    <a:pt x="21" y="0"/>
                  </a:cubicBezTo>
                  <a:cubicBezTo>
                    <a:pt x="37" y="0"/>
                    <a:pt x="53" y="0"/>
                    <a:pt x="69" y="0"/>
                  </a:cubicBezTo>
                  <a:cubicBezTo>
                    <a:pt x="72" y="0"/>
                    <a:pt x="73" y="1"/>
                    <a:pt x="75" y="3"/>
                  </a:cubicBezTo>
                  <a:cubicBezTo>
                    <a:pt x="77" y="6"/>
                    <a:pt x="80" y="9"/>
                    <a:pt x="82" y="13"/>
                  </a:cubicBezTo>
                  <a:cubicBezTo>
                    <a:pt x="83" y="13"/>
                    <a:pt x="83" y="14"/>
                    <a:pt x="83" y="15"/>
                  </a:cubicBezTo>
                  <a:cubicBezTo>
                    <a:pt x="62" y="15"/>
                    <a:pt x="41" y="15"/>
                    <a:pt x="20" y="15"/>
                  </a:cubicBezTo>
                  <a:cubicBezTo>
                    <a:pt x="19" y="15"/>
                    <a:pt x="18" y="15"/>
                    <a:pt x="17" y="14"/>
                  </a:cubicBezTo>
                  <a:cubicBezTo>
                    <a:pt x="14" y="11"/>
                    <a:pt x="10" y="12"/>
                    <a:pt x="6" y="11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EB5BBF85-0C22-6984-BFDA-549741A7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1186"/>
              <a:ext cx="186" cy="217"/>
            </a:xfrm>
            <a:custGeom>
              <a:avLst/>
              <a:gdLst>
                <a:gd name="T0" fmla="*/ 1 w 42"/>
                <a:gd name="T1" fmla="*/ 2 h 48"/>
                <a:gd name="T2" fmla="*/ 39 w 42"/>
                <a:gd name="T3" fmla="*/ 0 h 48"/>
                <a:gd name="T4" fmla="*/ 41 w 42"/>
                <a:gd name="T5" fmla="*/ 0 h 48"/>
                <a:gd name="T6" fmla="*/ 40 w 42"/>
                <a:gd name="T7" fmla="*/ 4 h 48"/>
                <a:gd name="T8" fmla="*/ 28 w 42"/>
                <a:gd name="T9" fmla="*/ 29 h 48"/>
                <a:gd name="T10" fmla="*/ 24 w 42"/>
                <a:gd name="T11" fmla="*/ 31 h 48"/>
                <a:gd name="T12" fmla="*/ 25 w 42"/>
                <a:gd name="T13" fmla="*/ 20 h 48"/>
                <a:gd name="T14" fmla="*/ 16 w 42"/>
                <a:gd name="T15" fmla="*/ 13 h 48"/>
                <a:gd name="T16" fmla="*/ 9 w 42"/>
                <a:gd name="T17" fmla="*/ 22 h 48"/>
                <a:gd name="T18" fmla="*/ 10 w 42"/>
                <a:gd name="T19" fmla="*/ 26 h 48"/>
                <a:gd name="T20" fmla="*/ 9 w 42"/>
                <a:gd name="T21" fmla="*/ 34 h 48"/>
                <a:gd name="T22" fmla="*/ 10 w 42"/>
                <a:gd name="T23" fmla="*/ 36 h 48"/>
                <a:gd name="T24" fmla="*/ 8 w 42"/>
                <a:gd name="T25" fmla="*/ 48 h 48"/>
                <a:gd name="T26" fmla="*/ 2 w 42"/>
                <a:gd name="T27" fmla="*/ 48 h 48"/>
                <a:gd name="T28" fmla="*/ 0 w 42"/>
                <a:gd name="T29" fmla="*/ 45 h 48"/>
                <a:gd name="T30" fmla="*/ 0 w 42"/>
                <a:gd name="T31" fmla="*/ 4 h 48"/>
                <a:gd name="T32" fmla="*/ 1 w 42"/>
                <a:gd name="T3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" y="2"/>
                  </a:moveTo>
                  <a:cubicBezTo>
                    <a:pt x="14" y="1"/>
                    <a:pt x="26" y="1"/>
                    <a:pt x="39" y="0"/>
                  </a:cubicBezTo>
                  <a:cubicBezTo>
                    <a:pt x="39" y="0"/>
                    <a:pt x="40" y="0"/>
                    <a:pt x="41" y="0"/>
                  </a:cubicBezTo>
                  <a:cubicBezTo>
                    <a:pt x="42" y="2"/>
                    <a:pt x="41" y="3"/>
                    <a:pt x="40" y="4"/>
                  </a:cubicBezTo>
                  <a:cubicBezTo>
                    <a:pt x="36" y="12"/>
                    <a:pt x="32" y="21"/>
                    <a:pt x="28" y="29"/>
                  </a:cubicBezTo>
                  <a:cubicBezTo>
                    <a:pt x="27" y="31"/>
                    <a:pt x="26" y="33"/>
                    <a:pt x="24" y="31"/>
                  </a:cubicBezTo>
                  <a:cubicBezTo>
                    <a:pt x="23" y="27"/>
                    <a:pt x="25" y="24"/>
                    <a:pt x="25" y="20"/>
                  </a:cubicBezTo>
                  <a:cubicBezTo>
                    <a:pt x="25" y="15"/>
                    <a:pt x="22" y="12"/>
                    <a:pt x="16" y="13"/>
                  </a:cubicBezTo>
                  <a:cubicBezTo>
                    <a:pt x="12" y="13"/>
                    <a:pt x="9" y="17"/>
                    <a:pt x="9" y="22"/>
                  </a:cubicBezTo>
                  <a:cubicBezTo>
                    <a:pt x="9" y="23"/>
                    <a:pt x="10" y="24"/>
                    <a:pt x="10" y="26"/>
                  </a:cubicBezTo>
                  <a:cubicBezTo>
                    <a:pt x="11" y="28"/>
                    <a:pt x="12" y="31"/>
                    <a:pt x="9" y="34"/>
                  </a:cubicBezTo>
                  <a:cubicBezTo>
                    <a:pt x="9" y="35"/>
                    <a:pt x="9" y="35"/>
                    <a:pt x="10" y="36"/>
                  </a:cubicBezTo>
                  <a:cubicBezTo>
                    <a:pt x="10" y="40"/>
                    <a:pt x="11" y="44"/>
                    <a:pt x="8" y="48"/>
                  </a:cubicBezTo>
                  <a:cubicBezTo>
                    <a:pt x="6" y="48"/>
                    <a:pt x="4" y="48"/>
                    <a:pt x="2" y="48"/>
                  </a:cubicBezTo>
                  <a:cubicBezTo>
                    <a:pt x="0" y="48"/>
                    <a:pt x="0" y="47"/>
                    <a:pt x="0" y="45"/>
                  </a:cubicBezTo>
                  <a:cubicBezTo>
                    <a:pt x="0" y="31"/>
                    <a:pt x="0" y="18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DEE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A2B29409-9317-B687-F861-9C5CFFF1D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" y="1525"/>
              <a:ext cx="249" cy="149"/>
            </a:xfrm>
            <a:custGeom>
              <a:avLst/>
              <a:gdLst>
                <a:gd name="T0" fmla="*/ 18 w 56"/>
                <a:gd name="T1" fmla="*/ 18 h 33"/>
                <a:gd name="T2" fmla="*/ 3 w 56"/>
                <a:gd name="T3" fmla="*/ 18 h 33"/>
                <a:gd name="T4" fmla="*/ 0 w 56"/>
                <a:gd name="T5" fmla="*/ 13 h 33"/>
                <a:gd name="T6" fmla="*/ 0 w 56"/>
                <a:gd name="T7" fmla="*/ 11 h 33"/>
                <a:gd name="T8" fmla="*/ 19 w 56"/>
                <a:gd name="T9" fmla="*/ 2 h 33"/>
                <a:gd name="T10" fmla="*/ 26 w 56"/>
                <a:gd name="T11" fmla="*/ 1 h 33"/>
                <a:gd name="T12" fmla="*/ 33 w 56"/>
                <a:gd name="T13" fmla="*/ 0 h 33"/>
                <a:gd name="T14" fmla="*/ 39 w 56"/>
                <a:gd name="T15" fmla="*/ 0 h 33"/>
                <a:gd name="T16" fmla="*/ 45 w 56"/>
                <a:gd name="T17" fmla="*/ 5 h 33"/>
                <a:gd name="T18" fmla="*/ 52 w 56"/>
                <a:gd name="T19" fmla="*/ 19 h 33"/>
                <a:gd name="T20" fmla="*/ 55 w 56"/>
                <a:gd name="T21" fmla="*/ 25 h 33"/>
                <a:gd name="T22" fmla="*/ 54 w 56"/>
                <a:gd name="T23" fmla="*/ 31 h 33"/>
                <a:gd name="T24" fmla="*/ 54 w 56"/>
                <a:gd name="T25" fmla="*/ 31 h 33"/>
                <a:gd name="T26" fmla="*/ 53 w 56"/>
                <a:gd name="T27" fmla="*/ 32 h 33"/>
                <a:gd name="T28" fmla="*/ 48 w 56"/>
                <a:gd name="T29" fmla="*/ 31 h 33"/>
                <a:gd name="T30" fmla="*/ 44 w 56"/>
                <a:gd name="T31" fmla="*/ 26 h 33"/>
                <a:gd name="T32" fmla="*/ 42 w 56"/>
                <a:gd name="T33" fmla="*/ 23 h 33"/>
                <a:gd name="T34" fmla="*/ 41 w 56"/>
                <a:gd name="T35" fmla="*/ 15 h 33"/>
                <a:gd name="T36" fmla="*/ 36 w 56"/>
                <a:gd name="T37" fmla="*/ 12 h 33"/>
                <a:gd name="T38" fmla="*/ 30 w 56"/>
                <a:gd name="T39" fmla="*/ 15 h 33"/>
                <a:gd name="T40" fmla="*/ 18 w 56"/>
                <a:gd name="T41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33">
                  <a:moveTo>
                    <a:pt x="18" y="18"/>
                  </a:moveTo>
                  <a:cubicBezTo>
                    <a:pt x="13" y="19"/>
                    <a:pt x="8" y="21"/>
                    <a:pt x="3" y="18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6" y="7"/>
                    <a:pt x="11" y="2"/>
                    <a:pt x="19" y="2"/>
                  </a:cubicBezTo>
                  <a:cubicBezTo>
                    <a:pt x="21" y="1"/>
                    <a:pt x="24" y="1"/>
                    <a:pt x="26" y="1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5" y="0"/>
                    <a:pt x="37" y="0"/>
                    <a:pt x="39" y="0"/>
                  </a:cubicBezTo>
                  <a:cubicBezTo>
                    <a:pt x="42" y="0"/>
                    <a:pt x="44" y="3"/>
                    <a:pt x="45" y="5"/>
                  </a:cubicBezTo>
                  <a:cubicBezTo>
                    <a:pt x="48" y="10"/>
                    <a:pt x="50" y="14"/>
                    <a:pt x="52" y="19"/>
                  </a:cubicBezTo>
                  <a:cubicBezTo>
                    <a:pt x="53" y="21"/>
                    <a:pt x="54" y="23"/>
                    <a:pt x="55" y="25"/>
                  </a:cubicBezTo>
                  <a:cubicBezTo>
                    <a:pt x="56" y="27"/>
                    <a:pt x="56" y="29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1" y="33"/>
                    <a:pt x="49" y="33"/>
                    <a:pt x="48" y="31"/>
                  </a:cubicBezTo>
                  <a:cubicBezTo>
                    <a:pt x="47" y="29"/>
                    <a:pt x="46" y="26"/>
                    <a:pt x="44" y="26"/>
                  </a:cubicBezTo>
                  <a:cubicBezTo>
                    <a:pt x="42" y="25"/>
                    <a:pt x="43" y="24"/>
                    <a:pt x="42" y="23"/>
                  </a:cubicBezTo>
                  <a:cubicBezTo>
                    <a:pt x="42" y="20"/>
                    <a:pt x="42" y="18"/>
                    <a:pt x="41" y="15"/>
                  </a:cubicBezTo>
                  <a:cubicBezTo>
                    <a:pt x="41" y="12"/>
                    <a:pt x="39" y="11"/>
                    <a:pt x="36" y="12"/>
                  </a:cubicBezTo>
                  <a:cubicBezTo>
                    <a:pt x="34" y="13"/>
                    <a:pt x="32" y="14"/>
                    <a:pt x="30" y="15"/>
                  </a:cubicBezTo>
                  <a:cubicBezTo>
                    <a:pt x="26" y="17"/>
                    <a:pt x="22" y="17"/>
                    <a:pt x="18" y="18"/>
                  </a:cubicBezTo>
                  <a:close/>
                </a:path>
              </a:pathLst>
            </a:custGeom>
            <a:solidFill>
              <a:srgbClr val="045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E38AD541-065E-57D4-445E-72960AF81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" y="1507"/>
              <a:ext cx="338" cy="54"/>
            </a:xfrm>
            <a:custGeom>
              <a:avLst/>
              <a:gdLst>
                <a:gd name="T0" fmla="*/ 9 w 76"/>
                <a:gd name="T1" fmla="*/ 2 h 12"/>
                <a:gd name="T2" fmla="*/ 72 w 76"/>
                <a:gd name="T3" fmla="*/ 1 h 12"/>
                <a:gd name="T4" fmla="*/ 76 w 76"/>
                <a:gd name="T5" fmla="*/ 3 h 12"/>
                <a:gd name="T6" fmla="*/ 69 w 76"/>
                <a:gd name="T7" fmla="*/ 10 h 12"/>
                <a:gd name="T8" fmla="*/ 63 w 76"/>
                <a:gd name="T9" fmla="*/ 10 h 12"/>
                <a:gd name="T10" fmla="*/ 57 w 76"/>
                <a:gd name="T11" fmla="*/ 10 h 12"/>
                <a:gd name="T12" fmla="*/ 25 w 76"/>
                <a:gd name="T13" fmla="*/ 10 h 12"/>
                <a:gd name="T14" fmla="*/ 18 w 76"/>
                <a:gd name="T15" fmla="*/ 10 h 12"/>
                <a:gd name="T16" fmla="*/ 12 w 76"/>
                <a:gd name="T17" fmla="*/ 10 h 12"/>
                <a:gd name="T18" fmla="*/ 11 w 76"/>
                <a:gd name="T19" fmla="*/ 10 h 12"/>
                <a:gd name="T20" fmla="*/ 0 w 76"/>
                <a:gd name="T21" fmla="*/ 7 h 12"/>
                <a:gd name="T22" fmla="*/ 9 w 76"/>
                <a:gd name="T2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12">
                  <a:moveTo>
                    <a:pt x="9" y="2"/>
                  </a:moveTo>
                  <a:cubicBezTo>
                    <a:pt x="30" y="2"/>
                    <a:pt x="51" y="2"/>
                    <a:pt x="72" y="1"/>
                  </a:cubicBezTo>
                  <a:cubicBezTo>
                    <a:pt x="74" y="1"/>
                    <a:pt x="75" y="1"/>
                    <a:pt x="76" y="3"/>
                  </a:cubicBezTo>
                  <a:cubicBezTo>
                    <a:pt x="76" y="10"/>
                    <a:pt x="76" y="10"/>
                    <a:pt x="69" y="10"/>
                  </a:cubicBezTo>
                  <a:cubicBezTo>
                    <a:pt x="67" y="10"/>
                    <a:pt x="65" y="10"/>
                    <a:pt x="63" y="10"/>
                  </a:cubicBezTo>
                  <a:cubicBezTo>
                    <a:pt x="61" y="12"/>
                    <a:pt x="59" y="11"/>
                    <a:pt x="57" y="10"/>
                  </a:cubicBezTo>
                  <a:cubicBezTo>
                    <a:pt x="47" y="10"/>
                    <a:pt x="36" y="10"/>
                    <a:pt x="25" y="10"/>
                  </a:cubicBezTo>
                  <a:cubicBezTo>
                    <a:pt x="23" y="10"/>
                    <a:pt x="21" y="10"/>
                    <a:pt x="18" y="10"/>
                  </a:cubicBezTo>
                  <a:cubicBezTo>
                    <a:pt x="16" y="11"/>
                    <a:pt x="14" y="12"/>
                    <a:pt x="12" y="10"/>
                  </a:cubicBezTo>
                  <a:cubicBezTo>
                    <a:pt x="12" y="10"/>
                    <a:pt x="12" y="10"/>
                    <a:pt x="11" y="10"/>
                  </a:cubicBezTo>
                  <a:cubicBezTo>
                    <a:pt x="8" y="9"/>
                    <a:pt x="4" y="9"/>
                    <a:pt x="0" y="7"/>
                  </a:cubicBezTo>
                  <a:cubicBezTo>
                    <a:pt x="0" y="2"/>
                    <a:pt x="3" y="0"/>
                    <a:pt x="9" y="2"/>
                  </a:cubicBezTo>
                  <a:close/>
                </a:path>
              </a:pathLst>
            </a:custGeom>
            <a:solidFill>
              <a:srgbClr val="747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11102DD0-1682-7CB6-97C5-696E6944E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" y="1444"/>
              <a:ext cx="98" cy="176"/>
            </a:xfrm>
            <a:custGeom>
              <a:avLst/>
              <a:gdLst>
                <a:gd name="T0" fmla="*/ 3 w 22"/>
                <a:gd name="T1" fmla="*/ 38 h 39"/>
                <a:gd name="T2" fmla="*/ 2 w 22"/>
                <a:gd name="T3" fmla="*/ 38 h 39"/>
                <a:gd name="T4" fmla="*/ 1 w 22"/>
                <a:gd name="T5" fmla="*/ 34 h 39"/>
                <a:gd name="T6" fmla="*/ 5 w 22"/>
                <a:gd name="T7" fmla="*/ 4 h 39"/>
                <a:gd name="T8" fmla="*/ 10 w 22"/>
                <a:gd name="T9" fmla="*/ 2 h 39"/>
                <a:gd name="T10" fmla="*/ 11 w 22"/>
                <a:gd name="T11" fmla="*/ 3 h 39"/>
                <a:gd name="T12" fmla="*/ 17 w 22"/>
                <a:gd name="T13" fmla="*/ 8 h 39"/>
                <a:gd name="T14" fmla="*/ 20 w 22"/>
                <a:gd name="T15" fmla="*/ 20 h 39"/>
                <a:gd name="T16" fmla="*/ 21 w 22"/>
                <a:gd name="T17" fmla="*/ 23 h 39"/>
                <a:gd name="T18" fmla="*/ 21 w 22"/>
                <a:gd name="T19" fmla="*/ 26 h 39"/>
                <a:gd name="T20" fmla="*/ 22 w 22"/>
                <a:gd name="T21" fmla="*/ 33 h 39"/>
                <a:gd name="T22" fmla="*/ 19 w 22"/>
                <a:gd name="T23" fmla="*/ 38 h 39"/>
                <a:gd name="T24" fmla="*/ 7 w 22"/>
                <a:gd name="T25" fmla="*/ 38 h 39"/>
                <a:gd name="T26" fmla="*/ 3 w 22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39">
                  <a:moveTo>
                    <a:pt x="3" y="38"/>
                  </a:moveTo>
                  <a:cubicBezTo>
                    <a:pt x="3" y="38"/>
                    <a:pt x="2" y="38"/>
                    <a:pt x="2" y="38"/>
                  </a:cubicBezTo>
                  <a:cubicBezTo>
                    <a:pt x="0" y="37"/>
                    <a:pt x="1" y="35"/>
                    <a:pt x="1" y="34"/>
                  </a:cubicBezTo>
                  <a:cubicBezTo>
                    <a:pt x="3" y="24"/>
                    <a:pt x="4" y="14"/>
                    <a:pt x="5" y="4"/>
                  </a:cubicBezTo>
                  <a:cubicBezTo>
                    <a:pt x="6" y="1"/>
                    <a:pt x="7" y="0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5" y="3"/>
                    <a:pt x="16" y="6"/>
                    <a:pt x="17" y="8"/>
                  </a:cubicBezTo>
                  <a:cubicBezTo>
                    <a:pt x="19" y="12"/>
                    <a:pt x="19" y="16"/>
                    <a:pt x="20" y="20"/>
                  </a:cubicBezTo>
                  <a:cubicBezTo>
                    <a:pt x="20" y="21"/>
                    <a:pt x="20" y="22"/>
                    <a:pt x="21" y="23"/>
                  </a:cubicBezTo>
                  <a:cubicBezTo>
                    <a:pt x="21" y="24"/>
                    <a:pt x="21" y="25"/>
                    <a:pt x="21" y="26"/>
                  </a:cubicBezTo>
                  <a:cubicBezTo>
                    <a:pt x="21" y="28"/>
                    <a:pt x="22" y="30"/>
                    <a:pt x="22" y="33"/>
                  </a:cubicBezTo>
                  <a:cubicBezTo>
                    <a:pt x="22" y="35"/>
                    <a:pt x="21" y="37"/>
                    <a:pt x="19" y="38"/>
                  </a:cubicBezTo>
                  <a:cubicBezTo>
                    <a:pt x="15" y="39"/>
                    <a:pt x="11" y="39"/>
                    <a:pt x="7" y="38"/>
                  </a:cubicBezTo>
                  <a:cubicBezTo>
                    <a:pt x="6" y="38"/>
                    <a:pt x="4" y="38"/>
                    <a:pt x="3" y="38"/>
                  </a:cubicBezTo>
                  <a:close/>
                </a:path>
              </a:pathLst>
            </a:custGeom>
            <a:solidFill>
              <a:srgbClr val="045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129BD6AD-5F8E-DD7A-BA4B-729068076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" y="1552"/>
              <a:ext cx="85" cy="172"/>
            </a:xfrm>
            <a:custGeom>
              <a:avLst/>
              <a:gdLst>
                <a:gd name="T0" fmla="*/ 3 w 19"/>
                <a:gd name="T1" fmla="*/ 13 h 38"/>
                <a:gd name="T2" fmla="*/ 6 w 19"/>
                <a:gd name="T3" fmla="*/ 9 h 38"/>
                <a:gd name="T4" fmla="*/ 5 w 19"/>
                <a:gd name="T5" fmla="*/ 2 h 38"/>
                <a:gd name="T6" fmla="*/ 7 w 19"/>
                <a:gd name="T7" fmla="*/ 0 h 38"/>
                <a:gd name="T8" fmla="*/ 10 w 19"/>
                <a:gd name="T9" fmla="*/ 2 h 38"/>
                <a:gd name="T10" fmla="*/ 14 w 19"/>
                <a:gd name="T11" fmla="*/ 3 h 38"/>
                <a:gd name="T12" fmla="*/ 17 w 19"/>
                <a:gd name="T13" fmla="*/ 5 h 38"/>
                <a:gd name="T14" fmla="*/ 18 w 19"/>
                <a:gd name="T15" fmla="*/ 18 h 38"/>
                <a:gd name="T16" fmla="*/ 19 w 19"/>
                <a:gd name="T17" fmla="*/ 30 h 38"/>
                <a:gd name="T18" fmla="*/ 17 w 19"/>
                <a:gd name="T19" fmla="*/ 35 h 38"/>
                <a:gd name="T20" fmla="*/ 17 w 19"/>
                <a:gd name="T21" fmla="*/ 35 h 38"/>
                <a:gd name="T22" fmla="*/ 13 w 19"/>
                <a:gd name="T23" fmla="*/ 37 h 38"/>
                <a:gd name="T24" fmla="*/ 3 w 19"/>
                <a:gd name="T25" fmla="*/ 35 h 38"/>
                <a:gd name="T26" fmla="*/ 2 w 19"/>
                <a:gd name="T27" fmla="*/ 34 h 38"/>
                <a:gd name="T28" fmla="*/ 1 w 19"/>
                <a:gd name="T29" fmla="*/ 30 h 38"/>
                <a:gd name="T30" fmla="*/ 2 w 19"/>
                <a:gd name="T31" fmla="*/ 15 h 38"/>
                <a:gd name="T32" fmla="*/ 3 w 19"/>
                <a:gd name="T3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38">
                  <a:moveTo>
                    <a:pt x="3" y="13"/>
                  </a:moveTo>
                  <a:cubicBezTo>
                    <a:pt x="6" y="12"/>
                    <a:pt x="5" y="10"/>
                    <a:pt x="6" y="9"/>
                  </a:cubicBezTo>
                  <a:cubicBezTo>
                    <a:pt x="6" y="6"/>
                    <a:pt x="4" y="4"/>
                    <a:pt x="5" y="2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3" y="4"/>
                    <a:pt x="14" y="3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9"/>
                    <a:pt x="17" y="14"/>
                    <a:pt x="18" y="18"/>
                  </a:cubicBezTo>
                  <a:cubicBezTo>
                    <a:pt x="19" y="22"/>
                    <a:pt x="19" y="26"/>
                    <a:pt x="19" y="30"/>
                  </a:cubicBezTo>
                  <a:cubicBezTo>
                    <a:pt x="19" y="32"/>
                    <a:pt x="19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6"/>
                    <a:pt x="14" y="37"/>
                    <a:pt x="13" y="37"/>
                  </a:cubicBezTo>
                  <a:cubicBezTo>
                    <a:pt x="9" y="36"/>
                    <a:pt x="6" y="38"/>
                    <a:pt x="3" y="35"/>
                  </a:cubicBezTo>
                  <a:cubicBezTo>
                    <a:pt x="3" y="35"/>
                    <a:pt x="1" y="35"/>
                    <a:pt x="2" y="34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1" y="25"/>
                    <a:pt x="2" y="20"/>
                    <a:pt x="2" y="15"/>
                  </a:cubicBezTo>
                  <a:cubicBezTo>
                    <a:pt x="2" y="14"/>
                    <a:pt x="3" y="14"/>
                    <a:pt x="3" y="13"/>
                  </a:cubicBezTo>
                  <a:close/>
                </a:path>
              </a:pathLst>
            </a:custGeom>
            <a:solidFill>
              <a:srgbClr val="BD1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29123708-8BC6-E1C5-2785-3C52149F7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" y="1245"/>
              <a:ext cx="111" cy="163"/>
            </a:xfrm>
            <a:custGeom>
              <a:avLst/>
              <a:gdLst>
                <a:gd name="T0" fmla="*/ 19 w 25"/>
                <a:gd name="T1" fmla="*/ 1 h 36"/>
                <a:gd name="T2" fmla="*/ 23 w 25"/>
                <a:gd name="T3" fmla="*/ 6 h 36"/>
                <a:gd name="T4" fmla="*/ 18 w 25"/>
                <a:gd name="T5" fmla="*/ 12 h 36"/>
                <a:gd name="T6" fmla="*/ 17 w 25"/>
                <a:gd name="T7" fmla="*/ 19 h 36"/>
                <a:gd name="T8" fmla="*/ 18 w 25"/>
                <a:gd name="T9" fmla="*/ 20 h 36"/>
                <a:gd name="T10" fmla="*/ 18 w 25"/>
                <a:gd name="T11" fmla="*/ 24 h 36"/>
                <a:gd name="T12" fmla="*/ 16 w 25"/>
                <a:gd name="T13" fmla="*/ 26 h 36"/>
                <a:gd name="T14" fmla="*/ 12 w 25"/>
                <a:gd name="T15" fmla="*/ 27 h 36"/>
                <a:gd name="T16" fmla="*/ 12 w 25"/>
                <a:gd name="T17" fmla="*/ 30 h 36"/>
                <a:gd name="T18" fmla="*/ 12 w 25"/>
                <a:gd name="T19" fmla="*/ 34 h 36"/>
                <a:gd name="T20" fmla="*/ 9 w 25"/>
                <a:gd name="T21" fmla="*/ 36 h 36"/>
                <a:gd name="T22" fmla="*/ 8 w 25"/>
                <a:gd name="T23" fmla="*/ 36 h 36"/>
                <a:gd name="T24" fmla="*/ 4 w 25"/>
                <a:gd name="T25" fmla="*/ 29 h 36"/>
                <a:gd name="T26" fmla="*/ 1 w 25"/>
                <a:gd name="T27" fmla="*/ 26 h 36"/>
                <a:gd name="T28" fmla="*/ 4 w 25"/>
                <a:gd name="T29" fmla="*/ 21 h 36"/>
                <a:gd name="T30" fmla="*/ 7 w 25"/>
                <a:gd name="T31" fmla="*/ 19 h 36"/>
                <a:gd name="T32" fmla="*/ 5 w 25"/>
                <a:gd name="T33" fmla="*/ 17 h 36"/>
                <a:gd name="T34" fmla="*/ 4 w 25"/>
                <a:gd name="T35" fmla="*/ 16 h 36"/>
                <a:gd name="T36" fmla="*/ 1 w 25"/>
                <a:gd name="T37" fmla="*/ 9 h 36"/>
                <a:gd name="T38" fmla="*/ 8 w 25"/>
                <a:gd name="T39" fmla="*/ 3 h 36"/>
                <a:gd name="T40" fmla="*/ 13 w 25"/>
                <a:gd name="T41" fmla="*/ 2 h 36"/>
                <a:gd name="T42" fmla="*/ 19 w 25"/>
                <a:gd name="T4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36">
                  <a:moveTo>
                    <a:pt x="19" y="1"/>
                  </a:moveTo>
                  <a:cubicBezTo>
                    <a:pt x="21" y="2"/>
                    <a:pt x="25" y="2"/>
                    <a:pt x="23" y="6"/>
                  </a:cubicBezTo>
                  <a:cubicBezTo>
                    <a:pt x="22" y="8"/>
                    <a:pt x="19" y="9"/>
                    <a:pt x="18" y="12"/>
                  </a:cubicBezTo>
                  <a:cubicBezTo>
                    <a:pt x="18" y="14"/>
                    <a:pt x="19" y="17"/>
                    <a:pt x="17" y="19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5"/>
                    <a:pt x="17" y="26"/>
                    <a:pt x="16" y="26"/>
                  </a:cubicBezTo>
                  <a:cubicBezTo>
                    <a:pt x="14" y="27"/>
                    <a:pt x="13" y="27"/>
                    <a:pt x="12" y="27"/>
                  </a:cubicBezTo>
                  <a:cubicBezTo>
                    <a:pt x="10" y="28"/>
                    <a:pt x="11" y="29"/>
                    <a:pt x="12" y="30"/>
                  </a:cubicBezTo>
                  <a:cubicBezTo>
                    <a:pt x="12" y="31"/>
                    <a:pt x="13" y="32"/>
                    <a:pt x="12" y="34"/>
                  </a:cubicBezTo>
                  <a:cubicBezTo>
                    <a:pt x="11" y="35"/>
                    <a:pt x="11" y="36"/>
                    <a:pt x="9" y="36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10" y="31"/>
                    <a:pt x="5" y="31"/>
                    <a:pt x="4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1" y="23"/>
                    <a:pt x="2" y="22"/>
                    <a:pt x="4" y="21"/>
                  </a:cubicBezTo>
                  <a:cubicBezTo>
                    <a:pt x="6" y="20"/>
                    <a:pt x="7" y="21"/>
                    <a:pt x="7" y="19"/>
                  </a:cubicBezTo>
                  <a:cubicBezTo>
                    <a:pt x="8" y="18"/>
                    <a:pt x="6" y="17"/>
                    <a:pt x="5" y="17"/>
                  </a:cubicBezTo>
                  <a:cubicBezTo>
                    <a:pt x="5" y="16"/>
                    <a:pt x="4" y="16"/>
                    <a:pt x="4" y="16"/>
                  </a:cubicBezTo>
                  <a:cubicBezTo>
                    <a:pt x="2" y="14"/>
                    <a:pt x="0" y="12"/>
                    <a:pt x="1" y="9"/>
                  </a:cubicBezTo>
                  <a:cubicBezTo>
                    <a:pt x="2" y="6"/>
                    <a:pt x="5" y="3"/>
                    <a:pt x="8" y="3"/>
                  </a:cubicBezTo>
                  <a:cubicBezTo>
                    <a:pt x="10" y="4"/>
                    <a:pt x="12" y="3"/>
                    <a:pt x="13" y="2"/>
                  </a:cubicBezTo>
                  <a:cubicBezTo>
                    <a:pt x="15" y="0"/>
                    <a:pt x="17" y="1"/>
                    <a:pt x="19" y="1"/>
                  </a:cubicBezTo>
                  <a:close/>
                </a:path>
              </a:pathLst>
            </a:custGeom>
            <a:solidFill>
              <a:srgbClr val="180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0CD4A621-3500-C690-A860-68F5F12A6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" y="1326"/>
              <a:ext cx="97" cy="181"/>
            </a:xfrm>
            <a:custGeom>
              <a:avLst/>
              <a:gdLst>
                <a:gd name="T0" fmla="*/ 9 w 22"/>
                <a:gd name="T1" fmla="*/ 2 h 40"/>
                <a:gd name="T2" fmla="*/ 21 w 22"/>
                <a:gd name="T3" fmla="*/ 3 h 40"/>
                <a:gd name="T4" fmla="*/ 21 w 22"/>
                <a:gd name="T5" fmla="*/ 6 h 40"/>
                <a:gd name="T6" fmla="*/ 16 w 22"/>
                <a:gd name="T7" fmla="*/ 12 h 40"/>
                <a:gd name="T8" fmla="*/ 16 w 22"/>
                <a:gd name="T9" fmla="*/ 15 h 40"/>
                <a:gd name="T10" fmla="*/ 19 w 22"/>
                <a:gd name="T11" fmla="*/ 23 h 40"/>
                <a:gd name="T12" fmla="*/ 15 w 22"/>
                <a:gd name="T13" fmla="*/ 28 h 40"/>
                <a:gd name="T14" fmla="*/ 12 w 22"/>
                <a:gd name="T15" fmla="*/ 34 h 40"/>
                <a:gd name="T16" fmla="*/ 12 w 22"/>
                <a:gd name="T17" fmla="*/ 39 h 40"/>
                <a:gd name="T18" fmla="*/ 9 w 22"/>
                <a:gd name="T19" fmla="*/ 38 h 40"/>
                <a:gd name="T20" fmla="*/ 8 w 22"/>
                <a:gd name="T21" fmla="*/ 36 h 40"/>
                <a:gd name="T22" fmla="*/ 4 w 22"/>
                <a:gd name="T23" fmla="*/ 32 h 40"/>
                <a:gd name="T24" fmla="*/ 6 w 22"/>
                <a:gd name="T25" fmla="*/ 23 h 40"/>
                <a:gd name="T26" fmla="*/ 7 w 22"/>
                <a:gd name="T27" fmla="*/ 19 h 40"/>
                <a:gd name="T28" fmla="*/ 2 w 22"/>
                <a:gd name="T29" fmla="*/ 15 h 40"/>
                <a:gd name="T30" fmla="*/ 9 w 22"/>
                <a:gd name="T3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40">
                  <a:moveTo>
                    <a:pt x="9" y="2"/>
                  </a:moveTo>
                  <a:cubicBezTo>
                    <a:pt x="13" y="0"/>
                    <a:pt x="17" y="1"/>
                    <a:pt x="21" y="3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1" y="9"/>
                    <a:pt x="18" y="10"/>
                    <a:pt x="16" y="12"/>
                  </a:cubicBezTo>
                  <a:cubicBezTo>
                    <a:pt x="15" y="13"/>
                    <a:pt x="15" y="14"/>
                    <a:pt x="16" y="15"/>
                  </a:cubicBezTo>
                  <a:cubicBezTo>
                    <a:pt x="17" y="18"/>
                    <a:pt x="19" y="20"/>
                    <a:pt x="19" y="23"/>
                  </a:cubicBezTo>
                  <a:cubicBezTo>
                    <a:pt x="18" y="26"/>
                    <a:pt x="17" y="27"/>
                    <a:pt x="15" y="28"/>
                  </a:cubicBezTo>
                  <a:cubicBezTo>
                    <a:pt x="11" y="30"/>
                    <a:pt x="11" y="30"/>
                    <a:pt x="12" y="34"/>
                  </a:cubicBezTo>
                  <a:cubicBezTo>
                    <a:pt x="13" y="36"/>
                    <a:pt x="14" y="38"/>
                    <a:pt x="12" y="39"/>
                  </a:cubicBezTo>
                  <a:cubicBezTo>
                    <a:pt x="9" y="40"/>
                    <a:pt x="10" y="40"/>
                    <a:pt x="9" y="38"/>
                  </a:cubicBezTo>
                  <a:cubicBezTo>
                    <a:pt x="9" y="37"/>
                    <a:pt x="9" y="37"/>
                    <a:pt x="8" y="36"/>
                  </a:cubicBezTo>
                  <a:cubicBezTo>
                    <a:pt x="7" y="35"/>
                    <a:pt x="6" y="34"/>
                    <a:pt x="4" y="32"/>
                  </a:cubicBezTo>
                  <a:cubicBezTo>
                    <a:pt x="0" y="28"/>
                    <a:pt x="1" y="25"/>
                    <a:pt x="6" y="23"/>
                  </a:cubicBezTo>
                  <a:cubicBezTo>
                    <a:pt x="8" y="22"/>
                    <a:pt x="8" y="21"/>
                    <a:pt x="7" y="19"/>
                  </a:cubicBezTo>
                  <a:cubicBezTo>
                    <a:pt x="5" y="18"/>
                    <a:pt x="4" y="16"/>
                    <a:pt x="2" y="15"/>
                  </a:cubicBezTo>
                  <a:cubicBezTo>
                    <a:pt x="0" y="10"/>
                    <a:pt x="3" y="5"/>
                    <a:pt x="9" y="2"/>
                  </a:cubicBezTo>
                  <a:close/>
                </a:path>
              </a:pathLst>
            </a:custGeom>
            <a:solidFill>
              <a:srgbClr val="160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E5DC6134-C575-F013-D385-55B7659A6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1363"/>
              <a:ext cx="98" cy="212"/>
            </a:xfrm>
            <a:custGeom>
              <a:avLst/>
              <a:gdLst>
                <a:gd name="T0" fmla="*/ 13 w 22"/>
                <a:gd name="T1" fmla="*/ 1 h 47"/>
                <a:gd name="T2" fmla="*/ 20 w 22"/>
                <a:gd name="T3" fmla="*/ 18 h 47"/>
                <a:gd name="T4" fmla="*/ 20 w 22"/>
                <a:gd name="T5" fmla="*/ 39 h 47"/>
                <a:gd name="T6" fmla="*/ 20 w 22"/>
                <a:gd name="T7" fmla="*/ 43 h 47"/>
                <a:gd name="T8" fmla="*/ 20 w 22"/>
                <a:gd name="T9" fmla="*/ 44 h 47"/>
                <a:gd name="T10" fmla="*/ 15 w 22"/>
                <a:gd name="T11" fmla="*/ 47 h 47"/>
                <a:gd name="T12" fmla="*/ 12 w 22"/>
                <a:gd name="T13" fmla="*/ 45 h 47"/>
                <a:gd name="T14" fmla="*/ 12 w 22"/>
                <a:gd name="T15" fmla="*/ 28 h 47"/>
                <a:gd name="T16" fmla="*/ 8 w 22"/>
                <a:gd name="T17" fmla="*/ 24 h 47"/>
                <a:gd name="T18" fmla="*/ 6 w 22"/>
                <a:gd name="T19" fmla="*/ 21 h 47"/>
                <a:gd name="T20" fmla="*/ 9 w 22"/>
                <a:gd name="T21" fmla="*/ 14 h 47"/>
                <a:gd name="T22" fmla="*/ 8 w 22"/>
                <a:gd name="T23" fmla="*/ 14 h 47"/>
                <a:gd name="T24" fmla="*/ 0 w 22"/>
                <a:gd name="T25" fmla="*/ 11 h 47"/>
                <a:gd name="T26" fmla="*/ 6 w 22"/>
                <a:gd name="T27" fmla="*/ 5 h 47"/>
                <a:gd name="T28" fmla="*/ 9 w 22"/>
                <a:gd name="T29" fmla="*/ 3 h 47"/>
                <a:gd name="T30" fmla="*/ 13 w 22"/>
                <a:gd name="T31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47">
                  <a:moveTo>
                    <a:pt x="13" y="1"/>
                  </a:moveTo>
                  <a:cubicBezTo>
                    <a:pt x="19" y="5"/>
                    <a:pt x="22" y="11"/>
                    <a:pt x="20" y="18"/>
                  </a:cubicBezTo>
                  <a:cubicBezTo>
                    <a:pt x="18" y="25"/>
                    <a:pt x="20" y="32"/>
                    <a:pt x="20" y="39"/>
                  </a:cubicBezTo>
                  <a:cubicBezTo>
                    <a:pt x="20" y="40"/>
                    <a:pt x="21" y="42"/>
                    <a:pt x="20" y="43"/>
                  </a:cubicBezTo>
                  <a:cubicBezTo>
                    <a:pt x="20" y="43"/>
                    <a:pt x="20" y="44"/>
                    <a:pt x="20" y="44"/>
                  </a:cubicBezTo>
                  <a:cubicBezTo>
                    <a:pt x="18" y="46"/>
                    <a:pt x="17" y="47"/>
                    <a:pt x="15" y="47"/>
                  </a:cubicBezTo>
                  <a:cubicBezTo>
                    <a:pt x="13" y="47"/>
                    <a:pt x="13" y="46"/>
                    <a:pt x="12" y="45"/>
                  </a:cubicBezTo>
                  <a:cubicBezTo>
                    <a:pt x="12" y="39"/>
                    <a:pt x="12" y="34"/>
                    <a:pt x="12" y="28"/>
                  </a:cubicBezTo>
                  <a:cubicBezTo>
                    <a:pt x="12" y="25"/>
                    <a:pt x="11" y="24"/>
                    <a:pt x="8" y="24"/>
                  </a:cubicBezTo>
                  <a:cubicBezTo>
                    <a:pt x="7" y="24"/>
                    <a:pt x="4" y="24"/>
                    <a:pt x="6" y="21"/>
                  </a:cubicBezTo>
                  <a:cubicBezTo>
                    <a:pt x="7" y="19"/>
                    <a:pt x="7" y="16"/>
                    <a:pt x="9" y="14"/>
                  </a:cubicBezTo>
                  <a:cubicBezTo>
                    <a:pt x="10" y="13"/>
                    <a:pt x="8" y="14"/>
                    <a:pt x="8" y="14"/>
                  </a:cubicBezTo>
                  <a:cubicBezTo>
                    <a:pt x="6" y="11"/>
                    <a:pt x="3" y="9"/>
                    <a:pt x="0" y="11"/>
                  </a:cubicBezTo>
                  <a:cubicBezTo>
                    <a:pt x="0" y="7"/>
                    <a:pt x="2" y="5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10" y="2"/>
                    <a:pt x="11" y="0"/>
                    <a:pt x="13" y="1"/>
                  </a:cubicBezTo>
                  <a:close/>
                </a:path>
              </a:pathLst>
            </a:custGeom>
            <a:solidFill>
              <a:srgbClr val="4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227F2B15-3E48-6052-1704-98C107A15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1119"/>
              <a:ext cx="125" cy="86"/>
            </a:xfrm>
            <a:custGeom>
              <a:avLst/>
              <a:gdLst>
                <a:gd name="T0" fmla="*/ 0 w 28"/>
                <a:gd name="T1" fmla="*/ 14 h 19"/>
                <a:gd name="T2" fmla="*/ 0 w 28"/>
                <a:gd name="T3" fmla="*/ 0 h 19"/>
                <a:gd name="T4" fmla="*/ 22 w 28"/>
                <a:gd name="T5" fmla="*/ 4 h 19"/>
                <a:gd name="T6" fmla="*/ 28 w 28"/>
                <a:gd name="T7" fmla="*/ 11 h 19"/>
                <a:gd name="T8" fmla="*/ 21 w 28"/>
                <a:gd name="T9" fmla="*/ 17 h 19"/>
                <a:gd name="T10" fmla="*/ 0 w 28"/>
                <a:gd name="T1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9">
                  <a:moveTo>
                    <a:pt x="0" y="14"/>
                  </a:moveTo>
                  <a:cubicBezTo>
                    <a:pt x="0" y="9"/>
                    <a:pt x="0" y="5"/>
                    <a:pt x="0" y="0"/>
                  </a:cubicBezTo>
                  <a:cubicBezTo>
                    <a:pt x="7" y="1"/>
                    <a:pt x="14" y="3"/>
                    <a:pt x="22" y="4"/>
                  </a:cubicBezTo>
                  <a:cubicBezTo>
                    <a:pt x="28" y="5"/>
                    <a:pt x="28" y="5"/>
                    <a:pt x="28" y="11"/>
                  </a:cubicBezTo>
                  <a:cubicBezTo>
                    <a:pt x="28" y="19"/>
                    <a:pt x="28" y="19"/>
                    <a:pt x="21" y="17"/>
                  </a:cubicBezTo>
                  <a:cubicBezTo>
                    <a:pt x="14" y="16"/>
                    <a:pt x="7" y="15"/>
                    <a:pt x="0" y="14"/>
                  </a:cubicBezTo>
                  <a:close/>
                </a:path>
              </a:pathLst>
            </a:custGeom>
            <a:solidFill>
              <a:srgbClr val="6C9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A5CA76D5-1E59-5C55-E1AC-CC8598B4A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5" y="1498"/>
              <a:ext cx="192" cy="131"/>
            </a:xfrm>
            <a:custGeom>
              <a:avLst/>
              <a:gdLst>
                <a:gd name="T0" fmla="*/ 13 w 43"/>
                <a:gd name="T1" fmla="*/ 12 h 29"/>
                <a:gd name="T2" fmla="*/ 1 w 43"/>
                <a:gd name="T3" fmla="*/ 7 h 29"/>
                <a:gd name="T4" fmla="*/ 1 w 43"/>
                <a:gd name="T5" fmla="*/ 6 h 29"/>
                <a:gd name="T6" fmla="*/ 11 w 43"/>
                <a:gd name="T7" fmla="*/ 0 h 29"/>
                <a:gd name="T8" fmla="*/ 20 w 43"/>
                <a:gd name="T9" fmla="*/ 2 h 29"/>
                <a:gd name="T10" fmla="*/ 26 w 43"/>
                <a:gd name="T11" fmla="*/ 3 h 29"/>
                <a:gd name="T12" fmla="*/ 30 w 43"/>
                <a:gd name="T13" fmla="*/ 5 h 29"/>
                <a:gd name="T14" fmla="*/ 39 w 43"/>
                <a:gd name="T15" fmla="*/ 17 h 29"/>
                <a:gd name="T16" fmla="*/ 41 w 43"/>
                <a:gd name="T17" fmla="*/ 24 h 29"/>
                <a:gd name="T18" fmla="*/ 34 w 43"/>
                <a:gd name="T19" fmla="*/ 29 h 29"/>
                <a:gd name="T20" fmla="*/ 28 w 43"/>
                <a:gd name="T21" fmla="*/ 21 h 29"/>
                <a:gd name="T22" fmla="*/ 27 w 43"/>
                <a:gd name="T23" fmla="*/ 20 h 29"/>
                <a:gd name="T24" fmla="*/ 13 w 43"/>
                <a:gd name="T25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29">
                  <a:moveTo>
                    <a:pt x="13" y="12"/>
                  </a:moveTo>
                  <a:cubicBezTo>
                    <a:pt x="10" y="7"/>
                    <a:pt x="5" y="7"/>
                    <a:pt x="1" y="7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3" y="3"/>
                    <a:pt x="7" y="1"/>
                    <a:pt x="11" y="0"/>
                  </a:cubicBezTo>
                  <a:cubicBezTo>
                    <a:pt x="14" y="0"/>
                    <a:pt x="17" y="1"/>
                    <a:pt x="20" y="2"/>
                  </a:cubicBezTo>
                  <a:cubicBezTo>
                    <a:pt x="22" y="3"/>
                    <a:pt x="24" y="3"/>
                    <a:pt x="26" y="3"/>
                  </a:cubicBezTo>
                  <a:cubicBezTo>
                    <a:pt x="27" y="4"/>
                    <a:pt x="29" y="4"/>
                    <a:pt x="30" y="5"/>
                  </a:cubicBezTo>
                  <a:cubicBezTo>
                    <a:pt x="34" y="9"/>
                    <a:pt x="36" y="13"/>
                    <a:pt x="39" y="17"/>
                  </a:cubicBezTo>
                  <a:cubicBezTo>
                    <a:pt x="41" y="20"/>
                    <a:pt x="43" y="22"/>
                    <a:pt x="41" y="24"/>
                  </a:cubicBezTo>
                  <a:cubicBezTo>
                    <a:pt x="40" y="27"/>
                    <a:pt x="38" y="29"/>
                    <a:pt x="34" y="29"/>
                  </a:cubicBezTo>
                  <a:cubicBezTo>
                    <a:pt x="32" y="26"/>
                    <a:pt x="31" y="22"/>
                    <a:pt x="28" y="21"/>
                  </a:cubicBezTo>
                  <a:cubicBezTo>
                    <a:pt x="28" y="20"/>
                    <a:pt x="28" y="20"/>
                    <a:pt x="27" y="20"/>
                  </a:cubicBezTo>
                  <a:cubicBezTo>
                    <a:pt x="24" y="14"/>
                    <a:pt x="19" y="13"/>
                    <a:pt x="13" y="12"/>
                  </a:cubicBezTo>
                  <a:close/>
                </a:path>
              </a:pathLst>
            </a:custGeom>
            <a:solidFill>
              <a:srgbClr val="6D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E0DBADD9-679D-1DF5-A394-65BF333A5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" y="1566"/>
              <a:ext cx="129" cy="171"/>
            </a:xfrm>
            <a:custGeom>
              <a:avLst/>
              <a:gdLst>
                <a:gd name="T0" fmla="*/ 1 w 29"/>
                <a:gd name="T1" fmla="*/ 9 h 38"/>
                <a:gd name="T2" fmla="*/ 1 w 29"/>
                <a:gd name="T3" fmla="*/ 9 h 38"/>
                <a:gd name="T4" fmla="*/ 0 w 29"/>
                <a:gd name="T5" fmla="*/ 9 h 38"/>
                <a:gd name="T6" fmla="*/ 12 w 29"/>
                <a:gd name="T7" fmla="*/ 5 h 38"/>
                <a:gd name="T8" fmla="*/ 18 w 29"/>
                <a:gd name="T9" fmla="*/ 2 h 38"/>
                <a:gd name="T10" fmla="*/ 26 w 29"/>
                <a:gd name="T11" fmla="*/ 7 h 38"/>
                <a:gd name="T12" fmla="*/ 27 w 29"/>
                <a:gd name="T13" fmla="*/ 17 h 38"/>
                <a:gd name="T14" fmla="*/ 29 w 29"/>
                <a:gd name="T15" fmla="*/ 32 h 38"/>
                <a:gd name="T16" fmla="*/ 26 w 29"/>
                <a:gd name="T17" fmla="*/ 36 h 38"/>
                <a:gd name="T18" fmla="*/ 21 w 29"/>
                <a:gd name="T19" fmla="*/ 37 h 38"/>
                <a:gd name="T20" fmla="*/ 16 w 29"/>
                <a:gd name="T21" fmla="*/ 14 h 38"/>
                <a:gd name="T22" fmla="*/ 16 w 29"/>
                <a:gd name="T23" fmla="*/ 13 h 38"/>
                <a:gd name="T24" fmla="*/ 10 w 29"/>
                <a:gd name="T25" fmla="*/ 8 h 38"/>
                <a:gd name="T26" fmla="*/ 1 w 29"/>
                <a:gd name="T27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8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4" y="7"/>
                    <a:pt x="8" y="7"/>
                    <a:pt x="12" y="5"/>
                  </a:cubicBezTo>
                  <a:cubicBezTo>
                    <a:pt x="14" y="4"/>
                    <a:pt x="16" y="3"/>
                    <a:pt x="18" y="2"/>
                  </a:cubicBezTo>
                  <a:cubicBezTo>
                    <a:pt x="23" y="0"/>
                    <a:pt x="25" y="2"/>
                    <a:pt x="26" y="7"/>
                  </a:cubicBezTo>
                  <a:cubicBezTo>
                    <a:pt x="26" y="10"/>
                    <a:pt x="26" y="13"/>
                    <a:pt x="27" y="17"/>
                  </a:cubicBezTo>
                  <a:cubicBezTo>
                    <a:pt x="28" y="22"/>
                    <a:pt x="28" y="27"/>
                    <a:pt x="29" y="32"/>
                  </a:cubicBezTo>
                  <a:cubicBezTo>
                    <a:pt x="29" y="34"/>
                    <a:pt x="29" y="36"/>
                    <a:pt x="26" y="36"/>
                  </a:cubicBezTo>
                  <a:cubicBezTo>
                    <a:pt x="25" y="38"/>
                    <a:pt x="23" y="37"/>
                    <a:pt x="21" y="37"/>
                  </a:cubicBezTo>
                  <a:cubicBezTo>
                    <a:pt x="20" y="29"/>
                    <a:pt x="18" y="22"/>
                    <a:pt x="16" y="14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5" y="8"/>
                    <a:pt x="15" y="8"/>
                    <a:pt x="10" y="8"/>
                  </a:cubicBezTo>
                  <a:cubicBezTo>
                    <a:pt x="7" y="9"/>
                    <a:pt x="4" y="9"/>
                    <a:pt x="1" y="9"/>
                  </a:cubicBezTo>
                  <a:close/>
                </a:path>
              </a:pathLst>
            </a:custGeom>
            <a:solidFill>
              <a:srgbClr val="0C4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E30672C6-BC8A-759B-76A3-D6C07C044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" y="1471"/>
              <a:ext cx="174" cy="144"/>
            </a:xfrm>
            <a:custGeom>
              <a:avLst/>
              <a:gdLst>
                <a:gd name="T0" fmla="*/ 32 w 39"/>
                <a:gd name="T1" fmla="*/ 1 h 32"/>
                <a:gd name="T2" fmla="*/ 39 w 39"/>
                <a:gd name="T3" fmla="*/ 10 h 32"/>
                <a:gd name="T4" fmla="*/ 34 w 39"/>
                <a:gd name="T5" fmla="*/ 7 h 32"/>
                <a:gd name="T6" fmla="*/ 27 w 39"/>
                <a:gd name="T7" fmla="*/ 3 h 32"/>
                <a:gd name="T8" fmla="*/ 23 w 39"/>
                <a:gd name="T9" fmla="*/ 7 h 32"/>
                <a:gd name="T10" fmla="*/ 21 w 39"/>
                <a:gd name="T11" fmla="*/ 25 h 32"/>
                <a:gd name="T12" fmla="*/ 21 w 39"/>
                <a:gd name="T13" fmla="*/ 30 h 32"/>
                <a:gd name="T14" fmla="*/ 19 w 39"/>
                <a:gd name="T15" fmla="*/ 31 h 32"/>
                <a:gd name="T16" fmla="*/ 12 w 39"/>
                <a:gd name="T17" fmla="*/ 29 h 32"/>
                <a:gd name="T18" fmla="*/ 5 w 39"/>
                <a:gd name="T19" fmla="*/ 26 h 32"/>
                <a:gd name="T20" fmla="*/ 3 w 39"/>
                <a:gd name="T21" fmla="*/ 20 h 32"/>
                <a:gd name="T22" fmla="*/ 8 w 39"/>
                <a:gd name="T23" fmla="*/ 14 h 32"/>
                <a:gd name="T24" fmla="*/ 16 w 39"/>
                <a:gd name="T25" fmla="*/ 4 h 32"/>
                <a:gd name="T26" fmla="*/ 21 w 39"/>
                <a:gd name="T27" fmla="*/ 0 h 32"/>
                <a:gd name="T28" fmla="*/ 32 w 39"/>
                <a:gd name="T2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2">
                  <a:moveTo>
                    <a:pt x="32" y="1"/>
                  </a:moveTo>
                  <a:cubicBezTo>
                    <a:pt x="36" y="3"/>
                    <a:pt x="37" y="7"/>
                    <a:pt x="39" y="10"/>
                  </a:cubicBezTo>
                  <a:cubicBezTo>
                    <a:pt x="36" y="11"/>
                    <a:pt x="35" y="9"/>
                    <a:pt x="34" y="7"/>
                  </a:cubicBezTo>
                  <a:cubicBezTo>
                    <a:pt x="32" y="4"/>
                    <a:pt x="30" y="3"/>
                    <a:pt x="27" y="3"/>
                  </a:cubicBezTo>
                  <a:cubicBezTo>
                    <a:pt x="25" y="4"/>
                    <a:pt x="24" y="5"/>
                    <a:pt x="23" y="7"/>
                  </a:cubicBezTo>
                  <a:cubicBezTo>
                    <a:pt x="23" y="13"/>
                    <a:pt x="22" y="19"/>
                    <a:pt x="21" y="25"/>
                  </a:cubicBezTo>
                  <a:cubicBezTo>
                    <a:pt x="20" y="27"/>
                    <a:pt x="21" y="29"/>
                    <a:pt x="21" y="30"/>
                  </a:cubicBezTo>
                  <a:cubicBezTo>
                    <a:pt x="20" y="31"/>
                    <a:pt x="19" y="31"/>
                    <a:pt x="19" y="31"/>
                  </a:cubicBezTo>
                  <a:cubicBezTo>
                    <a:pt x="16" y="31"/>
                    <a:pt x="14" y="32"/>
                    <a:pt x="12" y="29"/>
                  </a:cubicBezTo>
                  <a:cubicBezTo>
                    <a:pt x="10" y="28"/>
                    <a:pt x="8" y="27"/>
                    <a:pt x="5" y="26"/>
                  </a:cubicBezTo>
                  <a:cubicBezTo>
                    <a:pt x="1" y="25"/>
                    <a:pt x="0" y="23"/>
                    <a:pt x="3" y="20"/>
                  </a:cubicBezTo>
                  <a:cubicBezTo>
                    <a:pt x="5" y="18"/>
                    <a:pt x="6" y="16"/>
                    <a:pt x="8" y="14"/>
                  </a:cubicBezTo>
                  <a:cubicBezTo>
                    <a:pt x="11" y="11"/>
                    <a:pt x="13" y="8"/>
                    <a:pt x="16" y="4"/>
                  </a:cubicBezTo>
                  <a:cubicBezTo>
                    <a:pt x="17" y="2"/>
                    <a:pt x="18" y="0"/>
                    <a:pt x="21" y="0"/>
                  </a:cubicBezTo>
                  <a:cubicBezTo>
                    <a:pt x="24" y="1"/>
                    <a:pt x="28" y="1"/>
                    <a:pt x="32" y="1"/>
                  </a:cubicBezTo>
                  <a:close/>
                </a:path>
              </a:pathLst>
            </a:custGeom>
            <a:solidFill>
              <a:srgbClr val="AD1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7949A32A-6AD2-76E9-41D1-C4AED65C1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" y="1453"/>
              <a:ext cx="89" cy="126"/>
            </a:xfrm>
            <a:custGeom>
              <a:avLst/>
              <a:gdLst>
                <a:gd name="T0" fmla="*/ 13 w 20"/>
                <a:gd name="T1" fmla="*/ 1 h 28"/>
                <a:gd name="T2" fmla="*/ 12 w 20"/>
                <a:gd name="T3" fmla="*/ 2 h 28"/>
                <a:gd name="T4" fmla="*/ 12 w 20"/>
                <a:gd name="T5" fmla="*/ 2 h 28"/>
                <a:gd name="T6" fmla="*/ 19 w 20"/>
                <a:gd name="T7" fmla="*/ 10 h 28"/>
                <a:gd name="T8" fmla="*/ 19 w 20"/>
                <a:gd name="T9" fmla="*/ 24 h 28"/>
                <a:gd name="T10" fmla="*/ 16 w 20"/>
                <a:gd name="T11" fmla="*/ 27 h 28"/>
                <a:gd name="T12" fmla="*/ 13 w 20"/>
                <a:gd name="T13" fmla="*/ 27 h 28"/>
                <a:gd name="T14" fmla="*/ 10 w 20"/>
                <a:gd name="T15" fmla="*/ 25 h 28"/>
                <a:gd name="T16" fmla="*/ 5 w 20"/>
                <a:gd name="T17" fmla="*/ 24 h 28"/>
                <a:gd name="T18" fmla="*/ 1 w 20"/>
                <a:gd name="T19" fmla="*/ 25 h 28"/>
                <a:gd name="T20" fmla="*/ 0 w 20"/>
                <a:gd name="T21" fmla="*/ 24 h 28"/>
                <a:gd name="T22" fmla="*/ 0 w 20"/>
                <a:gd name="T23" fmla="*/ 23 h 28"/>
                <a:gd name="T24" fmla="*/ 4 w 20"/>
                <a:gd name="T25" fmla="*/ 13 h 28"/>
                <a:gd name="T26" fmla="*/ 5 w 20"/>
                <a:gd name="T27" fmla="*/ 6 h 28"/>
                <a:gd name="T28" fmla="*/ 5 w 20"/>
                <a:gd name="T29" fmla="*/ 4 h 28"/>
                <a:gd name="T30" fmla="*/ 9 w 20"/>
                <a:gd name="T31" fmla="*/ 0 h 28"/>
                <a:gd name="T32" fmla="*/ 13 w 20"/>
                <a:gd name="T33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8">
                  <a:moveTo>
                    <a:pt x="13" y="1"/>
                  </a:moveTo>
                  <a:cubicBezTo>
                    <a:pt x="13" y="1"/>
                    <a:pt x="13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9" y="3"/>
                    <a:pt x="19" y="3"/>
                    <a:pt x="19" y="10"/>
                  </a:cubicBezTo>
                  <a:cubicBezTo>
                    <a:pt x="19" y="15"/>
                    <a:pt x="20" y="20"/>
                    <a:pt x="19" y="24"/>
                  </a:cubicBezTo>
                  <a:cubicBezTo>
                    <a:pt x="18" y="25"/>
                    <a:pt x="17" y="26"/>
                    <a:pt x="16" y="27"/>
                  </a:cubicBezTo>
                  <a:cubicBezTo>
                    <a:pt x="15" y="28"/>
                    <a:pt x="14" y="28"/>
                    <a:pt x="13" y="27"/>
                  </a:cubicBezTo>
                  <a:cubicBezTo>
                    <a:pt x="12" y="27"/>
                    <a:pt x="11" y="26"/>
                    <a:pt x="10" y="25"/>
                  </a:cubicBezTo>
                  <a:cubicBezTo>
                    <a:pt x="8" y="23"/>
                    <a:pt x="7" y="23"/>
                    <a:pt x="5" y="24"/>
                  </a:cubicBezTo>
                  <a:cubicBezTo>
                    <a:pt x="4" y="25"/>
                    <a:pt x="3" y="25"/>
                    <a:pt x="1" y="25"/>
                  </a:cubicBezTo>
                  <a:cubicBezTo>
                    <a:pt x="1" y="25"/>
                    <a:pt x="0" y="25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4" y="21"/>
                    <a:pt x="4" y="17"/>
                    <a:pt x="4" y="13"/>
                  </a:cubicBezTo>
                  <a:cubicBezTo>
                    <a:pt x="7" y="11"/>
                    <a:pt x="5" y="8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2"/>
                    <a:pt x="7" y="1"/>
                    <a:pt x="9" y="0"/>
                  </a:cubicBezTo>
                  <a:cubicBezTo>
                    <a:pt x="11" y="0"/>
                    <a:pt x="13" y="0"/>
                    <a:pt x="13" y="1"/>
                  </a:cubicBezTo>
                  <a:close/>
                </a:path>
              </a:pathLst>
            </a:custGeom>
            <a:solidFill>
              <a:srgbClr val="055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9883649D-25EB-AB39-C999-5F1FC1CCA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5" y="1214"/>
              <a:ext cx="14" cy="501"/>
            </a:xfrm>
            <a:custGeom>
              <a:avLst/>
              <a:gdLst>
                <a:gd name="T0" fmla="*/ 3 w 3"/>
                <a:gd name="T1" fmla="*/ 111 h 111"/>
                <a:gd name="T2" fmla="*/ 1 w 3"/>
                <a:gd name="T3" fmla="*/ 110 h 111"/>
                <a:gd name="T4" fmla="*/ 0 w 3"/>
                <a:gd name="T5" fmla="*/ 104 h 111"/>
                <a:gd name="T6" fmla="*/ 0 w 3"/>
                <a:gd name="T7" fmla="*/ 5 h 111"/>
                <a:gd name="T8" fmla="*/ 1 w 3"/>
                <a:gd name="T9" fmla="*/ 0 h 111"/>
                <a:gd name="T10" fmla="*/ 3 w 3"/>
                <a:gd name="T11" fmla="*/ 3 h 111"/>
                <a:gd name="T12" fmla="*/ 3 w 3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1">
                  <a:moveTo>
                    <a:pt x="3" y="111"/>
                  </a:moveTo>
                  <a:cubicBezTo>
                    <a:pt x="2" y="111"/>
                    <a:pt x="1" y="111"/>
                    <a:pt x="1" y="110"/>
                  </a:cubicBezTo>
                  <a:cubicBezTo>
                    <a:pt x="1" y="108"/>
                    <a:pt x="0" y="106"/>
                    <a:pt x="0" y="104"/>
                  </a:cubicBezTo>
                  <a:cubicBezTo>
                    <a:pt x="0" y="71"/>
                    <a:pt x="0" y="38"/>
                    <a:pt x="0" y="5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39"/>
                    <a:pt x="3" y="75"/>
                    <a:pt x="3" y="111"/>
                  </a:cubicBezTo>
                  <a:close/>
                </a:path>
              </a:pathLst>
            </a:custGeom>
            <a:solidFill>
              <a:srgbClr val="909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EB69605E-8987-658D-1124-8CEA8DECB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" y="1376"/>
              <a:ext cx="116" cy="95"/>
            </a:xfrm>
            <a:custGeom>
              <a:avLst/>
              <a:gdLst>
                <a:gd name="T0" fmla="*/ 6 w 26"/>
                <a:gd name="T1" fmla="*/ 2 h 21"/>
                <a:gd name="T2" fmla="*/ 23 w 26"/>
                <a:gd name="T3" fmla="*/ 0 h 21"/>
                <a:gd name="T4" fmla="*/ 25 w 26"/>
                <a:gd name="T5" fmla="*/ 13 h 21"/>
                <a:gd name="T6" fmla="*/ 22 w 26"/>
                <a:gd name="T7" fmla="*/ 17 h 21"/>
                <a:gd name="T8" fmla="*/ 21 w 26"/>
                <a:gd name="T9" fmla="*/ 14 h 21"/>
                <a:gd name="T10" fmla="*/ 14 w 26"/>
                <a:gd name="T11" fmla="*/ 19 h 21"/>
                <a:gd name="T12" fmla="*/ 8 w 26"/>
                <a:gd name="T13" fmla="*/ 20 h 21"/>
                <a:gd name="T14" fmla="*/ 0 w 26"/>
                <a:gd name="T15" fmla="*/ 11 h 21"/>
                <a:gd name="T16" fmla="*/ 2 w 26"/>
                <a:gd name="T17" fmla="*/ 7 h 21"/>
                <a:gd name="T18" fmla="*/ 4 w 26"/>
                <a:gd name="T19" fmla="*/ 4 h 21"/>
                <a:gd name="T20" fmla="*/ 6 w 26"/>
                <a:gd name="T2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1">
                  <a:moveTo>
                    <a:pt x="6" y="2"/>
                  </a:moveTo>
                  <a:cubicBezTo>
                    <a:pt x="12" y="1"/>
                    <a:pt x="18" y="0"/>
                    <a:pt x="23" y="0"/>
                  </a:cubicBezTo>
                  <a:cubicBezTo>
                    <a:pt x="26" y="4"/>
                    <a:pt x="25" y="9"/>
                    <a:pt x="25" y="13"/>
                  </a:cubicBezTo>
                  <a:cubicBezTo>
                    <a:pt x="24" y="15"/>
                    <a:pt x="24" y="17"/>
                    <a:pt x="22" y="17"/>
                  </a:cubicBezTo>
                  <a:cubicBezTo>
                    <a:pt x="20" y="17"/>
                    <a:pt x="21" y="15"/>
                    <a:pt x="21" y="14"/>
                  </a:cubicBezTo>
                  <a:cubicBezTo>
                    <a:pt x="18" y="15"/>
                    <a:pt x="16" y="17"/>
                    <a:pt x="14" y="19"/>
                  </a:cubicBezTo>
                  <a:cubicBezTo>
                    <a:pt x="12" y="21"/>
                    <a:pt x="10" y="21"/>
                    <a:pt x="8" y="20"/>
                  </a:cubicBezTo>
                  <a:cubicBezTo>
                    <a:pt x="5" y="17"/>
                    <a:pt x="2" y="15"/>
                    <a:pt x="0" y="11"/>
                  </a:cubicBezTo>
                  <a:cubicBezTo>
                    <a:pt x="0" y="9"/>
                    <a:pt x="0" y="8"/>
                    <a:pt x="2" y="7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73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433738E5-BBA3-E615-1794-1EA4B378D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4" y="1363"/>
              <a:ext cx="103" cy="153"/>
            </a:xfrm>
            <a:custGeom>
              <a:avLst/>
              <a:gdLst>
                <a:gd name="T0" fmla="*/ 1 w 23"/>
                <a:gd name="T1" fmla="*/ 0 h 34"/>
                <a:gd name="T2" fmla="*/ 3 w 23"/>
                <a:gd name="T3" fmla="*/ 0 h 34"/>
                <a:gd name="T4" fmla="*/ 15 w 23"/>
                <a:gd name="T5" fmla="*/ 9 h 34"/>
                <a:gd name="T6" fmla="*/ 20 w 23"/>
                <a:gd name="T7" fmla="*/ 22 h 34"/>
                <a:gd name="T8" fmla="*/ 22 w 23"/>
                <a:gd name="T9" fmla="*/ 29 h 34"/>
                <a:gd name="T10" fmla="*/ 22 w 23"/>
                <a:gd name="T11" fmla="*/ 32 h 34"/>
                <a:gd name="T12" fmla="*/ 8 w 23"/>
                <a:gd name="T13" fmla="*/ 25 h 34"/>
                <a:gd name="T14" fmla="*/ 5 w 23"/>
                <a:gd name="T15" fmla="*/ 19 h 34"/>
                <a:gd name="T16" fmla="*/ 3 w 23"/>
                <a:gd name="T17" fmla="*/ 12 h 34"/>
                <a:gd name="T18" fmla="*/ 1 w 23"/>
                <a:gd name="T19" fmla="*/ 7 h 34"/>
                <a:gd name="T20" fmla="*/ 0 w 23"/>
                <a:gd name="T21" fmla="*/ 2 h 34"/>
                <a:gd name="T22" fmla="*/ 1 w 23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4">
                  <a:moveTo>
                    <a:pt x="1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10" y="0"/>
                    <a:pt x="13" y="5"/>
                    <a:pt x="15" y="9"/>
                  </a:cubicBezTo>
                  <a:cubicBezTo>
                    <a:pt x="18" y="13"/>
                    <a:pt x="19" y="17"/>
                    <a:pt x="20" y="22"/>
                  </a:cubicBezTo>
                  <a:cubicBezTo>
                    <a:pt x="20" y="24"/>
                    <a:pt x="21" y="26"/>
                    <a:pt x="22" y="29"/>
                  </a:cubicBezTo>
                  <a:cubicBezTo>
                    <a:pt x="23" y="30"/>
                    <a:pt x="23" y="31"/>
                    <a:pt x="22" y="32"/>
                  </a:cubicBezTo>
                  <a:cubicBezTo>
                    <a:pt x="17" y="34"/>
                    <a:pt x="11" y="30"/>
                    <a:pt x="8" y="25"/>
                  </a:cubicBezTo>
                  <a:cubicBezTo>
                    <a:pt x="7" y="23"/>
                    <a:pt x="6" y="21"/>
                    <a:pt x="5" y="19"/>
                  </a:cubicBezTo>
                  <a:cubicBezTo>
                    <a:pt x="3" y="17"/>
                    <a:pt x="3" y="14"/>
                    <a:pt x="3" y="12"/>
                  </a:cubicBezTo>
                  <a:cubicBezTo>
                    <a:pt x="2" y="10"/>
                    <a:pt x="2" y="9"/>
                    <a:pt x="1" y="7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747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55478B34-1D45-558B-94C2-6C4DEDEB9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" y="1552"/>
              <a:ext cx="31" cy="240"/>
            </a:xfrm>
            <a:custGeom>
              <a:avLst/>
              <a:gdLst>
                <a:gd name="T0" fmla="*/ 0 w 7"/>
                <a:gd name="T1" fmla="*/ 0 h 53"/>
                <a:gd name="T2" fmla="*/ 6 w 7"/>
                <a:gd name="T3" fmla="*/ 0 h 53"/>
                <a:gd name="T4" fmla="*/ 7 w 7"/>
                <a:gd name="T5" fmla="*/ 50 h 53"/>
                <a:gd name="T6" fmla="*/ 3 w 7"/>
                <a:gd name="T7" fmla="*/ 53 h 53"/>
                <a:gd name="T8" fmla="*/ 0 w 7"/>
                <a:gd name="T9" fmla="*/ 50 h 53"/>
                <a:gd name="T10" fmla="*/ 0 w 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3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17"/>
                    <a:pt x="6" y="33"/>
                    <a:pt x="7" y="50"/>
                  </a:cubicBezTo>
                  <a:cubicBezTo>
                    <a:pt x="7" y="52"/>
                    <a:pt x="6" y="53"/>
                    <a:pt x="3" y="53"/>
                  </a:cubicBezTo>
                  <a:cubicBezTo>
                    <a:pt x="1" y="53"/>
                    <a:pt x="0" y="52"/>
                    <a:pt x="0" y="50"/>
                  </a:cubicBezTo>
                  <a:cubicBezTo>
                    <a:pt x="0" y="33"/>
                    <a:pt x="0" y="17"/>
                    <a:pt x="0" y="0"/>
                  </a:cubicBezTo>
                  <a:close/>
                </a:path>
              </a:pathLst>
            </a:custGeom>
            <a:solidFill>
              <a:srgbClr val="535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800BA845-C086-C145-58CD-7FDC1C42E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9" y="1552"/>
              <a:ext cx="31" cy="244"/>
            </a:xfrm>
            <a:custGeom>
              <a:avLst/>
              <a:gdLst>
                <a:gd name="T0" fmla="*/ 0 w 7"/>
                <a:gd name="T1" fmla="*/ 0 h 54"/>
                <a:gd name="T2" fmla="*/ 6 w 7"/>
                <a:gd name="T3" fmla="*/ 0 h 54"/>
                <a:gd name="T4" fmla="*/ 7 w 7"/>
                <a:gd name="T5" fmla="*/ 50 h 54"/>
                <a:gd name="T6" fmla="*/ 3 w 7"/>
                <a:gd name="T7" fmla="*/ 53 h 54"/>
                <a:gd name="T8" fmla="*/ 1 w 7"/>
                <a:gd name="T9" fmla="*/ 50 h 54"/>
                <a:gd name="T10" fmla="*/ 0 w 7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4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7" y="17"/>
                    <a:pt x="6" y="33"/>
                    <a:pt x="7" y="50"/>
                  </a:cubicBezTo>
                  <a:cubicBezTo>
                    <a:pt x="7" y="54"/>
                    <a:pt x="5" y="53"/>
                    <a:pt x="3" y="53"/>
                  </a:cubicBezTo>
                  <a:cubicBezTo>
                    <a:pt x="0" y="53"/>
                    <a:pt x="1" y="52"/>
                    <a:pt x="1" y="50"/>
                  </a:cubicBezTo>
                  <a:cubicBezTo>
                    <a:pt x="1" y="34"/>
                    <a:pt x="1" y="17"/>
                    <a:pt x="0" y="0"/>
                  </a:cubicBezTo>
                  <a:close/>
                </a:path>
              </a:pathLst>
            </a:custGeom>
            <a:solidFill>
              <a:srgbClr val="50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66280470-395D-B0A0-D8A5-B48AB3FD7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" y="1602"/>
              <a:ext cx="57" cy="180"/>
            </a:xfrm>
            <a:custGeom>
              <a:avLst/>
              <a:gdLst>
                <a:gd name="T0" fmla="*/ 1 w 13"/>
                <a:gd name="T1" fmla="*/ 1 h 40"/>
                <a:gd name="T2" fmla="*/ 2 w 13"/>
                <a:gd name="T3" fmla="*/ 1 h 40"/>
                <a:gd name="T4" fmla="*/ 13 w 13"/>
                <a:gd name="T5" fmla="*/ 2 h 40"/>
                <a:gd name="T6" fmla="*/ 11 w 13"/>
                <a:gd name="T7" fmla="*/ 9 h 40"/>
                <a:gd name="T8" fmla="*/ 8 w 13"/>
                <a:gd name="T9" fmla="*/ 31 h 40"/>
                <a:gd name="T10" fmla="*/ 11 w 13"/>
                <a:gd name="T11" fmla="*/ 35 h 40"/>
                <a:gd name="T12" fmla="*/ 11 w 13"/>
                <a:gd name="T13" fmla="*/ 38 h 40"/>
                <a:gd name="T14" fmla="*/ 2 w 13"/>
                <a:gd name="T15" fmla="*/ 35 h 40"/>
                <a:gd name="T16" fmla="*/ 1 w 13"/>
                <a:gd name="T17" fmla="*/ 9 h 40"/>
                <a:gd name="T18" fmla="*/ 1 w 13"/>
                <a:gd name="T19" fmla="*/ 3 h 40"/>
                <a:gd name="T20" fmla="*/ 1 w 13"/>
                <a:gd name="T2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40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5" y="0"/>
                    <a:pt x="9" y="0"/>
                    <a:pt x="13" y="2"/>
                  </a:cubicBezTo>
                  <a:cubicBezTo>
                    <a:pt x="12" y="4"/>
                    <a:pt x="12" y="7"/>
                    <a:pt x="11" y="9"/>
                  </a:cubicBezTo>
                  <a:cubicBezTo>
                    <a:pt x="8" y="16"/>
                    <a:pt x="8" y="23"/>
                    <a:pt x="8" y="31"/>
                  </a:cubicBezTo>
                  <a:cubicBezTo>
                    <a:pt x="8" y="33"/>
                    <a:pt x="9" y="34"/>
                    <a:pt x="11" y="35"/>
                  </a:cubicBezTo>
                  <a:cubicBezTo>
                    <a:pt x="12" y="36"/>
                    <a:pt x="12" y="37"/>
                    <a:pt x="11" y="38"/>
                  </a:cubicBezTo>
                  <a:cubicBezTo>
                    <a:pt x="8" y="40"/>
                    <a:pt x="3" y="39"/>
                    <a:pt x="2" y="35"/>
                  </a:cubicBezTo>
                  <a:cubicBezTo>
                    <a:pt x="1" y="26"/>
                    <a:pt x="1" y="17"/>
                    <a:pt x="1" y="9"/>
                  </a:cubicBezTo>
                  <a:cubicBezTo>
                    <a:pt x="2" y="7"/>
                    <a:pt x="2" y="5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4B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5E908B5C-21BE-D37B-77EB-9B70E5881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1611"/>
              <a:ext cx="58" cy="176"/>
            </a:xfrm>
            <a:custGeom>
              <a:avLst/>
              <a:gdLst>
                <a:gd name="T0" fmla="*/ 0 w 13"/>
                <a:gd name="T1" fmla="*/ 31 h 39"/>
                <a:gd name="T2" fmla="*/ 1 w 13"/>
                <a:gd name="T3" fmla="*/ 22 h 39"/>
                <a:gd name="T4" fmla="*/ 1 w 13"/>
                <a:gd name="T5" fmla="*/ 7 h 39"/>
                <a:gd name="T6" fmla="*/ 5 w 13"/>
                <a:gd name="T7" fmla="*/ 2 h 39"/>
                <a:gd name="T8" fmla="*/ 11 w 13"/>
                <a:gd name="T9" fmla="*/ 1 h 39"/>
                <a:gd name="T10" fmla="*/ 13 w 13"/>
                <a:gd name="T11" fmla="*/ 3 h 39"/>
                <a:gd name="T12" fmla="*/ 13 w 13"/>
                <a:gd name="T13" fmla="*/ 4 h 39"/>
                <a:gd name="T14" fmla="*/ 9 w 13"/>
                <a:gd name="T15" fmla="*/ 20 h 39"/>
                <a:gd name="T16" fmla="*/ 9 w 13"/>
                <a:gd name="T17" fmla="*/ 25 h 39"/>
                <a:gd name="T18" fmla="*/ 13 w 13"/>
                <a:gd name="T19" fmla="*/ 36 h 39"/>
                <a:gd name="T20" fmla="*/ 0 w 13"/>
                <a:gd name="T21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9">
                  <a:moveTo>
                    <a:pt x="0" y="31"/>
                  </a:moveTo>
                  <a:cubicBezTo>
                    <a:pt x="2" y="28"/>
                    <a:pt x="2" y="25"/>
                    <a:pt x="1" y="22"/>
                  </a:cubicBezTo>
                  <a:cubicBezTo>
                    <a:pt x="0" y="17"/>
                    <a:pt x="1" y="12"/>
                    <a:pt x="1" y="7"/>
                  </a:cubicBezTo>
                  <a:cubicBezTo>
                    <a:pt x="0" y="4"/>
                    <a:pt x="2" y="2"/>
                    <a:pt x="5" y="2"/>
                  </a:cubicBezTo>
                  <a:cubicBezTo>
                    <a:pt x="7" y="0"/>
                    <a:pt x="9" y="1"/>
                    <a:pt x="11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9"/>
                    <a:pt x="11" y="15"/>
                    <a:pt x="9" y="20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8" y="30"/>
                    <a:pt x="10" y="33"/>
                    <a:pt x="13" y="36"/>
                  </a:cubicBezTo>
                  <a:cubicBezTo>
                    <a:pt x="8" y="39"/>
                    <a:pt x="2" y="36"/>
                    <a:pt x="0" y="31"/>
                  </a:cubicBezTo>
                  <a:close/>
                </a:path>
              </a:pathLst>
            </a:custGeom>
            <a:solidFill>
              <a:srgbClr val="F3B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CC7CB696-74A4-56E2-A2FC-9BA106F9D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" y="1412"/>
              <a:ext cx="271" cy="267"/>
            </a:xfrm>
            <a:custGeom>
              <a:avLst/>
              <a:gdLst>
                <a:gd name="T0" fmla="*/ 7 w 61"/>
                <a:gd name="T1" fmla="*/ 1 h 59"/>
                <a:gd name="T2" fmla="*/ 20 w 61"/>
                <a:gd name="T3" fmla="*/ 20 h 59"/>
                <a:gd name="T4" fmla="*/ 20 w 61"/>
                <a:gd name="T5" fmla="*/ 22 h 59"/>
                <a:gd name="T6" fmla="*/ 32 w 61"/>
                <a:gd name="T7" fmla="*/ 33 h 59"/>
                <a:gd name="T8" fmla="*/ 49 w 61"/>
                <a:gd name="T9" fmla="*/ 45 h 59"/>
                <a:gd name="T10" fmla="*/ 49 w 61"/>
                <a:gd name="T11" fmla="*/ 47 h 59"/>
                <a:gd name="T12" fmla="*/ 56 w 61"/>
                <a:gd name="T13" fmla="*/ 53 h 59"/>
                <a:gd name="T14" fmla="*/ 61 w 61"/>
                <a:gd name="T15" fmla="*/ 56 h 59"/>
                <a:gd name="T16" fmla="*/ 59 w 61"/>
                <a:gd name="T17" fmla="*/ 57 h 59"/>
                <a:gd name="T18" fmla="*/ 54 w 61"/>
                <a:gd name="T19" fmla="*/ 55 h 59"/>
                <a:gd name="T20" fmla="*/ 50 w 61"/>
                <a:gd name="T21" fmla="*/ 55 h 59"/>
                <a:gd name="T22" fmla="*/ 36 w 61"/>
                <a:gd name="T23" fmla="*/ 54 h 59"/>
                <a:gd name="T24" fmla="*/ 31 w 61"/>
                <a:gd name="T25" fmla="*/ 54 h 59"/>
                <a:gd name="T26" fmla="*/ 27 w 61"/>
                <a:gd name="T27" fmla="*/ 51 h 59"/>
                <a:gd name="T28" fmla="*/ 20 w 61"/>
                <a:gd name="T29" fmla="*/ 36 h 59"/>
                <a:gd name="T30" fmla="*/ 16 w 61"/>
                <a:gd name="T31" fmla="*/ 15 h 59"/>
                <a:gd name="T32" fmla="*/ 1 w 61"/>
                <a:gd name="T33" fmla="*/ 2 h 59"/>
                <a:gd name="T34" fmla="*/ 0 w 61"/>
                <a:gd name="T35" fmla="*/ 1 h 59"/>
                <a:gd name="T36" fmla="*/ 2 w 61"/>
                <a:gd name="T37" fmla="*/ 0 h 59"/>
                <a:gd name="T38" fmla="*/ 7 w 61"/>
                <a:gd name="T39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59">
                  <a:moveTo>
                    <a:pt x="7" y="1"/>
                  </a:moveTo>
                  <a:cubicBezTo>
                    <a:pt x="14" y="5"/>
                    <a:pt x="18" y="12"/>
                    <a:pt x="20" y="20"/>
                  </a:cubicBezTo>
                  <a:cubicBezTo>
                    <a:pt x="20" y="21"/>
                    <a:pt x="20" y="22"/>
                    <a:pt x="20" y="22"/>
                  </a:cubicBezTo>
                  <a:cubicBezTo>
                    <a:pt x="22" y="33"/>
                    <a:pt x="22" y="33"/>
                    <a:pt x="32" y="33"/>
                  </a:cubicBezTo>
                  <a:cubicBezTo>
                    <a:pt x="45" y="33"/>
                    <a:pt x="45" y="31"/>
                    <a:pt x="49" y="45"/>
                  </a:cubicBezTo>
                  <a:cubicBezTo>
                    <a:pt x="49" y="46"/>
                    <a:pt x="49" y="47"/>
                    <a:pt x="49" y="47"/>
                  </a:cubicBezTo>
                  <a:cubicBezTo>
                    <a:pt x="49" y="52"/>
                    <a:pt x="52" y="53"/>
                    <a:pt x="56" y="53"/>
                  </a:cubicBezTo>
                  <a:cubicBezTo>
                    <a:pt x="58" y="53"/>
                    <a:pt x="60" y="55"/>
                    <a:pt x="61" y="56"/>
                  </a:cubicBezTo>
                  <a:cubicBezTo>
                    <a:pt x="61" y="58"/>
                    <a:pt x="60" y="59"/>
                    <a:pt x="59" y="57"/>
                  </a:cubicBezTo>
                  <a:cubicBezTo>
                    <a:pt x="58" y="56"/>
                    <a:pt x="56" y="55"/>
                    <a:pt x="54" y="55"/>
                  </a:cubicBezTo>
                  <a:cubicBezTo>
                    <a:pt x="53" y="55"/>
                    <a:pt x="52" y="55"/>
                    <a:pt x="50" y="55"/>
                  </a:cubicBezTo>
                  <a:cubicBezTo>
                    <a:pt x="46" y="53"/>
                    <a:pt x="41" y="54"/>
                    <a:pt x="36" y="54"/>
                  </a:cubicBezTo>
                  <a:cubicBezTo>
                    <a:pt x="35" y="53"/>
                    <a:pt x="33" y="51"/>
                    <a:pt x="31" y="54"/>
                  </a:cubicBezTo>
                  <a:cubicBezTo>
                    <a:pt x="29" y="53"/>
                    <a:pt x="28" y="52"/>
                    <a:pt x="27" y="51"/>
                  </a:cubicBezTo>
                  <a:cubicBezTo>
                    <a:pt x="22" y="47"/>
                    <a:pt x="21" y="41"/>
                    <a:pt x="20" y="36"/>
                  </a:cubicBezTo>
                  <a:cubicBezTo>
                    <a:pt x="19" y="29"/>
                    <a:pt x="18" y="21"/>
                    <a:pt x="16" y="15"/>
                  </a:cubicBezTo>
                  <a:cubicBezTo>
                    <a:pt x="13" y="8"/>
                    <a:pt x="9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5" y="1"/>
                    <a:pt x="7" y="1"/>
                  </a:cubicBezTo>
                  <a:close/>
                </a:path>
              </a:pathLst>
            </a:custGeom>
            <a:solidFill>
              <a:srgbClr val="5656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88083011-D1B1-36E1-DAF7-C252B71CC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" y="1620"/>
              <a:ext cx="89" cy="140"/>
            </a:xfrm>
            <a:custGeom>
              <a:avLst/>
              <a:gdLst>
                <a:gd name="T0" fmla="*/ 1 w 20"/>
                <a:gd name="T1" fmla="*/ 0 h 31"/>
                <a:gd name="T2" fmla="*/ 18 w 20"/>
                <a:gd name="T3" fmla="*/ 1 h 31"/>
                <a:gd name="T4" fmla="*/ 17 w 20"/>
                <a:gd name="T5" fmla="*/ 24 h 31"/>
                <a:gd name="T6" fmla="*/ 18 w 20"/>
                <a:gd name="T7" fmla="*/ 28 h 31"/>
                <a:gd name="T8" fmla="*/ 17 w 20"/>
                <a:gd name="T9" fmla="*/ 30 h 31"/>
                <a:gd name="T10" fmla="*/ 14 w 20"/>
                <a:gd name="T11" fmla="*/ 28 h 31"/>
                <a:gd name="T12" fmla="*/ 12 w 20"/>
                <a:gd name="T13" fmla="*/ 8 h 31"/>
                <a:gd name="T14" fmla="*/ 12 w 20"/>
                <a:gd name="T15" fmla="*/ 5 h 31"/>
                <a:gd name="T16" fmla="*/ 10 w 20"/>
                <a:gd name="T17" fmla="*/ 2 h 31"/>
                <a:gd name="T18" fmla="*/ 8 w 20"/>
                <a:gd name="T19" fmla="*/ 5 h 31"/>
                <a:gd name="T20" fmla="*/ 7 w 20"/>
                <a:gd name="T21" fmla="*/ 22 h 31"/>
                <a:gd name="T22" fmla="*/ 6 w 20"/>
                <a:gd name="T23" fmla="*/ 27 h 31"/>
                <a:gd name="T24" fmla="*/ 3 w 20"/>
                <a:gd name="T25" fmla="*/ 30 h 31"/>
                <a:gd name="T26" fmla="*/ 1 w 20"/>
                <a:gd name="T27" fmla="*/ 29 h 31"/>
                <a:gd name="T28" fmla="*/ 1 w 20"/>
                <a:gd name="T29" fmla="*/ 26 h 31"/>
                <a:gd name="T30" fmla="*/ 1 w 20"/>
                <a:gd name="T31" fmla="*/ 19 h 31"/>
                <a:gd name="T32" fmla="*/ 0 w 20"/>
                <a:gd name="T33" fmla="*/ 1 h 31"/>
                <a:gd name="T34" fmla="*/ 1 w 2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1">
                  <a:moveTo>
                    <a:pt x="1" y="0"/>
                  </a:moveTo>
                  <a:cubicBezTo>
                    <a:pt x="7" y="1"/>
                    <a:pt x="12" y="0"/>
                    <a:pt x="18" y="1"/>
                  </a:cubicBezTo>
                  <a:cubicBezTo>
                    <a:pt x="18" y="9"/>
                    <a:pt x="17" y="16"/>
                    <a:pt x="17" y="24"/>
                  </a:cubicBezTo>
                  <a:cubicBezTo>
                    <a:pt x="17" y="26"/>
                    <a:pt x="17" y="27"/>
                    <a:pt x="18" y="28"/>
                  </a:cubicBezTo>
                  <a:cubicBezTo>
                    <a:pt x="20" y="30"/>
                    <a:pt x="18" y="30"/>
                    <a:pt x="17" y="30"/>
                  </a:cubicBezTo>
                  <a:cubicBezTo>
                    <a:pt x="15" y="31"/>
                    <a:pt x="15" y="29"/>
                    <a:pt x="14" y="28"/>
                  </a:cubicBezTo>
                  <a:cubicBezTo>
                    <a:pt x="13" y="22"/>
                    <a:pt x="11" y="15"/>
                    <a:pt x="12" y="8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2" y="3"/>
                    <a:pt x="12" y="2"/>
                    <a:pt x="10" y="2"/>
                  </a:cubicBezTo>
                  <a:cubicBezTo>
                    <a:pt x="8" y="2"/>
                    <a:pt x="8" y="3"/>
                    <a:pt x="8" y="5"/>
                  </a:cubicBezTo>
                  <a:cubicBezTo>
                    <a:pt x="8" y="10"/>
                    <a:pt x="7" y="16"/>
                    <a:pt x="7" y="22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5" y="28"/>
                    <a:pt x="5" y="30"/>
                    <a:pt x="3" y="30"/>
                  </a:cubicBezTo>
                  <a:cubicBezTo>
                    <a:pt x="2" y="31"/>
                    <a:pt x="1" y="30"/>
                    <a:pt x="1" y="29"/>
                  </a:cubicBezTo>
                  <a:cubicBezTo>
                    <a:pt x="0" y="28"/>
                    <a:pt x="0" y="27"/>
                    <a:pt x="1" y="26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0" y="13"/>
                    <a:pt x="1" y="7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2B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1311B0A7-777A-56D1-6C3C-93986C43C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" y="1358"/>
              <a:ext cx="93" cy="257"/>
            </a:xfrm>
            <a:custGeom>
              <a:avLst/>
              <a:gdLst>
                <a:gd name="T0" fmla="*/ 5 w 21"/>
                <a:gd name="T1" fmla="*/ 0 h 57"/>
                <a:gd name="T2" fmla="*/ 10 w 21"/>
                <a:gd name="T3" fmla="*/ 0 h 57"/>
                <a:gd name="T4" fmla="*/ 12 w 21"/>
                <a:gd name="T5" fmla="*/ 13 h 57"/>
                <a:gd name="T6" fmla="*/ 19 w 21"/>
                <a:gd name="T7" fmla="*/ 20 h 57"/>
                <a:gd name="T8" fmla="*/ 20 w 21"/>
                <a:gd name="T9" fmla="*/ 23 h 57"/>
                <a:gd name="T10" fmla="*/ 21 w 21"/>
                <a:gd name="T11" fmla="*/ 26 h 57"/>
                <a:gd name="T12" fmla="*/ 20 w 21"/>
                <a:gd name="T13" fmla="*/ 28 h 57"/>
                <a:gd name="T14" fmla="*/ 14 w 21"/>
                <a:gd name="T15" fmla="*/ 23 h 57"/>
                <a:gd name="T16" fmla="*/ 11 w 21"/>
                <a:gd name="T17" fmla="*/ 20 h 57"/>
                <a:gd name="T18" fmla="*/ 10 w 21"/>
                <a:gd name="T19" fmla="*/ 28 h 57"/>
                <a:gd name="T20" fmla="*/ 6 w 21"/>
                <a:gd name="T21" fmla="*/ 56 h 57"/>
                <a:gd name="T22" fmla="*/ 6 w 21"/>
                <a:gd name="T23" fmla="*/ 57 h 57"/>
                <a:gd name="T24" fmla="*/ 2 w 21"/>
                <a:gd name="T25" fmla="*/ 56 h 57"/>
                <a:gd name="T26" fmla="*/ 1 w 21"/>
                <a:gd name="T27" fmla="*/ 52 h 57"/>
                <a:gd name="T28" fmla="*/ 6 w 21"/>
                <a:gd name="T29" fmla="*/ 25 h 57"/>
                <a:gd name="T30" fmla="*/ 6 w 21"/>
                <a:gd name="T31" fmla="*/ 9 h 57"/>
                <a:gd name="T32" fmla="*/ 5 w 21"/>
                <a:gd name="T33" fmla="*/ 5 h 57"/>
                <a:gd name="T34" fmla="*/ 5 w 21"/>
                <a:gd name="T3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57">
                  <a:moveTo>
                    <a:pt x="5" y="0"/>
                  </a:moveTo>
                  <a:cubicBezTo>
                    <a:pt x="7" y="1"/>
                    <a:pt x="8" y="1"/>
                    <a:pt x="10" y="0"/>
                  </a:cubicBezTo>
                  <a:cubicBezTo>
                    <a:pt x="10" y="5"/>
                    <a:pt x="11" y="9"/>
                    <a:pt x="12" y="13"/>
                  </a:cubicBezTo>
                  <a:cubicBezTo>
                    <a:pt x="13" y="19"/>
                    <a:pt x="13" y="20"/>
                    <a:pt x="19" y="20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1" y="24"/>
                    <a:pt x="21" y="25"/>
                    <a:pt x="21" y="26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19" y="25"/>
                    <a:pt x="18" y="22"/>
                    <a:pt x="14" y="23"/>
                  </a:cubicBezTo>
                  <a:cubicBezTo>
                    <a:pt x="13" y="23"/>
                    <a:pt x="12" y="21"/>
                    <a:pt x="11" y="20"/>
                  </a:cubicBezTo>
                  <a:cubicBezTo>
                    <a:pt x="9" y="23"/>
                    <a:pt x="10" y="25"/>
                    <a:pt x="10" y="28"/>
                  </a:cubicBezTo>
                  <a:cubicBezTo>
                    <a:pt x="9" y="37"/>
                    <a:pt x="7" y="47"/>
                    <a:pt x="6" y="56"/>
                  </a:cubicBezTo>
                  <a:cubicBezTo>
                    <a:pt x="6" y="56"/>
                    <a:pt x="6" y="56"/>
                    <a:pt x="6" y="57"/>
                  </a:cubicBezTo>
                  <a:cubicBezTo>
                    <a:pt x="5" y="56"/>
                    <a:pt x="3" y="56"/>
                    <a:pt x="2" y="56"/>
                  </a:cubicBezTo>
                  <a:cubicBezTo>
                    <a:pt x="0" y="55"/>
                    <a:pt x="0" y="54"/>
                    <a:pt x="1" y="52"/>
                  </a:cubicBezTo>
                  <a:cubicBezTo>
                    <a:pt x="3" y="43"/>
                    <a:pt x="5" y="34"/>
                    <a:pt x="6" y="25"/>
                  </a:cubicBezTo>
                  <a:cubicBezTo>
                    <a:pt x="7" y="20"/>
                    <a:pt x="6" y="14"/>
                    <a:pt x="6" y="9"/>
                  </a:cubicBezTo>
                  <a:cubicBezTo>
                    <a:pt x="6" y="7"/>
                    <a:pt x="5" y="6"/>
                    <a:pt x="5" y="5"/>
                  </a:cubicBezTo>
                  <a:cubicBezTo>
                    <a:pt x="5" y="3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1443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6CDF5A0B-7F5F-D495-86B6-38B6634FE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" y="1597"/>
              <a:ext cx="58" cy="122"/>
            </a:xfrm>
            <a:custGeom>
              <a:avLst/>
              <a:gdLst>
                <a:gd name="T0" fmla="*/ 13 w 13"/>
                <a:gd name="T1" fmla="*/ 2 h 27"/>
                <a:gd name="T2" fmla="*/ 13 w 13"/>
                <a:gd name="T3" fmla="*/ 4 h 27"/>
                <a:gd name="T4" fmla="*/ 11 w 13"/>
                <a:gd name="T5" fmla="*/ 17 h 27"/>
                <a:gd name="T6" fmla="*/ 12 w 13"/>
                <a:gd name="T7" fmla="*/ 24 h 27"/>
                <a:gd name="T8" fmla="*/ 9 w 13"/>
                <a:gd name="T9" fmla="*/ 26 h 27"/>
                <a:gd name="T10" fmla="*/ 7 w 13"/>
                <a:gd name="T11" fmla="*/ 26 h 27"/>
                <a:gd name="T12" fmla="*/ 1 w 13"/>
                <a:gd name="T13" fmla="*/ 23 h 27"/>
                <a:gd name="T14" fmla="*/ 1 w 13"/>
                <a:gd name="T15" fmla="*/ 3 h 27"/>
                <a:gd name="T16" fmla="*/ 5 w 13"/>
                <a:gd name="T17" fmla="*/ 1 h 27"/>
                <a:gd name="T18" fmla="*/ 13 w 13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7">
                  <a:moveTo>
                    <a:pt x="13" y="2"/>
                  </a:moveTo>
                  <a:cubicBezTo>
                    <a:pt x="13" y="3"/>
                    <a:pt x="13" y="3"/>
                    <a:pt x="13" y="4"/>
                  </a:cubicBezTo>
                  <a:cubicBezTo>
                    <a:pt x="13" y="8"/>
                    <a:pt x="11" y="12"/>
                    <a:pt x="11" y="17"/>
                  </a:cubicBezTo>
                  <a:cubicBezTo>
                    <a:pt x="12" y="19"/>
                    <a:pt x="12" y="21"/>
                    <a:pt x="12" y="24"/>
                  </a:cubicBezTo>
                  <a:cubicBezTo>
                    <a:pt x="12" y="26"/>
                    <a:pt x="12" y="27"/>
                    <a:pt x="9" y="26"/>
                  </a:cubicBezTo>
                  <a:cubicBezTo>
                    <a:pt x="8" y="25"/>
                    <a:pt x="8" y="25"/>
                    <a:pt x="7" y="26"/>
                  </a:cubicBezTo>
                  <a:cubicBezTo>
                    <a:pt x="5" y="27"/>
                    <a:pt x="1" y="25"/>
                    <a:pt x="1" y="23"/>
                  </a:cubicBezTo>
                  <a:cubicBezTo>
                    <a:pt x="1" y="16"/>
                    <a:pt x="1" y="10"/>
                    <a:pt x="1" y="3"/>
                  </a:cubicBezTo>
                  <a:cubicBezTo>
                    <a:pt x="0" y="0"/>
                    <a:pt x="4" y="2"/>
                    <a:pt x="5" y="1"/>
                  </a:cubicBezTo>
                  <a:cubicBezTo>
                    <a:pt x="8" y="2"/>
                    <a:pt x="10" y="2"/>
                    <a:pt x="13" y="2"/>
                  </a:cubicBezTo>
                  <a:close/>
                </a:path>
              </a:pathLst>
            </a:custGeom>
            <a:solidFill>
              <a:srgbClr val="97C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95CAFF83-9EC3-7681-221D-FECF4FD81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" y="1290"/>
              <a:ext cx="80" cy="208"/>
            </a:xfrm>
            <a:custGeom>
              <a:avLst/>
              <a:gdLst>
                <a:gd name="T0" fmla="*/ 16 w 18"/>
                <a:gd name="T1" fmla="*/ 38 h 46"/>
                <a:gd name="T2" fmla="*/ 14 w 18"/>
                <a:gd name="T3" fmla="*/ 44 h 46"/>
                <a:gd name="T4" fmla="*/ 12 w 18"/>
                <a:gd name="T5" fmla="*/ 45 h 46"/>
                <a:gd name="T6" fmla="*/ 11 w 18"/>
                <a:gd name="T7" fmla="*/ 42 h 46"/>
                <a:gd name="T8" fmla="*/ 12 w 18"/>
                <a:gd name="T9" fmla="*/ 27 h 46"/>
                <a:gd name="T10" fmla="*/ 5 w 18"/>
                <a:gd name="T11" fmla="*/ 11 h 46"/>
                <a:gd name="T12" fmla="*/ 2 w 18"/>
                <a:gd name="T13" fmla="*/ 8 h 46"/>
                <a:gd name="T14" fmla="*/ 1 w 18"/>
                <a:gd name="T15" fmla="*/ 3 h 46"/>
                <a:gd name="T16" fmla="*/ 7 w 18"/>
                <a:gd name="T17" fmla="*/ 2 h 46"/>
                <a:gd name="T18" fmla="*/ 16 w 18"/>
                <a:gd name="T19" fmla="*/ 15 h 46"/>
                <a:gd name="T20" fmla="*/ 17 w 18"/>
                <a:gd name="T21" fmla="*/ 29 h 46"/>
                <a:gd name="T22" fmla="*/ 16 w 18"/>
                <a:gd name="T23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46">
                  <a:moveTo>
                    <a:pt x="16" y="38"/>
                  </a:moveTo>
                  <a:cubicBezTo>
                    <a:pt x="15" y="40"/>
                    <a:pt x="16" y="42"/>
                    <a:pt x="14" y="44"/>
                  </a:cubicBezTo>
                  <a:cubicBezTo>
                    <a:pt x="14" y="44"/>
                    <a:pt x="13" y="46"/>
                    <a:pt x="12" y="45"/>
                  </a:cubicBezTo>
                  <a:cubicBezTo>
                    <a:pt x="11" y="45"/>
                    <a:pt x="11" y="44"/>
                    <a:pt x="11" y="42"/>
                  </a:cubicBezTo>
                  <a:cubicBezTo>
                    <a:pt x="13" y="37"/>
                    <a:pt x="12" y="32"/>
                    <a:pt x="12" y="27"/>
                  </a:cubicBezTo>
                  <a:cubicBezTo>
                    <a:pt x="12" y="21"/>
                    <a:pt x="10" y="16"/>
                    <a:pt x="5" y="11"/>
                  </a:cubicBezTo>
                  <a:cubicBezTo>
                    <a:pt x="4" y="11"/>
                    <a:pt x="3" y="9"/>
                    <a:pt x="2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3" y="0"/>
                    <a:pt x="5" y="2"/>
                    <a:pt x="7" y="2"/>
                  </a:cubicBezTo>
                  <a:cubicBezTo>
                    <a:pt x="10" y="6"/>
                    <a:pt x="13" y="11"/>
                    <a:pt x="16" y="15"/>
                  </a:cubicBezTo>
                  <a:cubicBezTo>
                    <a:pt x="18" y="20"/>
                    <a:pt x="17" y="24"/>
                    <a:pt x="17" y="29"/>
                  </a:cubicBezTo>
                  <a:cubicBezTo>
                    <a:pt x="17" y="32"/>
                    <a:pt x="17" y="35"/>
                    <a:pt x="16" y="38"/>
                  </a:cubicBezTo>
                  <a:close/>
                </a:path>
              </a:pathLst>
            </a:custGeom>
            <a:solidFill>
              <a:srgbClr val="F09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244981BE-F3D7-C03E-F514-46ECA6D3E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" y="1570"/>
              <a:ext cx="67" cy="127"/>
            </a:xfrm>
            <a:custGeom>
              <a:avLst/>
              <a:gdLst>
                <a:gd name="T0" fmla="*/ 1 w 15"/>
                <a:gd name="T1" fmla="*/ 26 h 28"/>
                <a:gd name="T2" fmla="*/ 3 w 15"/>
                <a:gd name="T3" fmla="*/ 20 h 28"/>
                <a:gd name="T4" fmla="*/ 1 w 15"/>
                <a:gd name="T5" fmla="*/ 8 h 28"/>
                <a:gd name="T6" fmla="*/ 2 w 15"/>
                <a:gd name="T7" fmla="*/ 2 h 28"/>
                <a:gd name="T8" fmla="*/ 6 w 15"/>
                <a:gd name="T9" fmla="*/ 1 h 28"/>
                <a:gd name="T10" fmla="*/ 15 w 15"/>
                <a:gd name="T11" fmla="*/ 7 h 28"/>
                <a:gd name="T12" fmla="*/ 14 w 15"/>
                <a:gd name="T13" fmla="*/ 10 h 28"/>
                <a:gd name="T14" fmla="*/ 13 w 15"/>
                <a:gd name="T15" fmla="*/ 21 h 28"/>
                <a:gd name="T16" fmla="*/ 13 w 15"/>
                <a:gd name="T17" fmla="*/ 25 h 28"/>
                <a:gd name="T18" fmla="*/ 7 w 15"/>
                <a:gd name="T19" fmla="*/ 27 h 28"/>
                <a:gd name="T20" fmla="*/ 4 w 15"/>
                <a:gd name="T21" fmla="*/ 27 h 28"/>
                <a:gd name="T22" fmla="*/ 1 w 15"/>
                <a:gd name="T2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8">
                  <a:moveTo>
                    <a:pt x="1" y="26"/>
                  </a:moveTo>
                  <a:cubicBezTo>
                    <a:pt x="3" y="25"/>
                    <a:pt x="3" y="23"/>
                    <a:pt x="3" y="20"/>
                  </a:cubicBezTo>
                  <a:cubicBezTo>
                    <a:pt x="2" y="16"/>
                    <a:pt x="3" y="12"/>
                    <a:pt x="1" y="8"/>
                  </a:cubicBezTo>
                  <a:cubicBezTo>
                    <a:pt x="1" y="6"/>
                    <a:pt x="0" y="4"/>
                    <a:pt x="2" y="2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11" y="0"/>
                    <a:pt x="14" y="3"/>
                    <a:pt x="15" y="7"/>
                  </a:cubicBezTo>
                  <a:cubicBezTo>
                    <a:pt x="15" y="8"/>
                    <a:pt x="14" y="9"/>
                    <a:pt x="14" y="10"/>
                  </a:cubicBezTo>
                  <a:cubicBezTo>
                    <a:pt x="13" y="14"/>
                    <a:pt x="13" y="17"/>
                    <a:pt x="13" y="21"/>
                  </a:cubicBezTo>
                  <a:cubicBezTo>
                    <a:pt x="13" y="22"/>
                    <a:pt x="14" y="24"/>
                    <a:pt x="13" y="25"/>
                  </a:cubicBezTo>
                  <a:cubicBezTo>
                    <a:pt x="11" y="27"/>
                    <a:pt x="10" y="28"/>
                    <a:pt x="7" y="27"/>
                  </a:cubicBezTo>
                  <a:cubicBezTo>
                    <a:pt x="6" y="26"/>
                    <a:pt x="5" y="27"/>
                    <a:pt x="4" y="27"/>
                  </a:cubicBezTo>
                  <a:cubicBezTo>
                    <a:pt x="3" y="27"/>
                    <a:pt x="2" y="28"/>
                    <a:pt x="1" y="26"/>
                  </a:cubicBezTo>
                  <a:close/>
                </a:path>
              </a:pathLst>
            </a:custGeom>
            <a:solidFill>
              <a:srgbClr val="F0A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8D533E0B-69A5-022D-9E8E-E852BFFCE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" y="1606"/>
              <a:ext cx="160" cy="167"/>
            </a:xfrm>
            <a:custGeom>
              <a:avLst/>
              <a:gdLst>
                <a:gd name="T0" fmla="*/ 15 w 36"/>
                <a:gd name="T1" fmla="*/ 17 h 37"/>
                <a:gd name="T2" fmla="*/ 16 w 36"/>
                <a:gd name="T3" fmla="*/ 1 h 37"/>
                <a:gd name="T4" fmla="*/ 20 w 36"/>
                <a:gd name="T5" fmla="*/ 1 h 37"/>
                <a:gd name="T6" fmla="*/ 20 w 36"/>
                <a:gd name="T7" fmla="*/ 17 h 37"/>
                <a:gd name="T8" fmla="*/ 26 w 36"/>
                <a:gd name="T9" fmla="*/ 24 h 37"/>
                <a:gd name="T10" fmla="*/ 35 w 36"/>
                <a:gd name="T11" fmla="*/ 28 h 37"/>
                <a:gd name="T12" fmla="*/ 34 w 36"/>
                <a:gd name="T13" fmla="*/ 31 h 37"/>
                <a:gd name="T14" fmla="*/ 26 w 36"/>
                <a:gd name="T15" fmla="*/ 28 h 37"/>
                <a:gd name="T16" fmla="*/ 32 w 36"/>
                <a:gd name="T17" fmla="*/ 35 h 37"/>
                <a:gd name="T18" fmla="*/ 29 w 36"/>
                <a:gd name="T19" fmla="*/ 36 h 37"/>
                <a:gd name="T20" fmla="*/ 13 w 36"/>
                <a:gd name="T21" fmla="*/ 29 h 37"/>
                <a:gd name="T22" fmla="*/ 6 w 36"/>
                <a:gd name="T23" fmla="*/ 36 h 37"/>
                <a:gd name="T24" fmla="*/ 3 w 36"/>
                <a:gd name="T25" fmla="*/ 35 h 37"/>
                <a:gd name="T26" fmla="*/ 10 w 36"/>
                <a:gd name="T27" fmla="*/ 28 h 37"/>
                <a:gd name="T28" fmla="*/ 1 w 36"/>
                <a:gd name="T29" fmla="*/ 32 h 37"/>
                <a:gd name="T30" fmla="*/ 1 w 36"/>
                <a:gd name="T31" fmla="*/ 28 h 37"/>
                <a:gd name="T32" fmla="*/ 7 w 36"/>
                <a:gd name="T33" fmla="*/ 25 h 37"/>
                <a:gd name="T34" fmla="*/ 13 w 36"/>
                <a:gd name="T35" fmla="*/ 25 h 37"/>
                <a:gd name="T36" fmla="*/ 15 w 36"/>
                <a:gd name="T37" fmla="*/ 20 h 37"/>
                <a:gd name="T38" fmla="*/ 15 w 36"/>
                <a:gd name="T3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7">
                  <a:moveTo>
                    <a:pt x="15" y="17"/>
                  </a:moveTo>
                  <a:cubicBezTo>
                    <a:pt x="15" y="12"/>
                    <a:pt x="15" y="6"/>
                    <a:pt x="16" y="1"/>
                  </a:cubicBezTo>
                  <a:cubicBezTo>
                    <a:pt x="17" y="0"/>
                    <a:pt x="18" y="0"/>
                    <a:pt x="20" y="1"/>
                  </a:cubicBezTo>
                  <a:cubicBezTo>
                    <a:pt x="21" y="6"/>
                    <a:pt x="20" y="12"/>
                    <a:pt x="20" y="17"/>
                  </a:cubicBezTo>
                  <a:cubicBezTo>
                    <a:pt x="20" y="23"/>
                    <a:pt x="20" y="23"/>
                    <a:pt x="26" y="24"/>
                  </a:cubicBezTo>
                  <a:cubicBezTo>
                    <a:pt x="30" y="24"/>
                    <a:pt x="33" y="24"/>
                    <a:pt x="35" y="28"/>
                  </a:cubicBezTo>
                  <a:cubicBezTo>
                    <a:pt x="36" y="29"/>
                    <a:pt x="35" y="30"/>
                    <a:pt x="34" y="31"/>
                  </a:cubicBezTo>
                  <a:cubicBezTo>
                    <a:pt x="32" y="28"/>
                    <a:pt x="30" y="28"/>
                    <a:pt x="26" y="28"/>
                  </a:cubicBezTo>
                  <a:cubicBezTo>
                    <a:pt x="29" y="30"/>
                    <a:pt x="31" y="32"/>
                    <a:pt x="32" y="35"/>
                  </a:cubicBezTo>
                  <a:cubicBezTo>
                    <a:pt x="31" y="36"/>
                    <a:pt x="31" y="36"/>
                    <a:pt x="29" y="36"/>
                  </a:cubicBezTo>
                  <a:cubicBezTo>
                    <a:pt x="27" y="30"/>
                    <a:pt x="18" y="26"/>
                    <a:pt x="13" y="29"/>
                  </a:cubicBezTo>
                  <a:cubicBezTo>
                    <a:pt x="10" y="31"/>
                    <a:pt x="6" y="32"/>
                    <a:pt x="6" y="36"/>
                  </a:cubicBezTo>
                  <a:cubicBezTo>
                    <a:pt x="4" y="37"/>
                    <a:pt x="4" y="36"/>
                    <a:pt x="3" y="35"/>
                  </a:cubicBezTo>
                  <a:cubicBezTo>
                    <a:pt x="4" y="31"/>
                    <a:pt x="7" y="30"/>
                    <a:pt x="10" y="28"/>
                  </a:cubicBezTo>
                  <a:cubicBezTo>
                    <a:pt x="6" y="28"/>
                    <a:pt x="3" y="28"/>
                    <a:pt x="1" y="32"/>
                  </a:cubicBezTo>
                  <a:cubicBezTo>
                    <a:pt x="0" y="31"/>
                    <a:pt x="0" y="30"/>
                    <a:pt x="1" y="28"/>
                  </a:cubicBezTo>
                  <a:cubicBezTo>
                    <a:pt x="2" y="26"/>
                    <a:pt x="5" y="26"/>
                    <a:pt x="7" y="25"/>
                  </a:cubicBezTo>
                  <a:cubicBezTo>
                    <a:pt x="9" y="25"/>
                    <a:pt x="11" y="25"/>
                    <a:pt x="13" y="25"/>
                  </a:cubicBezTo>
                  <a:cubicBezTo>
                    <a:pt x="16" y="25"/>
                    <a:pt x="17" y="23"/>
                    <a:pt x="15" y="20"/>
                  </a:cubicBezTo>
                  <a:cubicBezTo>
                    <a:pt x="14" y="19"/>
                    <a:pt x="16" y="18"/>
                    <a:pt x="15" y="17"/>
                  </a:cubicBezTo>
                  <a:close/>
                </a:path>
              </a:pathLst>
            </a:custGeom>
            <a:solidFill>
              <a:srgbClr val="8D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B0FFC43C-D9AD-F3DB-AA99-4F09CB945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5" y="1277"/>
              <a:ext cx="84" cy="90"/>
            </a:xfrm>
            <a:custGeom>
              <a:avLst/>
              <a:gdLst>
                <a:gd name="T0" fmla="*/ 19 w 19"/>
                <a:gd name="T1" fmla="*/ 17 h 20"/>
                <a:gd name="T2" fmla="*/ 15 w 19"/>
                <a:gd name="T3" fmla="*/ 19 h 20"/>
                <a:gd name="T4" fmla="*/ 11 w 19"/>
                <a:gd name="T5" fmla="*/ 16 h 20"/>
                <a:gd name="T6" fmla="*/ 10 w 19"/>
                <a:gd name="T7" fmla="*/ 12 h 20"/>
                <a:gd name="T8" fmla="*/ 7 w 19"/>
                <a:gd name="T9" fmla="*/ 18 h 20"/>
                <a:gd name="T10" fmla="*/ 2 w 19"/>
                <a:gd name="T11" fmla="*/ 5 h 20"/>
                <a:gd name="T12" fmla="*/ 8 w 19"/>
                <a:gd name="T13" fmla="*/ 0 h 20"/>
                <a:gd name="T14" fmla="*/ 13 w 19"/>
                <a:gd name="T15" fmla="*/ 0 h 20"/>
                <a:gd name="T16" fmla="*/ 16 w 19"/>
                <a:gd name="T17" fmla="*/ 5 h 20"/>
                <a:gd name="T18" fmla="*/ 14 w 19"/>
                <a:gd name="T19" fmla="*/ 9 h 20"/>
                <a:gd name="T20" fmla="*/ 17 w 19"/>
                <a:gd name="T21" fmla="*/ 16 h 20"/>
                <a:gd name="T22" fmla="*/ 19 w 19"/>
                <a:gd name="T2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0">
                  <a:moveTo>
                    <a:pt x="19" y="17"/>
                  </a:moveTo>
                  <a:cubicBezTo>
                    <a:pt x="18" y="20"/>
                    <a:pt x="16" y="18"/>
                    <a:pt x="15" y="19"/>
                  </a:cubicBezTo>
                  <a:cubicBezTo>
                    <a:pt x="13" y="19"/>
                    <a:pt x="12" y="18"/>
                    <a:pt x="11" y="16"/>
                  </a:cubicBezTo>
                  <a:cubicBezTo>
                    <a:pt x="10" y="15"/>
                    <a:pt x="10" y="14"/>
                    <a:pt x="10" y="12"/>
                  </a:cubicBezTo>
                  <a:cubicBezTo>
                    <a:pt x="8" y="14"/>
                    <a:pt x="10" y="17"/>
                    <a:pt x="7" y="18"/>
                  </a:cubicBezTo>
                  <a:cubicBezTo>
                    <a:pt x="2" y="14"/>
                    <a:pt x="0" y="10"/>
                    <a:pt x="2" y="5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7" y="0"/>
                    <a:pt x="18" y="1"/>
                    <a:pt x="16" y="5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2" y="13"/>
                    <a:pt x="13" y="15"/>
                    <a:pt x="17" y="16"/>
                  </a:cubicBezTo>
                  <a:cubicBezTo>
                    <a:pt x="18" y="16"/>
                    <a:pt x="18" y="16"/>
                    <a:pt x="19" y="17"/>
                  </a:cubicBezTo>
                  <a:close/>
                </a:path>
              </a:pathLst>
            </a:custGeom>
            <a:solidFill>
              <a:srgbClr val="0D0B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5527CF0E-E324-CAE9-6DB7-95F0566F2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503"/>
              <a:ext cx="58" cy="108"/>
            </a:xfrm>
            <a:custGeom>
              <a:avLst/>
              <a:gdLst>
                <a:gd name="T0" fmla="*/ 11 w 13"/>
                <a:gd name="T1" fmla="*/ 18 h 24"/>
                <a:gd name="T2" fmla="*/ 11 w 13"/>
                <a:gd name="T3" fmla="*/ 22 h 24"/>
                <a:gd name="T4" fmla="*/ 2 w 13"/>
                <a:gd name="T5" fmla="*/ 22 h 24"/>
                <a:gd name="T6" fmla="*/ 1 w 13"/>
                <a:gd name="T7" fmla="*/ 5 h 24"/>
                <a:gd name="T8" fmla="*/ 3 w 13"/>
                <a:gd name="T9" fmla="*/ 0 h 24"/>
                <a:gd name="T10" fmla="*/ 10 w 13"/>
                <a:gd name="T11" fmla="*/ 3 h 24"/>
                <a:gd name="T12" fmla="*/ 13 w 13"/>
                <a:gd name="T13" fmla="*/ 11 h 24"/>
                <a:gd name="T14" fmla="*/ 10 w 13"/>
                <a:gd name="T15" fmla="*/ 12 h 24"/>
                <a:gd name="T16" fmla="*/ 7 w 13"/>
                <a:gd name="T17" fmla="*/ 11 h 24"/>
                <a:gd name="T18" fmla="*/ 10 w 13"/>
                <a:gd name="T19" fmla="*/ 16 h 24"/>
                <a:gd name="T20" fmla="*/ 11 w 13"/>
                <a:gd name="T2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4">
                  <a:moveTo>
                    <a:pt x="11" y="18"/>
                  </a:moveTo>
                  <a:cubicBezTo>
                    <a:pt x="11" y="19"/>
                    <a:pt x="11" y="21"/>
                    <a:pt x="11" y="22"/>
                  </a:cubicBezTo>
                  <a:cubicBezTo>
                    <a:pt x="8" y="24"/>
                    <a:pt x="5" y="24"/>
                    <a:pt x="2" y="22"/>
                  </a:cubicBezTo>
                  <a:cubicBezTo>
                    <a:pt x="2" y="16"/>
                    <a:pt x="1" y="11"/>
                    <a:pt x="1" y="5"/>
                  </a:cubicBezTo>
                  <a:cubicBezTo>
                    <a:pt x="1" y="3"/>
                    <a:pt x="0" y="1"/>
                    <a:pt x="3" y="0"/>
                  </a:cubicBezTo>
                  <a:cubicBezTo>
                    <a:pt x="6" y="0"/>
                    <a:pt x="9" y="0"/>
                    <a:pt x="10" y="3"/>
                  </a:cubicBezTo>
                  <a:cubicBezTo>
                    <a:pt x="12" y="6"/>
                    <a:pt x="13" y="8"/>
                    <a:pt x="13" y="11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2"/>
                    <a:pt x="8" y="11"/>
                    <a:pt x="7" y="11"/>
                  </a:cubicBezTo>
                  <a:cubicBezTo>
                    <a:pt x="7" y="13"/>
                    <a:pt x="8" y="15"/>
                    <a:pt x="10" y="16"/>
                  </a:cubicBezTo>
                  <a:cubicBezTo>
                    <a:pt x="10" y="17"/>
                    <a:pt x="11" y="17"/>
                    <a:pt x="11" y="18"/>
                  </a:cubicBezTo>
                  <a:close/>
                </a:path>
              </a:pathLst>
            </a:custGeom>
            <a:solidFill>
              <a:srgbClr val="93C0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DBE25296-459F-EF7A-9F18-325AA9B57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602"/>
              <a:ext cx="49" cy="86"/>
            </a:xfrm>
            <a:custGeom>
              <a:avLst/>
              <a:gdLst>
                <a:gd name="T0" fmla="*/ 2 w 11"/>
                <a:gd name="T1" fmla="*/ 0 h 19"/>
                <a:gd name="T2" fmla="*/ 11 w 11"/>
                <a:gd name="T3" fmla="*/ 0 h 19"/>
                <a:gd name="T4" fmla="*/ 11 w 11"/>
                <a:gd name="T5" fmla="*/ 15 h 19"/>
                <a:gd name="T6" fmla="*/ 10 w 11"/>
                <a:gd name="T7" fmla="*/ 18 h 19"/>
                <a:gd name="T8" fmla="*/ 4 w 11"/>
                <a:gd name="T9" fmla="*/ 17 h 19"/>
                <a:gd name="T10" fmla="*/ 2 w 11"/>
                <a:gd name="T11" fmla="*/ 16 h 19"/>
                <a:gd name="T12" fmla="*/ 2 w 11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2" y="0"/>
                  </a:moveTo>
                  <a:cubicBezTo>
                    <a:pt x="5" y="0"/>
                    <a:pt x="8" y="0"/>
                    <a:pt x="11" y="0"/>
                  </a:cubicBezTo>
                  <a:cubicBezTo>
                    <a:pt x="11" y="5"/>
                    <a:pt x="11" y="10"/>
                    <a:pt x="11" y="15"/>
                  </a:cubicBezTo>
                  <a:cubicBezTo>
                    <a:pt x="11" y="16"/>
                    <a:pt x="11" y="17"/>
                    <a:pt x="10" y="18"/>
                  </a:cubicBezTo>
                  <a:cubicBezTo>
                    <a:pt x="8" y="19"/>
                    <a:pt x="6" y="19"/>
                    <a:pt x="4" y="17"/>
                  </a:cubicBezTo>
                  <a:cubicBezTo>
                    <a:pt x="3" y="17"/>
                    <a:pt x="2" y="17"/>
                    <a:pt x="2" y="16"/>
                  </a:cubicBezTo>
                  <a:cubicBezTo>
                    <a:pt x="1" y="11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124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FE0BD255-295C-1A6E-1D6E-BCE3F3A5D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" y="1394"/>
              <a:ext cx="334" cy="27"/>
            </a:xfrm>
            <a:custGeom>
              <a:avLst/>
              <a:gdLst>
                <a:gd name="T0" fmla="*/ 0 w 75"/>
                <a:gd name="T1" fmla="*/ 2 h 6"/>
                <a:gd name="T2" fmla="*/ 38 w 75"/>
                <a:gd name="T3" fmla="*/ 2 h 6"/>
                <a:gd name="T4" fmla="*/ 44 w 75"/>
                <a:gd name="T5" fmla="*/ 1 h 6"/>
                <a:gd name="T6" fmla="*/ 71 w 75"/>
                <a:gd name="T7" fmla="*/ 0 h 6"/>
                <a:gd name="T8" fmla="*/ 75 w 75"/>
                <a:gd name="T9" fmla="*/ 1 h 6"/>
                <a:gd name="T10" fmla="*/ 72 w 75"/>
                <a:gd name="T11" fmla="*/ 3 h 6"/>
                <a:gd name="T12" fmla="*/ 51 w 75"/>
                <a:gd name="T13" fmla="*/ 5 h 6"/>
                <a:gd name="T14" fmla="*/ 15 w 75"/>
                <a:gd name="T15" fmla="*/ 6 h 6"/>
                <a:gd name="T16" fmla="*/ 4 w 75"/>
                <a:gd name="T17" fmla="*/ 6 h 6"/>
                <a:gd name="T18" fmla="*/ 0 w 75"/>
                <a:gd name="T19" fmla="*/ 3 h 6"/>
                <a:gd name="T20" fmla="*/ 0 w 75"/>
                <a:gd name="T2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6">
                  <a:moveTo>
                    <a:pt x="0" y="2"/>
                  </a:moveTo>
                  <a:cubicBezTo>
                    <a:pt x="13" y="2"/>
                    <a:pt x="25" y="2"/>
                    <a:pt x="38" y="2"/>
                  </a:cubicBezTo>
                  <a:cubicBezTo>
                    <a:pt x="40" y="2"/>
                    <a:pt x="42" y="2"/>
                    <a:pt x="44" y="1"/>
                  </a:cubicBezTo>
                  <a:cubicBezTo>
                    <a:pt x="53" y="0"/>
                    <a:pt x="62" y="1"/>
                    <a:pt x="71" y="0"/>
                  </a:cubicBezTo>
                  <a:cubicBezTo>
                    <a:pt x="72" y="0"/>
                    <a:pt x="73" y="0"/>
                    <a:pt x="75" y="1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5" y="3"/>
                    <a:pt x="58" y="5"/>
                    <a:pt x="51" y="5"/>
                  </a:cubicBezTo>
                  <a:cubicBezTo>
                    <a:pt x="39" y="6"/>
                    <a:pt x="27" y="5"/>
                    <a:pt x="15" y="6"/>
                  </a:cubicBezTo>
                  <a:cubicBezTo>
                    <a:pt x="11" y="6"/>
                    <a:pt x="8" y="6"/>
                    <a:pt x="4" y="6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8DB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CEC8FFF7-A6B8-C8AE-F0BB-47AC0C463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" y="1692"/>
              <a:ext cx="106" cy="104"/>
            </a:xfrm>
            <a:custGeom>
              <a:avLst/>
              <a:gdLst>
                <a:gd name="T0" fmla="*/ 8 w 24"/>
                <a:gd name="T1" fmla="*/ 0 h 23"/>
                <a:gd name="T2" fmla="*/ 10 w 24"/>
                <a:gd name="T3" fmla="*/ 2 h 23"/>
                <a:gd name="T4" fmla="*/ 12 w 24"/>
                <a:gd name="T5" fmla="*/ 12 h 23"/>
                <a:gd name="T6" fmla="*/ 13 w 24"/>
                <a:gd name="T7" fmla="*/ 16 h 23"/>
                <a:gd name="T8" fmla="*/ 18 w 24"/>
                <a:gd name="T9" fmla="*/ 14 h 23"/>
                <a:gd name="T10" fmla="*/ 19 w 24"/>
                <a:gd name="T11" fmla="*/ 14 h 23"/>
                <a:gd name="T12" fmla="*/ 23 w 24"/>
                <a:gd name="T13" fmla="*/ 18 h 23"/>
                <a:gd name="T14" fmla="*/ 24 w 24"/>
                <a:gd name="T15" fmla="*/ 19 h 23"/>
                <a:gd name="T16" fmla="*/ 23 w 24"/>
                <a:gd name="T17" fmla="*/ 21 h 23"/>
                <a:gd name="T18" fmla="*/ 17 w 24"/>
                <a:gd name="T19" fmla="*/ 22 h 23"/>
                <a:gd name="T20" fmla="*/ 9 w 24"/>
                <a:gd name="T21" fmla="*/ 21 h 23"/>
                <a:gd name="T22" fmla="*/ 5 w 24"/>
                <a:gd name="T23" fmla="*/ 20 h 23"/>
                <a:gd name="T24" fmla="*/ 2 w 24"/>
                <a:gd name="T25" fmla="*/ 12 h 23"/>
                <a:gd name="T26" fmla="*/ 6 w 24"/>
                <a:gd name="T27" fmla="*/ 13 h 23"/>
                <a:gd name="T28" fmla="*/ 9 w 24"/>
                <a:gd name="T29" fmla="*/ 14 h 23"/>
                <a:gd name="T30" fmla="*/ 9 w 24"/>
                <a:gd name="T31" fmla="*/ 10 h 23"/>
                <a:gd name="T32" fmla="*/ 7 w 24"/>
                <a:gd name="T33" fmla="*/ 4 h 23"/>
                <a:gd name="T34" fmla="*/ 8 w 24"/>
                <a:gd name="T3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3">
                  <a:moveTo>
                    <a:pt x="8" y="0"/>
                  </a:moveTo>
                  <a:cubicBezTo>
                    <a:pt x="9" y="0"/>
                    <a:pt x="9" y="1"/>
                    <a:pt x="10" y="2"/>
                  </a:cubicBezTo>
                  <a:cubicBezTo>
                    <a:pt x="12" y="5"/>
                    <a:pt x="11" y="9"/>
                    <a:pt x="12" y="12"/>
                  </a:cubicBezTo>
                  <a:cubicBezTo>
                    <a:pt x="12" y="14"/>
                    <a:pt x="12" y="16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4"/>
                    <a:pt x="19" y="14"/>
                    <a:pt x="19" y="14"/>
                  </a:cubicBezTo>
                  <a:cubicBezTo>
                    <a:pt x="19" y="17"/>
                    <a:pt x="21" y="18"/>
                    <a:pt x="23" y="18"/>
                  </a:cubicBezTo>
                  <a:cubicBezTo>
                    <a:pt x="23" y="18"/>
                    <a:pt x="24" y="18"/>
                    <a:pt x="24" y="19"/>
                  </a:cubicBezTo>
                  <a:cubicBezTo>
                    <a:pt x="24" y="20"/>
                    <a:pt x="24" y="21"/>
                    <a:pt x="23" y="21"/>
                  </a:cubicBezTo>
                  <a:cubicBezTo>
                    <a:pt x="21" y="22"/>
                    <a:pt x="19" y="23"/>
                    <a:pt x="17" y="22"/>
                  </a:cubicBezTo>
                  <a:cubicBezTo>
                    <a:pt x="14" y="22"/>
                    <a:pt x="12" y="22"/>
                    <a:pt x="9" y="21"/>
                  </a:cubicBezTo>
                  <a:cubicBezTo>
                    <a:pt x="8" y="21"/>
                    <a:pt x="6" y="21"/>
                    <a:pt x="5" y="20"/>
                  </a:cubicBezTo>
                  <a:cubicBezTo>
                    <a:pt x="4" y="18"/>
                    <a:pt x="0" y="16"/>
                    <a:pt x="2" y="12"/>
                  </a:cubicBezTo>
                  <a:cubicBezTo>
                    <a:pt x="4" y="12"/>
                    <a:pt x="5" y="13"/>
                    <a:pt x="6" y="13"/>
                  </a:cubicBezTo>
                  <a:cubicBezTo>
                    <a:pt x="7" y="13"/>
                    <a:pt x="8" y="15"/>
                    <a:pt x="9" y="14"/>
                  </a:cubicBezTo>
                  <a:cubicBezTo>
                    <a:pt x="10" y="13"/>
                    <a:pt x="9" y="12"/>
                    <a:pt x="9" y="10"/>
                  </a:cubicBezTo>
                  <a:cubicBezTo>
                    <a:pt x="8" y="8"/>
                    <a:pt x="8" y="6"/>
                    <a:pt x="7" y="4"/>
                  </a:cubicBezTo>
                  <a:cubicBezTo>
                    <a:pt x="7" y="3"/>
                    <a:pt x="6" y="1"/>
                    <a:pt x="8" y="0"/>
                  </a:cubicBezTo>
                  <a:close/>
                </a:path>
              </a:pathLst>
            </a:custGeom>
            <a:solidFill>
              <a:srgbClr val="523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C44EBCB4-829E-B9C5-C241-EA50FF2F5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4" y="1335"/>
              <a:ext cx="84" cy="86"/>
            </a:xfrm>
            <a:custGeom>
              <a:avLst/>
              <a:gdLst>
                <a:gd name="T0" fmla="*/ 7 w 19"/>
                <a:gd name="T1" fmla="*/ 0 h 19"/>
                <a:gd name="T2" fmla="*/ 10 w 19"/>
                <a:gd name="T3" fmla="*/ 2 h 19"/>
                <a:gd name="T4" fmla="*/ 16 w 19"/>
                <a:gd name="T5" fmla="*/ 4 h 19"/>
                <a:gd name="T6" fmla="*/ 18 w 19"/>
                <a:gd name="T7" fmla="*/ 5 h 19"/>
                <a:gd name="T8" fmla="*/ 18 w 19"/>
                <a:gd name="T9" fmla="*/ 8 h 19"/>
                <a:gd name="T10" fmla="*/ 15 w 19"/>
                <a:gd name="T11" fmla="*/ 14 h 19"/>
                <a:gd name="T12" fmla="*/ 8 w 19"/>
                <a:gd name="T13" fmla="*/ 16 h 19"/>
                <a:gd name="T14" fmla="*/ 4 w 19"/>
                <a:gd name="T15" fmla="*/ 15 h 19"/>
                <a:gd name="T16" fmla="*/ 2 w 19"/>
                <a:gd name="T17" fmla="*/ 10 h 19"/>
                <a:gd name="T18" fmla="*/ 7 w 19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7" y="0"/>
                  </a:moveTo>
                  <a:cubicBezTo>
                    <a:pt x="8" y="0"/>
                    <a:pt x="9" y="1"/>
                    <a:pt x="10" y="2"/>
                  </a:cubicBezTo>
                  <a:cubicBezTo>
                    <a:pt x="12" y="3"/>
                    <a:pt x="13" y="5"/>
                    <a:pt x="16" y="4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10"/>
                    <a:pt x="16" y="12"/>
                    <a:pt x="15" y="14"/>
                  </a:cubicBezTo>
                  <a:cubicBezTo>
                    <a:pt x="13" y="19"/>
                    <a:pt x="13" y="19"/>
                    <a:pt x="8" y="16"/>
                  </a:cubicBezTo>
                  <a:cubicBezTo>
                    <a:pt x="7" y="15"/>
                    <a:pt x="6" y="14"/>
                    <a:pt x="4" y="15"/>
                  </a:cubicBezTo>
                  <a:cubicBezTo>
                    <a:pt x="0" y="14"/>
                    <a:pt x="0" y="13"/>
                    <a:pt x="2" y="10"/>
                  </a:cubicBezTo>
                  <a:cubicBezTo>
                    <a:pt x="3" y="7"/>
                    <a:pt x="4" y="3"/>
                    <a:pt x="7" y="0"/>
                  </a:cubicBezTo>
                  <a:close/>
                </a:path>
              </a:pathLst>
            </a:custGeom>
            <a:solidFill>
              <a:srgbClr val="F5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CDAD62F8-F947-9EAA-6AF1-A532EFD6D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8" y="1354"/>
              <a:ext cx="209" cy="207"/>
            </a:xfrm>
            <a:custGeom>
              <a:avLst/>
              <a:gdLst>
                <a:gd name="T0" fmla="*/ 19 w 47"/>
                <a:gd name="T1" fmla="*/ 34 h 46"/>
                <a:gd name="T2" fmla="*/ 11 w 47"/>
                <a:gd name="T3" fmla="*/ 11 h 46"/>
                <a:gd name="T4" fmla="*/ 0 w 47"/>
                <a:gd name="T5" fmla="*/ 2 h 46"/>
                <a:gd name="T6" fmla="*/ 4 w 47"/>
                <a:gd name="T7" fmla="*/ 1 h 46"/>
                <a:gd name="T8" fmla="*/ 12 w 47"/>
                <a:gd name="T9" fmla="*/ 8 h 46"/>
                <a:gd name="T10" fmla="*/ 18 w 47"/>
                <a:gd name="T11" fmla="*/ 24 h 46"/>
                <a:gd name="T12" fmla="*/ 33 w 47"/>
                <a:gd name="T13" fmla="*/ 37 h 46"/>
                <a:gd name="T14" fmla="*/ 42 w 47"/>
                <a:gd name="T15" fmla="*/ 39 h 46"/>
                <a:gd name="T16" fmla="*/ 47 w 47"/>
                <a:gd name="T17" fmla="*/ 44 h 46"/>
                <a:gd name="T18" fmla="*/ 47 w 47"/>
                <a:gd name="T19" fmla="*/ 46 h 46"/>
                <a:gd name="T20" fmla="*/ 45 w 47"/>
                <a:gd name="T21" fmla="*/ 45 h 46"/>
                <a:gd name="T22" fmla="*/ 30 w 47"/>
                <a:gd name="T23" fmla="*/ 40 h 46"/>
                <a:gd name="T24" fmla="*/ 25 w 47"/>
                <a:gd name="T25" fmla="*/ 38 h 46"/>
                <a:gd name="T26" fmla="*/ 21 w 47"/>
                <a:gd name="T27" fmla="*/ 36 h 46"/>
                <a:gd name="T28" fmla="*/ 19 w 47"/>
                <a:gd name="T2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6">
                  <a:moveTo>
                    <a:pt x="19" y="34"/>
                  </a:moveTo>
                  <a:cubicBezTo>
                    <a:pt x="16" y="26"/>
                    <a:pt x="15" y="18"/>
                    <a:pt x="11" y="11"/>
                  </a:cubicBezTo>
                  <a:cubicBezTo>
                    <a:pt x="9" y="7"/>
                    <a:pt x="5" y="4"/>
                    <a:pt x="0" y="2"/>
                  </a:cubicBezTo>
                  <a:cubicBezTo>
                    <a:pt x="1" y="0"/>
                    <a:pt x="3" y="1"/>
                    <a:pt x="4" y="1"/>
                  </a:cubicBezTo>
                  <a:cubicBezTo>
                    <a:pt x="7" y="2"/>
                    <a:pt x="10" y="5"/>
                    <a:pt x="12" y="8"/>
                  </a:cubicBezTo>
                  <a:cubicBezTo>
                    <a:pt x="15" y="13"/>
                    <a:pt x="17" y="18"/>
                    <a:pt x="18" y="24"/>
                  </a:cubicBezTo>
                  <a:cubicBezTo>
                    <a:pt x="19" y="33"/>
                    <a:pt x="25" y="36"/>
                    <a:pt x="33" y="37"/>
                  </a:cubicBezTo>
                  <a:cubicBezTo>
                    <a:pt x="36" y="37"/>
                    <a:pt x="39" y="38"/>
                    <a:pt x="42" y="39"/>
                  </a:cubicBezTo>
                  <a:cubicBezTo>
                    <a:pt x="44" y="40"/>
                    <a:pt x="45" y="42"/>
                    <a:pt x="47" y="44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6"/>
                    <a:pt x="45" y="45"/>
                    <a:pt x="45" y="45"/>
                  </a:cubicBezTo>
                  <a:cubicBezTo>
                    <a:pt x="40" y="42"/>
                    <a:pt x="36" y="40"/>
                    <a:pt x="30" y="40"/>
                  </a:cubicBezTo>
                  <a:cubicBezTo>
                    <a:pt x="28" y="40"/>
                    <a:pt x="27" y="39"/>
                    <a:pt x="25" y="38"/>
                  </a:cubicBezTo>
                  <a:cubicBezTo>
                    <a:pt x="23" y="37"/>
                    <a:pt x="22" y="37"/>
                    <a:pt x="21" y="36"/>
                  </a:cubicBezTo>
                  <a:cubicBezTo>
                    <a:pt x="20" y="36"/>
                    <a:pt x="19" y="35"/>
                    <a:pt x="19" y="34"/>
                  </a:cubicBezTo>
                  <a:close/>
                </a:path>
              </a:pathLst>
            </a:custGeom>
            <a:solidFill>
              <a:srgbClr val="545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F56437F2-9D65-3CCF-8CF1-4A08FF1F7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679"/>
              <a:ext cx="35" cy="103"/>
            </a:xfrm>
            <a:custGeom>
              <a:avLst/>
              <a:gdLst>
                <a:gd name="T0" fmla="*/ 2 w 8"/>
                <a:gd name="T1" fmla="*/ 0 h 23"/>
                <a:gd name="T2" fmla="*/ 8 w 8"/>
                <a:gd name="T3" fmla="*/ 1 h 23"/>
                <a:gd name="T4" fmla="*/ 7 w 8"/>
                <a:gd name="T5" fmla="*/ 16 h 23"/>
                <a:gd name="T6" fmla="*/ 8 w 8"/>
                <a:gd name="T7" fmla="*/ 21 h 23"/>
                <a:gd name="T8" fmla="*/ 7 w 8"/>
                <a:gd name="T9" fmla="*/ 22 h 23"/>
                <a:gd name="T10" fmla="*/ 2 w 8"/>
                <a:gd name="T11" fmla="*/ 23 h 23"/>
                <a:gd name="T12" fmla="*/ 1 w 8"/>
                <a:gd name="T13" fmla="*/ 22 h 23"/>
                <a:gd name="T14" fmla="*/ 1 w 8"/>
                <a:gd name="T15" fmla="*/ 12 h 23"/>
                <a:gd name="T16" fmla="*/ 2 w 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3">
                  <a:moveTo>
                    <a:pt x="2" y="0"/>
                  </a:moveTo>
                  <a:cubicBezTo>
                    <a:pt x="4" y="0"/>
                    <a:pt x="6" y="0"/>
                    <a:pt x="8" y="1"/>
                  </a:cubicBezTo>
                  <a:cubicBezTo>
                    <a:pt x="8" y="6"/>
                    <a:pt x="7" y="11"/>
                    <a:pt x="7" y="16"/>
                  </a:cubicBezTo>
                  <a:cubicBezTo>
                    <a:pt x="7" y="18"/>
                    <a:pt x="7" y="20"/>
                    <a:pt x="8" y="21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5" y="23"/>
                    <a:pt x="4" y="23"/>
                    <a:pt x="2" y="23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18"/>
                    <a:pt x="1" y="15"/>
                    <a:pt x="1" y="12"/>
                  </a:cubicBezTo>
                  <a:cubicBezTo>
                    <a:pt x="0" y="8"/>
                    <a:pt x="1" y="4"/>
                    <a:pt x="2" y="0"/>
                  </a:cubicBezTo>
                  <a:close/>
                </a:path>
              </a:pathLst>
            </a:custGeom>
            <a:solidFill>
              <a:srgbClr val="F4B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4347DB50-1D37-601D-9B63-3218CC4AC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" y="1218"/>
              <a:ext cx="94" cy="81"/>
            </a:xfrm>
            <a:custGeom>
              <a:avLst/>
              <a:gdLst>
                <a:gd name="T0" fmla="*/ 21 w 21"/>
                <a:gd name="T1" fmla="*/ 16 h 18"/>
                <a:gd name="T2" fmla="*/ 17 w 21"/>
                <a:gd name="T3" fmla="*/ 18 h 18"/>
                <a:gd name="T4" fmla="*/ 13 w 21"/>
                <a:gd name="T5" fmla="*/ 14 h 18"/>
                <a:gd name="T6" fmla="*/ 10 w 21"/>
                <a:gd name="T7" fmla="*/ 11 h 18"/>
                <a:gd name="T8" fmla="*/ 8 w 21"/>
                <a:gd name="T9" fmla="*/ 11 h 18"/>
                <a:gd name="T10" fmla="*/ 2 w 21"/>
                <a:gd name="T11" fmla="*/ 12 h 18"/>
                <a:gd name="T12" fmla="*/ 3 w 21"/>
                <a:gd name="T13" fmla="*/ 3 h 18"/>
                <a:gd name="T14" fmla="*/ 14 w 21"/>
                <a:gd name="T15" fmla="*/ 4 h 18"/>
                <a:gd name="T16" fmla="*/ 16 w 21"/>
                <a:gd name="T17" fmla="*/ 8 h 18"/>
                <a:gd name="T18" fmla="*/ 21 w 21"/>
                <a:gd name="T1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">
                  <a:moveTo>
                    <a:pt x="21" y="16"/>
                  </a:moveTo>
                  <a:cubicBezTo>
                    <a:pt x="20" y="17"/>
                    <a:pt x="18" y="18"/>
                    <a:pt x="17" y="18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1"/>
                    <a:pt x="12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6" y="10"/>
                    <a:pt x="4" y="11"/>
                    <a:pt x="2" y="12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7" y="0"/>
                    <a:pt x="11" y="1"/>
                    <a:pt x="14" y="4"/>
                  </a:cubicBezTo>
                  <a:cubicBezTo>
                    <a:pt x="14" y="5"/>
                    <a:pt x="15" y="7"/>
                    <a:pt x="16" y="8"/>
                  </a:cubicBezTo>
                  <a:cubicBezTo>
                    <a:pt x="17" y="10"/>
                    <a:pt x="19" y="15"/>
                    <a:pt x="21" y="16"/>
                  </a:cubicBezTo>
                  <a:close/>
                </a:path>
              </a:pathLst>
            </a:custGeom>
            <a:solidFill>
              <a:srgbClr val="100B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0942E51B-FB6F-5E1C-BA9B-DF903816F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5" y="1254"/>
              <a:ext cx="67" cy="72"/>
            </a:xfrm>
            <a:custGeom>
              <a:avLst/>
              <a:gdLst>
                <a:gd name="T0" fmla="*/ 0 w 15"/>
                <a:gd name="T1" fmla="*/ 4 h 16"/>
                <a:gd name="T2" fmla="*/ 1 w 15"/>
                <a:gd name="T3" fmla="*/ 2 h 16"/>
                <a:gd name="T4" fmla="*/ 4 w 15"/>
                <a:gd name="T5" fmla="*/ 1 h 16"/>
                <a:gd name="T6" fmla="*/ 11 w 15"/>
                <a:gd name="T7" fmla="*/ 0 h 16"/>
                <a:gd name="T8" fmla="*/ 15 w 15"/>
                <a:gd name="T9" fmla="*/ 10 h 16"/>
                <a:gd name="T10" fmla="*/ 14 w 15"/>
                <a:gd name="T11" fmla="*/ 14 h 16"/>
                <a:gd name="T12" fmla="*/ 9 w 15"/>
                <a:gd name="T13" fmla="*/ 15 h 16"/>
                <a:gd name="T14" fmla="*/ 9 w 15"/>
                <a:gd name="T15" fmla="*/ 13 h 16"/>
                <a:gd name="T16" fmla="*/ 8 w 15"/>
                <a:gd name="T17" fmla="*/ 12 h 16"/>
                <a:gd name="T18" fmla="*/ 0 w 15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2" y="0"/>
                    <a:pt x="4" y="1"/>
                  </a:cubicBezTo>
                  <a:cubicBezTo>
                    <a:pt x="6" y="2"/>
                    <a:pt x="9" y="4"/>
                    <a:pt x="11" y="0"/>
                  </a:cubicBezTo>
                  <a:cubicBezTo>
                    <a:pt x="11" y="4"/>
                    <a:pt x="11" y="8"/>
                    <a:pt x="15" y="10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3" y="15"/>
                    <a:pt x="11" y="16"/>
                    <a:pt x="9" y="15"/>
                  </a:cubicBezTo>
                  <a:cubicBezTo>
                    <a:pt x="8" y="15"/>
                    <a:pt x="9" y="13"/>
                    <a:pt x="9" y="13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4" y="10"/>
                    <a:pt x="1" y="8"/>
                    <a:pt x="0" y="4"/>
                  </a:cubicBezTo>
                  <a:close/>
                </a:path>
              </a:pathLst>
            </a:custGeom>
            <a:solidFill>
              <a:srgbClr val="EC9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16ACDC85-F05C-E716-79C6-88263D4FC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" y="1399"/>
              <a:ext cx="133" cy="36"/>
            </a:xfrm>
            <a:custGeom>
              <a:avLst/>
              <a:gdLst>
                <a:gd name="T0" fmla="*/ 5 w 30"/>
                <a:gd name="T1" fmla="*/ 3 h 8"/>
                <a:gd name="T2" fmla="*/ 29 w 30"/>
                <a:gd name="T3" fmla="*/ 0 h 8"/>
                <a:gd name="T4" fmla="*/ 26 w 30"/>
                <a:gd name="T5" fmla="*/ 6 h 8"/>
                <a:gd name="T6" fmla="*/ 5 w 30"/>
                <a:gd name="T7" fmla="*/ 7 h 8"/>
                <a:gd name="T8" fmla="*/ 3 w 30"/>
                <a:gd name="T9" fmla="*/ 7 h 8"/>
                <a:gd name="T10" fmla="*/ 0 w 30"/>
                <a:gd name="T11" fmla="*/ 5 h 8"/>
                <a:gd name="T12" fmla="*/ 3 w 30"/>
                <a:gd name="T13" fmla="*/ 3 h 8"/>
                <a:gd name="T14" fmla="*/ 5 w 30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8">
                  <a:moveTo>
                    <a:pt x="5" y="3"/>
                  </a:moveTo>
                  <a:cubicBezTo>
                    <a:pt x="13" y="2"/>
                    <a:pt x="21" y="1"/>
                    <a:pt x="29" y="0"/>
                  </a:cubicBezTo>
                  <a:cubicBezTo>
                    <a:pt x="30" y="4"/>
                    <a:pt x="30" y="5"/>
                    <a:pt x="26" y="6"/>
                  </a:cubicBezTo>
                  <a:cubicBezTo>
                    <a:pt x="19" y="6"/>
                    <a:pt x="12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0" y="8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696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B6193B3C-1F54-8D95-3214-2B1EA017F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" y="1331"/>
              <a:ext cx="116" cy="113"/>
            </a:xfrm>
            <a:custGeom>
              <a:avLst/>
              <a:gdLst>
                <a:gd name="T0" fmla="*/ 14 w 26"/>
                <a:gd name="T1" fmla="*/ 16 h 25"/>
                <a:gd name="T2" fmla="*/ 15 w 26"/>
                <a:gd name="T3" fmla="*/ 4 h 25"/>
                <a:gd name="T4" fmla="*/ 21 w 26"/>
                <a:gd name="T5" fmla="*/ 0 h 25"/>
                <a:gd name="T6" fmla="*/ 25 w 26"/>
                <a:gd name="T7" fmla="*/ 2 h 25"/>
                <a:gd name="T8" fmla="*/ 26 w 26"/>
                <a:gd name="T9" fmla="*/ 4 h 25"/>
                <a:gd name="T10" fmla="*/ 23 w 26"/>
                <a:gd name="T11" fmla="*/ 6 h 25"/>
                <a:gd name="T12" fmla="*/ 18 w 26"/>
                <a:gd name="T13" fmla="*/ 10 h 25"/>
                <a:gd name="T14" fmla="*/ 17 w 26"/>
                <a:gd name="T15" fmla="*/ 19 h 25"/>
                <a:gd name="T16" fmla="*/ 14 w 26"/>
                <a:gd name="T17" fmla="*/ 24 h 25"/>
                <a:gd name="T18" fmla="*/ 4 w 26"/>
                <a:gd name="T19" fmla="*/ 23 h 25"/>
                <a:gd name="T20" fmla="*/ 2 w 26"/>
                <a:gd name="T21" fmla="*/ 23 h 25"/>
                <a:gd name="T22" fmla="*/ 0 w 26"/>
                <a:gd name="T23" fmla="*/ 20 h 25"/>
                <a:gd name="T24" fmla="*/ 2 w 26"/>
                <a:gd name="T25" fmla="*/ 18 h 25"/>
                <a:gd name="T26" fmla="*/ 12 w 26"/>
                <a:gd name="T27" fmla="*/ 18 h 25"/>
                <a:gd name="T28" fmla="*/ 14 w 26"/>
                <a:gd name="T2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5">
                  <a:moveTo>
                    <a:pt x="14" y="16"/>
                  </a:moveTo>
                  <a:cubicBezTo>
                    <a:pt x="15" y="12"/>
                    <a:pt x="14" y="8"/>
                    <a:pt x="15" y="4"/>
                  </a:cubicBezTo>
                  <a:cubicBezTo>
                    <a:pt x="17" y="2"/>
                    <a:pt x="19" y="1"/>
                    <a:pt x="21" y="0"/>
                  </a:cubicBezTo>
                  <a:cubicBezTo>
                    <a:pt x="23" y="0"/>
                    <a:pt x="24" y="2"/>
                    <a:pt x="25" y="2"/>
                  </a:cubicBezTo>
                  <a:cubicBezTo>
                    <a:pt x="26" y="3"/>
                    <a:pt x="26" y="3"/>
                    <a:pt x="26" y="4"/>
                  </a:cubicBezTo>
                  <a:cubicBezTo>
                    <a:pt x="26" y="5"/>
                    <a:pt x="24" y="6"/>
                    <a:pt x="23" y="6"/>
                  </a:cubicBezTo>
                  <a:cubicBezTo>
                    <a:pt x="20" y="6"/>
                    <a:pt x="19" y="7"/>
                    <a:pt x="18" y="10"/>
                  </a:cubicBezTo>
                  <a:cubicBezTo>
                    <a:pt x="18" y="13"/>
                    <a:pt x="18" y="16"/>
                    <a:pt x="17" y="19"/>
                  </a:cubicBezTo>
                  <a:cubicBezTo>
                    <a:pt x="16" y="21"/>
                    <a:pt x="16" y="23"/>
                    <a:pt x="14" y="24"/>
                  </a:cubicBezTo>
                  <a:cubicBezTo>
                    <a:pt x="11" y="24"/>
                    <a:pt x="7" y="25"/>
                    <a:pt x="4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0" y="23"/>
                    <a:pt x="0" y="22"/>
                    <a:pt x="0" y="20"/>
                  </a:cubicBezTo>
                  <a:cubicBezTo>
                    <a:pt x="0" y="19"/>
                    <a:pt x="0" y="18"/>
                    <a:pt x="2" y="18"/>
                  </a:cubicBezTo>
                  <a:cubicBezTo>
                    <a:pt x="5" y="18"/>
                    <a:pt x="9" y="18"/>
                    <a:pt x="12" y="18"/>
                  </a:cubicBezTo>
                  <a:cubicBezTo>
                    <a:pt x="13" y="18"/>
                    <a:pt x="15" y="18"/>
                    <a:pt x="14" y="16"/>
                  </a:cubicBezTo>
                  <a:close/>
                </a:path>
              </a:pathLst>
            </a:custGeom>
            <a:solidFill>
              <a:srgbClr val="7D85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76A172DB-1EBD-8B9F-C289-2C5E2A1A1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" y="1512"/>
              <a:ext cx="84" cy="117"/>
            </a:xfrm>
            <a:custGeom>
              <a:avLst/>
              <a:gdLst>
                <a:gd name="T0" fmla="*/ 6 w 19"/>
                <a:gd name="T1" fmla="*/ 16 h 26"/>
                <a:gd name="T2" fmla="*/ 1 w 19"/>
                <a:gd name="T3" fmla="*/ 11 h 26"/>
                <a:gd name="T4" fmla="*/ 1 w 19"/>
                <a:gd name="T5" fmla="*/ 7 h 26"/>
                <a:gd name="T6" fmla="*/ 4 w 19"/>
                <a:gd name="T7" fmla="*/ 8 h 26"/>
                <a:gd name="T8" fmla="*/ 8 w 19"/>
                <a:gd name="T9" fmla="*/ 9 h 26"/>
                <a:gd name="T10" fmla="*/ 17 w 19"/>
                <a:gd name="T11" fmla="*/ 0 h 26"/>
                <a:gd name="T12" fmla="*/ 18 w 19"/>
                <a:gd name="T13" fmla="*/ 0 h 26"/>
                <a:gd name="T14" fmla="*/ 16 w 19"/>
                <a:gd name="T15" fmla="*/ 6 h 26"/>
                <a:gd name="T16" fmla="*/ 12 w 19"/>
                <a:gd name="T17" fmla="*/ 10 h 26"/>
                <a:gd name="T18" fmla="*/ 12 w 19"/>
                <a:gd name="T19" fmla="*/ 17 h 26"/>
                <a:gd name="T20" fmla="*/ 12 w 19"/>
                <a:gd name="T21" fmla="*/ 21 h 26"/>
                <a:gd name="T22" fmla="*/ 13 w 19"/>
                <a:gd name="T23" fmla="*/ 25 h 26"/>
                <a:gd name="T24" fmla="*/ 9 w 19"/>
                <a:gd name="T25" fmla="*/ 23 h 26"/>
                <a:gd name="T26" fmla="*/ 8 w 19"/>
                <a:gd name="T27" fmla="*/ 19 h 26"/>
                <a:gd name="T28" fmla="*/ 6 w 19"/>
                <a:gd name="T2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6">
                  <a:moveTo>
                    <a:pt x="6" y="16"/>
                  </a:moveTo>
                  <a:cubicBezTo>
                    <a:pt x="3" y="16"/>
                    <a:pt x="2" y="13"/>
                    <a:pt x="1" y="11"/>
                  </a:cubicBezTo>
                  <a:cubicBezTo>
                    <a:pt x="0" y="10"/>
                    <a:pt x="0" y="8"/>
                    <a:pt x="1" y="7"/>
                  </a:cubicBezTo>
                  <a:cubicBezTo>
                    <a:pt x="2" y="7"/>
                    <a:pt x="3" y="7"/>
                    <a:pt x="4" y="8"/>
                  </a:cubicBezTo>
                  <a:cubicBezTo>
                    <a:pt x="5" y="9"/>
                    <a:pt x="6" y="11"/>
                    <a:pt x="8" y="9"/>
                  </a:cubicBezTo>
                  <a:cubicBezTo>
                    <a:pt x="12" y="7"/>
                    <a:pt x="14" y="3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2"/>
                    <a:pt x="16" y="4"/>
                    <a:pt x="16" y="6"/>
                  </a:cubicBezTo>
                  <a:cubicBezTo>
                    <a:pt x="15" y="7"/>
                    <a:pt x="13" y="8"/>
                    <a:pt x="12" y="10"/>
                  </a:cubicBezTo>
                  <a:cubicBezTo>
                    <a:pt x="9" y="14"/>
                    <a:pt x="9" y="14"/>
                    <a:pt x="12" y="17"/>
                  </a:cubicBezTo>
                  <a:cubicBezTo>
                    <a:pt x="10" y="19"/>
                    <a:pt x="12" y="20"/>
                    <a:pt x="12" y="21"/>
                  </a:cubicBezTo>
                  <a:cubicBezTo>
                    <a:pt x="13" y="22"/>
                    <a:pt x="15" y="24"/>
                    <a:pt x="13" y="25"/>
                  </a:cubicBezTo>
                  <a:cubicBezTo>
                    <a:pt x="11" y="26"/>
                    <a:pt x="10" y="24"/>
                    <a:pt x="9" y="23"/>
                  </a:cubicBezTo>
                  <a:cubicBezTo>
                    <a:pt x="8" y="22"/>
                    <a:pt x="8" y="20"/>
                    <a:pt x="8" y="19"/>
                  </a:cubicBezTo>
                  <a:cubicBezTo>
                    <a:pt x="8" y="18"/>
                    <a:pt x="8" y="17"/>
                    <a:pt x="6" y="16"/>
                  </a:cubicBezTo>
                  <a:close/>
                </a:path>
              </a:pathLst>
            </a:custGeom>
            <a:solidFill>
              <a:srgbClr val="ECB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98AA4201-0578-9608-DB0A-5075802FF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9" y="1525"/>
              <a:ext cx="89" cy="54"/>
            </a:xfrm>
            <a:custGeom>
              <a:avLst/>
              <a:gdLst>
                <a:gd name="T0" fmla="*/ 0 w 20"/>
                <a:gd name="T1" fmla="*/ 0 h 12"/>
                <a:gd name="T2" fmla="*/ 16 w 20"/>
                <a:gd name="T3" fmla="*/ 3 h 12"/>
                <a:gd name="T4" fmla="*/ 20 w 20"/>
                <a:gd name="T5" fmla="*/ 7 h 12"/>
                <a:gd name="T6" fmla="*/ 16 w 20"/>
                <a:gd name="T7" fmla="*/ 9 h 12"/>
                <a:gd name="T8" fmla="*/ 13 w 20"/>
                <a:gd name="T9" fmla="*/ 12 h 12"/>
                <a:gd name="T10" fmla="*/ 8 w 20"/>
                <a:gd name="T11" fmla="*/ 11 h 12"/>
                <a:gd name="T12" fmla="*/ 0 w 2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">
                  <a:moveTo>
                    <a:pt x="0" y="0"/>
                  </a:moveTo>
                  <a:cubicBezTo>
                    <a:pt x="5" y="1"/>
                    <a:pt x="11" y="0"/>
                    <a:pt x="16" y="3"/>
                  </a:cubicBezTo>
                  <a:cubicBezTo>
                    <a:pt x="17" y="4"/>
                    <a:pt x="19" y="5"/>
                    <a:pt x="20" y="7"/>
                  </a:cubicBezTo>
                  <a:cubicBezTo>
                    <a:pt x="19" y="8"/>
                    <a:pt x="17" y="8"/>
                    <a:pt x="16" y="9"/>
                  </a:cubicBezTo>
                  <a:cubicBezTo>
                    <a:pt x="15" y="10"/>
                    <a:pt x="14" y="11"/>
                    <a:pt x="13" y="12"/>
                  </a:cubicBezTo>
                  <a:cubicBezTo>
                    <a:pt x="11" y="12"/>
                    <a:pt x="10" y="12"/>
                    <a:pt x="8" y="11"/>
                  </a:cubicBezTo>
                  <a:cubicBezTo>
                    <a:pt x="5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727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9ADFC301-5846-2FF9-966E-5AF8AB710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6" y="1340"/>
              <a:ext cx="63" cy="135"/>
            </a:xfrm>
            <a:custGeom>
              <a:avLst/>
              <a:gdLst>
                <a:gd name="T0" fmla="*/ 14 w 14"/>
                <a:gd name="T1" fmla="*/ 5 h 30"/>
                <a:gd name="T2" fmla="*/ 13 w 14"/>
                <a:gd name="T3" fmla="*/ 7 h 30"/>
                <a:gd name="T4" fmla="*/ 8 w 14"/>
                <a:gd name="T5" fmla="*/ 7 h 30"/>
                <a:gd name="T6" fmla="*/ 5 w 14"/>
                <a:gd name="T7" fmla="*/ 14 h 30"/>
                <a:gd name="T8" fmla="*/ 5 w 14"/>
                <a:gd name="T9" fmla="*/ 18 h 30"/>
                <a:gd name="T10" fmla="*/ 5 w 14"/>
                <a:gd name="T11" fmla="*/ 20 h 30"/>
                <a:gd name="T12" fmla="*/ 7 w 14"/>
                <a:gd name="T13" fmla="*/ 25 h 30"/>
                <a:gd name="T14" fmla="*/ 7 w 14"/>
                <a:gd name="T15" fmla="*/ 29 h 30"/>
                <a:gd name="T16" fmla="*/ 4 w 14"/>
                <a:gd name="T17" fmla="*/ 27 h 30"/>
                <a:gd name="T18" fmla="*/ 2 w 14"/>
                <a:gd name="T19" fmla="*/ 21 h 30"/>
                <a:gd name="T20" fmla="*/ 0 w 14"/>
                <a:gd name="T21" fmla="*/ 8 h 30"/>
                <a:gd name="T22" fmla="*/ 5 w 14"/>
                <a:gd name="T23" fmla="*/ 2 h 30"/>
                <a:gd name="T24" fmla="*/ 14 w 14"/>
                <a:gd name="T2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30">
                  <a:moveTo>
                    <a:pt x="14" y="5"/>
                  </a:moveTo>
                  <a:cubicBezTo>
                    <a:pt x="14" y="6"/>
                    <a:pt x="14" y="7"/>
                    <a:pt x="13" y="7"/>
                  </a:cubicBezTo>
                  <a:cubicBezTo>
                    <a:pt x="12" y="7"/>
                    <a:pt x="9" y="5"/>
                    <a:pt x="8" y="7"/>
                  </a:cubicBezTo>
                  <a:cubicBezTo>
                    <a:pt x="7" y="9"/>
                    <a:pt x="4" y="11"/>
                    <a:pt x="5" y="14"/>
                  </a:cubicBezTo>
                  <a:cubicBezTo>
                    <a:pt x="4" y="15"/>
                    <a:pt x="5" y="17"/>
                    <a:pt x="5" y="18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5" y="22"/>
                    <a:pt x="7" y="23"/>
                    <a:pt x="7" y="25"/>
                  </a:cubicBezTo>
                  <a:cubicBezTo>
                    <a:pt x="8" y="27"/>
                    <a:pt x="8" y="28"/>
                    <a:pt x="7" y="29"/>
                  </a:cubicBezTo>
                  <a:cubicBezTo>
                    <a:pt x="5" y="30"/>
                    <a:pt x="5" y="28"/>
                    <a:pt x="4" y="27"/>
                  </a:cubicBezTo>
                  <a:cubicBezTo>
                    <a:pt x="3" y="26"/>
                    <a:pt x="1" y="24"/>
                    <a:pt x="2" y="21"/>
                  </a:cubicBezTo>
                  <a:cubicBezTo>
                    <a:pt x="1" y="17"/>
                    <a:pt x="1" y="12"/>
                    <a:pt x="0" y="8"/>
                  </a:cubicBezTo>
                  <a:cubicBezTo>
                    <a:pt x="1" y="5"/>
                    <a:pt x="2" y="3"/>
                    <a:pt x="5" y="2"/>
                  </a:cubicBezTo>
                  <a:cubicBezTo>
                    <a:pt x="9" y="0"/>
                    <a:pt x="11" y="1"/>
                    <a:pt x="14" y="5"/>
                  </a:cubicBezTo>
                  <a:close/>
                </a:path>
              </a:pathLst>
            </a:custGeom>
            <a:solidFill>
              <a:srgbClr val="231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83DCE6B7-3A43-ECE8-B312-819E9F1F8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" y="1548"/>
              <a:ext cx="67" cy="67"/>
            </a:xfrm>
            <a:custGeom>
              <a:avLst/>
              <a:gdLst>
                <a:gd name="T0" fmla="*/ 0 w 15"/>
                <a:gd name="T1" fmla="*/ 1 h 15"/>
                <a:gd name="T2" fmla="*/ 15 w 15"/>
                <a:gd name="T3" fmla="*/ 10 h 15"/>
                <a:gd name="T4" fmla="*/ 14 w 15"/>
                <a:gd name="T5" fmla="*/ 10 h 15"/>
                <a:gd name="T6" fmla="*/ 11 w 15"/>
                <a:gd name="T7" fmla="*/ 12 h 15"/>
                <a:gd name="T8" fmla="*/ 6 w 15"/>
                <a:gd name="T9" fmla="*/ 15 h 15"/>
                <a:gd name="T10" fmla="*/ 0 w 15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0" y="1"/>
                  </a:moveTo>
                  <a:cubicBezTo>
                    <a:pt x="8" y="0"/>
                    <a:pt x="12" y="2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1"/>
                    <a:pt x="12" y="12"/>
                    <a:pt x="11" y="12"/>
                  </a:cubicBezTo>
                  <a:cubicBezTo>
                    <a:pt x="9" y="12"/>
                    <a:pt x="8" y="14"/>
                    <a:pt x="6" y="15"/>
                  </a:cubicBezTo>
                  <a:cubicBezTo>
                    <a:pt x="4" y="10"/>
                    <a:pt x="2" y="6"/>
                    <a:pt x="0" y="1"/>
                  </a:cubicBezTo>
                  <a:close/>
                </a:path>
              </a:pathLst>
            </a:custGeom>
            <a:solidFill>
              <a:srgbClr val="727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id="{7DC34616-18F4-8765-F660-CDFF25C62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0" y="1394"/>
              <a:ext cx="57" cy="100"/>
            </a:xfrm>
            <a:custGeom>
              <a:avLst/>
              <a:gdLst>
                <a:gd name="T0" fmla="*/ 3 w 13"/>
                <a:gd name="T1" fmla="*/ 17 h 22"/>
                <a:gd name="T2" fmla="*/ 3 w 13"/>
                <a:gd name="T3" fmla="*/ 18 h 22"/>
                <a:gd name="T4" fmla="*/ 2 w 13"/>
                <a:gd name="T5" fmla="*/ 21 h 22"/>
                <a:gd name="T6" fmla="*/ 1 w 13"/>
                <a:gd name="T7" fmla="*/ 22 h 22"/>
                <a:gd name="T8" fmla="*/ 0 w 13"/>
                <a:gd name="T9" fmla="*/ 21 h 22"/>
                <a:gd name="T10" fmla="*/ 3 w 13"/>
                <a:gd name="T11" fmla="*/ 10 h 22"/>
                <a:gd name="T12" fmla="*/ 3 w 13"/>
                <a:gd name="T13" fmla="*/ 4 h 22"/>
                <a:gd name="T14" fmla="*/ 10 w 13"/>
                <a:gd name="T15" fmla="*/ 4 h 22"/>
                <a:gd name="T16" fmla="*/ 11 w 13"/>
                <a:gd name="T17" fmla="*/ 10 h 22"/>
                <a:gd name="T18" fmla="*/ 10 w 13"/>
                <a:gd name="T19" fmla="*/ 14 h 22"/>
                <a:gd name="T20" fmla="*/ 6 w 13"/>
                <a:gd name="T21" fmla="*/ 14 h 22"/>
                <a:gd name="T22" fmla="*/ 3 w 13"/>
                <a:gd name="T2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3" y="20"/>
                    <a:pt x="2" y="21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1" y="17"/>
                    <a:pt x="0" y="13"/>
                    <a:pt x="3" y="10"/>
                  </a:cubicBezTo>
                  <a:cubicBezTo>
                    <a:pt x="4" y="8"/>
                    <a:pt x="3" y="6"/>
                    <a:pt x="3" y="4"/>
                  </a:cubicBezTo>
                  <a:cubicBezTo>
                    <a:pt x="7" y="0"/>
                    <a:pt x="7" y="1"/>
                    <a:pt x="10" y="4"/>
                  </a:cubicBezTo>
                  <a:cubicBezTo>
                    <a:pt x="13" y="7"/>
                    <a:pt x="13" y="8"/>
                    <a:pt x="11" y="10"/>
                  </a:cubicBezTo>
                  <a:cubicBezTo>
                    <a:pt x="11" y="12"/>
                    <a:pt x="12" y="13"/>
                    <a:pt x="10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3" y="13"/>
                    <a:pt x="4" y="16"/>
                    <a:pt x="3" y="17"/>
                  </a:cubicBezTo>
                  <a:close/>
                </a:path>
              </a:pathLst>
            </a:custGeom>
            <a:solidFill>
              <a:srgbClr val="F0A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90128E2B-0CEA-9750-C400-AB8B0AED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3" y="1611"/>
              <a:ext cx="71" cy="95"/>
            </a:xfrm>
            <a:custGeom>
              <a:avLst/>
              <a:gdLst>
                <a:gd name="T0" fmla="*/ 8 w 16"/>
                <a:gd name="T1" fmla="*/ 20 h 21"/>
                <a:gd name="T2" fmla="*/ 10 w 16"/>
                <a:gd name="T3" fmla="*/ 8 h 21"/>
                <a:gd name="T4" fmla="*/ 4 w 16"/>
                <a:gd name="T5" fmla="*/ 2 h 21"/>
                <a:gd name="T6" fmla="*/ 0 w 16"/>
                <a:gd name="T7" fmla="*/ 1 h 21"/>
                <a:gd name="T8" fmla="*/ 15 w 16"/>
                <a:gd name="T9" fmla="*/ 0 h 21"/>
                <a:gd name="T10" fmla="*/ 14 w 16"/>
                <a:gd name="T11" fmla="*/ 21 h 21"/>
                <a:gd name="T12" fmla="*/ 8 w 16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8" y="20"/>
                  </a:moveTo>
                  <a:cubicBezTo>
                    <a:pt x="8" y="16"/>
                    <a:pt x="8" y="12"/>
                    <a:pt x="10" y="8"/>
                  </a:cubicBezTo>
                  <a:cubicBezTo>
                    <a:pt x="13" y="2"/>
                    <a:pt x="12" y="1"/>
                    <a:pt x="4" y="2"/>
                  </a:cubicBezTo>
                  <a:cubicBezTo>
                    <a:pt x="3" y="1"/>
                    <a:pt x="1" y="2"/>
                    <a:pt x="0" y="1"/>
                  </a:cubicBezTo>
                  <a:cubicBezTo>
                    <a:pt x="5" y="0"/>
                    <a:pt x="10" y="1"/>
                    <a:pt x="15" y="0"/>
                  </a:cubicBezTo>
                  <a:cubicBezTo>
                    <a:pt x="16" y="7"/>
                    <a:pt x="14" y="14"/>
                    <a:pt x="14" y="21"/>
                  </a:cubicBezTo>
                  <a:cubicBezTo>
                    <a:pt x="12" y="21"/>
                    <a:pt x="10" y="20"/>
                    <a:pt x="8" y="20"/>
                  </a:cubicBezTo>
                  <a:close/>
                </a:path>
              </a:pathLst>
            </a:custGeom>
            <a:solidFill>
              <a:srgbClr val="AE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22AAFC12-A8B4-0D18-F3BD-A66128F4D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" y="1354"/>
              <a:ext cx="54" cy="81"/>
            </a:xfrm>
            <a:custGeom>
              <a:avLst/>
              <a:gdLst>
                <a:gd name="T0" fmla="*/ 12 w 12"/>
                <a:gd name="T1" fmla="*/ 7 h 18"/>
                <a:gd name="T2" fmla="*/ 12 w 12"/>
                <a:gd name="T3" fmla="*/ 10 h 18"/>
                <a:gd name="T4" fmla="*/ 10 w 12"/>
                <a:gd name="T5" fmla="*/ 12 h 18"/>
                <a:gd name="T6" fmla="*/ 7 w 12"/>
                <a:gd name="T7" fmla="*/ 17 h 18"/>
                <a:gd name="T8" fmla="*/ 5 w 12"/>
                <a:gd name="T9" fmla="*/ 17 h 18"/>
                <a:gd name="T10" fmla="*/ 1 w 12"/>
                <a:gd name="T11" fmla="*/ 8 h 18"/>
                <a:gd name="T12" fmla="*/ 0 w 12"/>
                <a:gd name="T13" fmla="*/ 6 h 18"/>
                <a:gd name="T14" fmla="*/ 2 w 12"/>
                <a:gd name="T15" fmla="*/ 5 h 18"/>
                <a:gd name="T16" fmla="*/ 4 w 12"/>
                <a:gd name="T17" fmla="*/ 5 h 18"/>
                <a:gd name="T18" fmla="*/ 8 w 12"/>
                <a:gd name="T19" fmla="*/ 0 h 18"/>
                <a:gd name="T20" fmla="*/ 12 w 12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8">
                  <a:moveTo>
                    <a:pt x="12" y="7"/>
                  </a:moveTo>
                  <a:cubicBezTo>
                    <a:pt x="11" y="7"/>
                    <a:pt x="12" y="9"/>
                    <a:pt x="12" y="10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6" y="13"/>
                    <a:pt x="7" y="15"/>
                    <a:pt x="7" y="17"/>
                  </a:cubicBezTo>
                  <a:cubicBezTo>
                    <a:pt x="6" y="18"/>
                    <a:pt x="6" y="18"/>
                    <a:pt x="5" y="17"/>
                  </a:cubicBezTo>
                  <a:cubicBezTo>
                    <a:pt x="4" y="13"/>
                    <a:pt x="2" y="11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2"/>
                    <a:pt x="7" y="2"/>
                    <a:pt x="8" y="0"/>
                  </a:cubicBezTo>
                  <a:cubicBezTo>
                    <a:pt x="11" y="1"/>
                    <a:pt x="10" y="5"/>
                    <a:pt x="12" y="7"/>
                  </a:cubicBezTo>
                  <a:close/>
                </a:path>
              </a:pathLst>
            </a:custGeom>
            <a:solidFill>
              <a:srgbClr val="F4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63">
              <a:extLst>
                <a:ext uri="{FF2B5EF4-FFF2-40B4-BE49-F238E27FC236}">
                  <a16:creationId xmlns:a16="http://schemas.microsoft.com/office/drawing/2014/main" id="{0D862904-7B1B-D8F0-DE10-16FD48737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" y="1435"/>
              <a:ext cx="58" cy="77"/>
            </a:xfrm>
            <a:custGeom>
              <a:avLst/>
              <a:gdLst>
                <a:gd name="T0" fmla="*/ 1 w 13"/>
                <a:gd name="T1" fmla="*/ 0 h 17"/>
                <a:gd name="T2" fmla="*/ 11 w 13"/>
                <a:gd name="T3" fmla="*/ 0 h 17"/>
                <a:gd name="T4" fmla="*/ 11 w 13"/>
                <a:gd name="T5" fmla="*/ 3 h 17"/>
                <a:gd name="T6" fmla="*/ 9 w 13"/>
                <a:gd name="T7" fmla="*/ 7 h 17"/>
                <a:gd name="T8" fmla="*/ 3 w 13"/>
                <a:gd name="T9" fmla="*/ 15 h 17"/>
                <a:gd name="T10" fmla="*/ 2 w 13"/>
                <a:gd name="T11" fmla="*/ 17 h 17"/>
                <a:gd name="T12" fmla="*/ 0 w 13"/>
                <a:gd name="T13" fmla="*/ 17 h 17"/>
                <a:gd name="T14" fmla="*/ 0 w 13"/>
                <a:gd name="T15" fmla="*/ 15 h 17"/>
                <a:gd name="T16" fmla="*/ 1 w 13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" y="0"/>
                  </a:moveTo>
                  <a:cubicBezTo>
                    <a:pt x="5" y="0"/>
                    <a:pt x="8" y="0"/>
                    <a:pt x="11" y="0"/>
                  </a:cubicBezTo>
                  <a:cubicBezTo>
                    <a:pt x="13" y="1"/>
                    <a:pt x="12" y="2"/>
                    <a:pt x="11" y="3"/>
                  </a:cubicBezTo>
                  <a:cubicBezTo>
                    <a:pt x="11" y="5"/>
                    <a:pt x="10" y="6"/>
                    <a:pt x="9" y="7"/>
                  </a:cubicBezTo>
                  <a:cubicBezTo>
                    <a:pt x="7" y="10"/>
                    <a:pt x="7" y="14"/>
                    <a:pt x="3" y="15"/>
                  </a:cubicBezTo>
                  <a:cubicBezTo>
                    <a:pt x="3" y="16"/>
                    <a:pt x="2" y="16"/>
                    <a:pt x="2" y="17"/>
                  </a:cubicBezTo>
                  <a:cubicBezTo>
                    <a:pt x="1" y="17"/>
                    <a:pt x="1" y="17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" y="10"/>
                    <a:pt x="1" y="5"/>
                    <a:pt x="1" y="0"/>
                  </a:cubicBezTo>
                  <a:close/>
                </a:path>
              </a:pathLst>
            </a:custGeom>
            <a:solidFill>
              <a:srgbClr val="95C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64">
              <a:extLst>
                <a:ext uri="{FF2B5EF4-FFF2-40B4-BE49-F238E27FC236}">
                  <a16:creationId xmlns:a16="http://schemas.microsoft.com/office/drawing/2014/main" id="{C4FCE61D-F496-29F5-7CFA-959174F97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" y="1051"/>
              <a:ext cx="111" cy="36"/>
            </a:xfrm>
            <a:custGeom>
              <a:avLst/>
              <a:gdLst>
                <a:gd name="T0" fmla="*/ 20 w 25"/>
                <a:gd name="T1" fmla="*/ 8 h 8"/>
                <a:gd name="T2" fmla="*/ 0 w 25"/>
                <a:gd name="T3" fmla="*/ 5 h 8"/>
                <a:gd name="T4" fmla="*/ 0 w 25"/>
                <a:gd name="T5" fmla="*/ 3 h 8"/>
                <a:gd name="T6" fmla="*/ 2 w 25"/>
                <a:gd name="T7" fmla="*/ 1 h 8"/>
                <a:gd name="T8" fmla="*/ 25 w 25"/>
                <a:gd name="T9" fmla="*/ 4 h 8"/>
                <a:gd name="T10" fmla="*/ 20 w 2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8">
                  <a:moveTo>
                    <a:pt x="20" y="8"/>
                  </a:moveTo>
                  <a:cubicBezTo>
                    <a:pt x="14" y="7"/>
                    <a:pt x="7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0" y="0"/>
                    <a:pt x="2" y="1"/>
                  </a:cubicBezTo>
                  <a:cubicBezTo>
                    <a:pt x="10" y="2"/>
                    <a:pt x="17" y="3"/>
                    <a:pt x="25" y="4"/>
                  </a:cubicBezTo>
                  <a:cubicBezTo>
                    <a:pt x="24" y="6"/>
                    <a:pt x="23" y="8"/>
                    <a:pt x="20" y="8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id="{757D930B-1C42-992D-764B-530CAD410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" y="1028"/>
              <a:ext cx="89" cy="59"/>
            </a:xfrm>
            <a:custGeom>
              <a:avLst/>
              <a:gdLst>
                <a:gd name="T0" fmla="*/ 17 w 20"/>
                <a:gd name="T1" fmla="*/ 7 h 13"/>
                <a:gd name="T2" fmla="*/ 7 w 20"/>
                <a:gd name="T3" fmla="*/ 6 h 13"/>
                <a:gd name="T4" fmla="*/ 3 w 20"/>
                <a:gd name="T5" fmla="*/ 9 h 13"/>
                <a:gd name="T6" fmla="*/ 3 w 20"/>
                <a:gd name="T7" fmla="*/ 13 h 13"/>
                <a:gd name="T8" fmla="*/ 1 w 20"/>
                <a:gd name="T9" fmla="*/ 6 h 13"/>
                <a:gd name="T10" fmla="*/ 8 w 20"/>
                <a:gd name="T11" fmla="*/ 1 h 13"/>
                <a:gd name="T12" fmla="*/ 16 w 20"/>
                <a:gd name="T13" fmla="*/ 2 h 13"/>
                <a:gd name="T14" fmla="*/ 19 w 20"/>
                <a:gd name="T15" fmla="*/ 3 h 13"/>
                <a:gd name="T16" fmla="*/ 17 w 20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3">
                  <a:moveTo>
                    <a:pt x="17" y="7"/>
                  </a:moveTo>
                  <a:cubicBezTo>
                    <a:pt x="14" y="7"/>
                    <a:pt x="10" y="7"/>
                    <a:pt x="7" y="6"/>
                  </a:cubicBezTo>
                  <a:cubicBezTo>
                    <a:pt x="4" y="5"/>
                    <a:pt x="3" y="6"/>
                    <a:pt x="3" y="9"/>
                  </a:cubicBezTo>
                  <a:cubicBezTo>
                    <a:pt x="3" y="10"/>
                    <a:pt x="3" y="11"/>
                    <a:pt x="3" y="13"/>
                  </a:cubicBezTo>
                  <a:cubicBezTo>
                    <a:pt x="1" y="11"/>
                    <a:pt x="0" y="8"/>
                    <a:pt x="1" y="6"/>
                  </a:cubicBezTo>
                  <a:cubicBezTo>
                    <a:pt x="3" y="4"/>
                    <a:pt x="4" y="0"/>
                    <a:pt x="8" y="1"/>
                  </a:cubicBezTo>
                  <a:cubicBezTo>
                    <a:pt x="11" y="2"/>
                    <a:pt x="13" y="2"/>
                    <a:pt x="16" y="2"/>
                  </a:cubicBezTo>
                  <a:cubicBezTo>
                    <a:pt x="17" y="2"/>
                    <a:pt x="19" y="1"/>
                    <a:pt x="19" y="3"/>
                  </a:cubicBezTo>
                  <a:cubicBezTo>
                    <a:pt x="20" y="5"/>
                    <a:pt x="19" y="7"/>
                    <a:pt x="17" y="7"/>
                  </a:cubicBezTo>
                  <a:close/>
                </a:path>
              </a:pathLst>
            </a:custGeom>
            <a:solidFill>
              <a:srgbClr val="ABA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66">
              <a:extLst>
                <a:ext uri="{FF2B5EF4-FFF2-40B4-BE49-F238E27FC236}">
                  <a16:creationId xmlns:a16="http://schemas.microsoft.com/office/drawing/2014/main" id="{E9165337-5325-8CED-ED33-035E9E3B8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430"/>
              <a:ext cx="49" cy="68"/>
            </a:xfrm>
            <a:custGeom>
              <a:avLst/>
              <a:gdLst>
                <a:gd name="T0" fmla="*/ 9 w 11"/>
                <a:gd name="T1" fmla="*/ 1 h 15"/>
                <a:gd name="T2" fmla="*/ 11 w 11"/>
                <a:gd name="T3" fmla="*/ 10 h 15"/>
                <a:gd name="T4" fmla="*/ 4 w 11"/>
                <a:gd name="T5" fmla="*/ 15 h 15"/>
                <a:gd name="T6" fmla="*/ 1 w 11"/>
                <a:gd name="T7" fmla="*/ 11 h 15"/>
                <a:gd name="T8" fmla="*/ 6 w 11"/>
                <a:gd name="T9" fmla="*/ 1 h 15"/>
                <a:gd name="T10" fmla="*/ 9 w 11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9" y="1"/>
                  </a:moveTo>
                  <a:cubicBezTo>
                    <a:pt x="11" y="3"/>
                    <a:pt x="11" y="7"/>
                    <a:pt x="11" y="10"/>
                  </a:cubicBezTo>
                  <a:cubicBezTo>
                    <a:pt x="10" y="13"/>
                    <a:pt x="7" y="14"/>
                    <a:pt x="4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0" y="6"/>
                    <a:pt x="3" y="4"/>
                    <a:pt x="6" y="1"/>
                  </a:cubicBezTo>
                  <a:cubicBezTo>
                    <a:pt x="7" y="1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4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7">
              <a:extLst>
                <a:ext uri="{FF2B5EF4-FFF2-40B4-BE49-F238E27FC236}">
                  <a16:creationId xmlns:a16="http://schemas.microsoft.com/office/drawing/2014/main" id="{F1008188-C1C1-32D3-D18A-061391B60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" y="1656"/>
              <a:ext cx="45" cy="140"/>
            </a:xfrm>
            <a:custGeom>
              <a:avLst/>
              <a:gdLst>
                <a:gd name="T0" fmla="*/ 0 w 10"/>
                <a:gd name="T1" fmla="*/ 1 h 31"/>
                <a:gd name="T2" fmla="*/ 4 w 10"/>
                <a:gd name="T3" fmla="*/ 1 h 31"/>
                <a:gd name="T4" fmla="*/ 10 w 10"/>
                <a:gd name="T5" fmla="*/ 29 h 31"/>
                <a:gd name="T6" fmla="*/ 9 w 10"/>
                <a:gd name="T7" fmla="*/ 30 h 31"/>
                <a:gd name="T8" fmla="*/ 8 w 10"/>
                <a:gd name="T9" fmla="*/ 29 h 31"/>
                <a:gd name="T10" fmla="*/ 0 w 10"/>
                <a:gd name="T1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1">
                  <a:moveTo>
                    <a:pt x="0" y="1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6" y="10"/>
                    <a:pt x="8" y="1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6" y="20"/>
                    <a:pt x="3" y="10"/>
                    <a:pt x="0" y="1"/>
                  </a:cubicBezTo>
                  <a:close/>
                </a:path>
              </a:pathLst>
            </a:custGeom>
            <a:solidFill>
              <a:srgbClr val="35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68">
              <a:extLst>
                <a:ext uri="{FF2B5EF4-FFF2-40B4-BE49-F238E27FC236}">
                  <a16:creationId xmlns:a16="http://schemas.microsoft.com/office/drawing/2014/main" id="{C6836BDF-4ECD-9451-0716-A5375C934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" y="1417"/>
              <a:ext cx="54" cy="63"/>
            </a:xfrm>
            <a:custGeom>
              <a:avLst/>
              <a:gdLst>
                <a:gd name="T0" fmla="*/ 12 w 12"/>
                <a:gd name="T1" fmla="*/ 4 h 14"/>
                <a:gd name="T2" fmla="*/ 8 w 12"/>
                <a:gd name="T3" fmla="*/ 7 h 14"/>
                <a:gd name="T4" fmla="*/ 6 w 12"/>
                <a:gd name="T5" fmla="*/ 8 h 14"/>
                <a:gd name="T6" fmla="*/ 5 w 12"/>
                <a:gd name="T7" fmla="*/ 11 h 14"/>
                <a:gd name="T8" fmla="*/ 4 w 12"/>
                <a:gd name="T9" fmla="*/ 14 h 14"/>
                <a:gd name="T10" fmla="*/ 0 w 12"/>
                <a:gd name="T11" fmla="*/ 5 h 14"/>
                <a:gd name="T12" fmla="*/ 4 w 12"/>
                <a:gd name="T13" fmla="*/ 1 h 14"/>
                <a:gd name="T14" fmla="*/ 12 w 12"/>
                <a:gd name="T15" fmla="*/ 3 h 14"/>
                <a:gd name="T16" fmla="*/ 12 w 12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4">
                  <a:moveTo>
                    <a:pt x="12" y="4"/>
                  </a:moveTo>
                  <a:cubicBezTo>
                    <a:pt x="10" y="4"/>
                    <a:pt x="9" y="6"/>
                    <a:pt x="8" y="7"/>
                  </a:cubicBezTo>
                  <a:cubicBezTo>
                    <a:pt x="8" y="8"/>
                    <a:pt x="8" y="9"/>
                    <a:pt x="6" y="8"/>
                  </a:cubicBezTo>
                  <a:cubicBezTo>
                    <a:pt x="4" y="8"/>
                    <a:pt x="5" y="10"/>
                    <a:pt x="5" y="11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1" y="3"/>
                    <a:pt x="2" y="1"/>
                    <a:pt x="4" y="1"/>
                  </a:cubicBezTo>
                  <a:cubicBezTo>
                    <a:pt x="7" y="0"/>
                    <a:pt x="10" y="0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lose/>
                </a:path>
              </a:pathLst>
            </a:custGeom>
            <a:solidFill>
              <a:srgbClr val="593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69">
              <a:extLst>
                <a:ext uri="{FF2B5EF4-FFF2-40B4-BE49-F238E27FC236}">
                  <a16:creationId xmlns:a16="http://schemas.microsoft.com/office/drawing/2014/main" id="{602A4BB7-728A-BDE1-1511-D5D9390AA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" y="1674"/>
              <a:ext cx="40" cy="90"/>
            </a:xfrm>
            <a:custGeom>
              <a:avLst/>
              <a:gdLst>
                <a:gd name="T0" fmla="*/ 6 w 9"/>
                <a:gd name="T1" fmla="*/ 4 h 20"/>
                <a:gd name="T2" fmla="*/ 9 w 9"/>
                <a:gd name="T3" fmla="*/ 20 h 20"/>
                <a:gd name="T4" fmla="*/ 0 w 9"/>
                <a:gd name="T5" fmla="*/ 16 h 20"/>
                <a:gd name="T6" fmla="*/ 4 w 9"/>
                <a:gd name="T7" fmla="*/ 5 h 20"/>
                <a:gd name="T8" fmla="*/ 4 w 9"/>
                <a:gd name="T9" fmla="*/ 2 h 20"/>
                <a:gd name="T10" fmla="*/ 5 w 9"/>
                <a:gd name="T11" fmla="*/ 0 h 20"/>
                <a:gd name="T12" fmla="*/ 6 w 9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0">
                  <a:moveTo>
                    <a:pt x="6" y="4"/>
                  </a:moveTo>
                  <a:cubicBezTo>
                    <a:pt x="7" y="9"/>
                    <a:pt x="8" y="14"/>
                    <a:pt x="9" y="20"/>
                  </a:cubicBezTo>
                  <a:cubicBezTo>
                    <a:pt x="5" y="19"/>
                    <a:pt x="3" y="18"/>
                    <a:pt x="0" y="16"/>
                  </a:cubicBezTo>
                  <a:cubicBezTo>
                    <a:pt x="1" y="12"/>
                    <a:pt x="2" y="9"/>
                    <a:pt x="4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2" y="1"/>
                    <a:pt x="4" y="1"/>
                    <a:pt x="5" y="0"/>
                  </a:cubicBezTo>
                  <a:cubicBezTo>
                    <a:pt x="5" y="1"/>
                    <a:pt x="4" y="3"/>
                    <a:pt x="6" y="4"/>
                  </a:cubicBezTo>
                  <a:close/>
                </a:path>
              </a:pathLst>
            </a:custGeom>
            <a:solidFill>
              <a:srgbClr val="EFF1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70">
              <a:extLst>
                <a:ext uri="{FF2B5EF4-FFF2-40B4-BE49-F238E27FC236}">
                  <a16:creationId xmlns:a16="http://schemas.microsoft.com/office/drawing/2014/main" id="{F0418C40-996B-2505-B065-072E27F81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" y="1643"/>
              <a:ext cx="48" cy="126"/>
            </a:xfrm>
            <a:custGeom>
              <a:avLst/>
              <a:gdLst>
                <a:gd name="T0" fmla="*/ 7 w 11"/>
                <a:gd name="T1" fmla="*/ 0 h 28"/>
                <a:gd name="T2" fmla="*/ 11 w 11"/>
                <a:gd name="T3" fmla="*/ 3 h 28"/>
                <a:gd name="T4" fmla="*/ 3 w 11"/>
                <a:gd name="T5" fmla="*/ 25 h 28"/>
                <a:gd name="T6" fmla="*/ 2 w 11"/>
                <a:gd name="T7" fmla="*/ 28 h 28"/>
                <a:gd name="T8" fmla="*/ 2 w 11"/>
                <a:gd name="T9" fmla="*/ 25 h 28"/>
                <a:gd name="T10" fmla="*/ 7 w 11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8">
                  <a:moveTo>
                    <a:pt x="7" y="0"/>
                  </a:moveTo>
                  <a:cubicBezTo>
                    <a:pt x="9" y="0"/>
                    <a:pt x="10" y="1"/>
                    <a:pt x="11" y="3"/>
                  </a:cubicBezTo>
                  <a:cubicBezTo>
                    <a:pt x="8" y="10"/>
                    <a:pt x="6" y="18"/>
                    <a:pt x="3" y="25"/>
                  </a:cubicBezTo>
                  <a:cubicBezTo>
                    <a:pt x="3" y="26"/>
                    <a:pt x="3" y="28"/>
                    <a:pt x="2" y="28"/>
                  </a:cubicBezTo>
                  <a:cubicBezTo>
                    <a:pt x="0" y="27"/>
                    <a:pt x="1" y="26"/>
                    <a:pt x="2" y="25"/>
                  </a:cubicBezTo>
                  <a:cubicBezTo>
                    <a:pt x="4" y="16"/>
                    <a:pt x="5" y="8"/>
                    <a:pt x="7" y="0"/>
                  </a:cubicBezTo>
                  <a:close/>
                </a:path>
              </a:pathLst>
            </a:custGeom>
            <a:solidFill>
              <a:srgbClr val="37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71">
              <a:extLst>
                <a:ext uri="{FF2B5EF4-FFF2-40B4-BE49-F238E27FC236}">
                  <a16:creationId xmlns:a16="http://schemas.microsoft.com/office/drawing/2014/main" id="{3814FFAB-596E-C2CE-C7FC-842137432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" y="1751"/>
              <a:ext cx="71" cy="45"/>
            </a:xfrm>
            <a:custGeom>
              <a:avLst/>
              <a:gdLst>
                <a:gd name="T0" fmla="*/ 3 w 16"/>
                <a:gd name="T1" fmla="*/ 2 h 10"/>
                <a:gd name="T2" fmla="*/ 12 w 16"/>
                <a:gd name="T3" fmla="*/ 5 h 10"/>
                <a:gd name="T4" fmla="*/ 14 w 16"/>
                <a:gd name="T5" fmla="*/ 5 h 10"/>
                <a:gd name="T6" fmla="*/ 16 w 16"/>
                <a:gd name="T7" fmla="*/ 7 h 10"/>
                <a:gd name="T8" fmla="*/ 14 w 16"/>
                <a:gd name="T9" fmla="*/ 9 h 10"/>
                <a:gd name="T10" fmla="*/ 3 w 16"/>
                <a:gd name="T11" fmla="*/ 9 h 10"/>
                <a:gd name="T12" fmla="*/ 1 w 16"/>
                <a:gd name="T13" fmla="*/ 8 h 10"/>
                <a:gd name="T14" fmla="*/ 0 w 16"/>
                <a:gd name="T15" fmla="*/ 3 h 10"/>
                <a:gd name="T16" fmla="*/ 1 w 16"/>
                <a:gd name="T17" fmla="*/ 0 h 10"/>
                <a:gd name="T18" fmla="*/ 3 w 16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3" y="2"/>
                  </a:moveTo>
                  <a:cubicBezTo>
                    <a:pt x="6" y="5"/>
                    <a:pt x="8" y="6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9"/>
                    <a:pt x="15" y="9"/>
                    <a:pt x="14" y="9"/>
                  </a:cubicBezTo>
                  <a:cubicBezTo>
                    <a:pt x="10" y="10"/>
                    <a:pt x="7" y="9"/>
                    <a:pt x="3" y="9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1" y="6"/>
                    <a:pt x="1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1853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72">
              <a:extLst>
                <a:ext uri="{FF2B5EF4-FFF2-40B4-BE49-F238E27FC236}">
                  <a16:creationId xmlns:a16="http://schemas.microsoft.com/office/drawing/2014/main" id="{13FC0C49-61C7-D284-0961-4239FD84E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" y="1751"/>
              <a:ext cx="80" cy="45"/>
            </a:xfrm>
            <a:custGeom>
              <a:avLst/>
              <a:gdLst>
                <a:gd name="T0" fmla="*/ 2 w 18"/>
                <a:gd name="T1" fmla="*/ 0 h 10"/>
                <a:gd name="T2" fmla="*/ 15 w 18"/>
                <a:gd name="T3" fmla="*/ 5 h 10"/>
                <a:gd name="T4" fmla="*/ 17 w 18"/>
                <a:gd name="T5" fmla="*/ 7 h 10"/>
                <a:gd name="T6" fmla="*/ 14 w 18"/>
                <a:gd name="T7" fmla="*/ 9 h 10"/>
                <a:gd name="T8" fmla="*/ 11 w 18"/>
                <a:gd name="T9" fmla="*/ 9 h 10"/>
                <a:gd name="T10" fmla="*/ 4 w 18"/>
                <a:gd name="T11" fmla="*/ 4 h 10"/>
                <a:gd name="T12" fmla="*/ 2 w 18"/>
                <a:gd name="T13" fmla="*/ 10 h 10"/>
                <a:gd name="T14" fmla="*/ 2 w 1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2" y="0"/>
                  </a:moveTo>
                  <a:cubicBezTo>
                    <a:pt x="6" y="4"/>
                    <a:pt x="10" y="6"/>
                    <a:pt x="15" y="5"/>
                  </a:cubicBezTo>
                  <a:cubicBezTo>
                    <a:pt x="16" y="5"/>
                    <a:pt x="18" y="6"/>
                    <a:pt x="17" y="7"/>
                  </a:cubicBezTo>
                  <a:cubicBezTo>
                    <a:pt x="17" y="9"/>
                    <a:pt x="16" y="9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8" y="10"/>
                    <a:pt x="4" y="9"/>
                    <a:pt x="4" y="4"/>
                  </a:cubicBezTo>
                  <a:cubicBezTo>
                    <a:pt x="3" y="6"/>
                    <a:pt x="4" y="8"/>
                    <a:pt x="2" y="10"/>
                  </a:cubicBezTo>
                  <a:cubicBezTo>
                    <a:pt x="3" y="6"/>
                    <a:pt x="0" y="3"/>
                    <a:pt x="2" y="0"/>
                  </a:cubicBezTo>
                  <a:close/>
                </a:path>
              </a:pathLst>
            </a:custGeom>
            <a:solidFill>
              <a:srgbClr val="AE2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73">
              <a:extLst>
                <a:ext uri="{FF2B5EF4-FFF2-40B4-BE49-F238E27FC236}">
                  <a16:creationId xmlns:a16="http://schemas.microsoft.com/office/drawing/2014/main" id="{0A50DC34-9C50-733B-A45D-747F79B10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9" y="1710"/>
              <a:ext cx="54" cy="72"/>
            </a:xfrm>
            <a:custGeom>
              <a:avLst/>
              <a:gdLst>
                <a:gd name="T0" fmla="*/ 0 w 12"/>
                <a:gd name="T1" fmla="*/ 0 h 16"/>
                <a:gd name="T2" fmla="*/ 10 w 12"/>
                <a:gd name="T3" fmla="*/ 1 h 16"/>
                <a:gd name="T4" fmla="*/ 10 w 12"/>
                <a:gd name="T5" fmla="*/ 8 h 16"/>
                <a:gd name="T6" fmla="*/ 8 w 12"/>
                <a:gd name="T7" fmla="*/ 8 h 16"/>
                <a:gd name="T8" fmla="*/ 7 w 12"/>
                <a:gd name="T9" fmla="*/ 5 h 16"/>
                <a:gd name="T10" fmla="*/ 7 w 12"/>
                <a:gd name="T11" fmla="*/ 12 h 16"/>
                <a:gd name="T12" fmla="*/ 4 w 12"/>
                <a:gd name="T13" fmla="*/ 16 h 16"/>
                <a:gd name="T14" fmla="*/ 2 w 12"/>
                <a:gd name="T15" fmla="*/ 14 h 16"/>
                <a:gd name="T16" fmla="*/ 0 w 12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3" y="1"/>
                    <a:pt x="7" y="0"/>
                    <a:pt x="10" y="1"/>
                  </a:cubicBezTo>
                  <a:cubicBezTo>
                    <a:pt x="12" y="3"/>
                    <a:pt x="11" y="6"/>
                    <a:pt x="10" y="8"/>
                  </a:cubicBezTo>
                  <a:cubicBezTo>
                    <a:pt x="10" y="9"/>
                    <a:pt x="9" y="9"/>
                    <a:pt x="8" y="8"/>
                  </a:cubicBezTo>
                  <a:cubicBezTo>
                    <a:pt x="8" y="7"/>
                    <a:pt x="8" y="6"/>
                    <a:pt x="7" y="5"/>
                  </a:cubicBezTo>
                  <a:cubicBezTo>
                    <a:pt x="6" y="7"/>
                    <a:pt x="6" y="10"/>
                    <a:pt x="7" y="12"/>
                  </a:cubicBezTo>
                  <a:cubicBezTo>
                    <a:pt x="7" y="14"/>
                    <a:pt x="6" y="16"/>
                    <a:pt x="4" y="16"/>
                  </a:cubicBezTo>
                  <a:cubicBezTo>
                    <a:pt x="3" y="15"/>
                    <a:pt x="3" y="15"/>
                    <a:pt x="2" y="14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F0B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74">
              <a:extLst>
                <a:ext uri="{FF2B5EF4-FFF2-40B4-BE49-F238E27FC236}">
                  <a16:creationId xmlns:a16="http://schemas.microsoft.com/office/drawing/2014/main" id="{2D85645A-B6FB-7EFB-6339-7B02A9472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" y="1299"/>
              <a:ext cx="35" cy="59"/>
            </a:xfrm>
            <a:custGeom>
              <a:avLst/>
              <a:gdLst>
                <a:gd name="T0" fmla="*/ 8 w 8"/>
                <a:gd name="T1" fmla="*/ 12 h 13"/>
                <a:gd name="T2" fmla="*/ 1 w 8"/>
                <a:gd name="T3" fmla="*/ 10 h 13"/>
                <a:gd name="T4" fmla="*/ 5 w 8"/>
                <a:gd name="T5" fmla="*/ 0 h 13"/>
                <a:gd name="T6" fmla="*/ 8 w 8"/>
                <a:gd name="T7" fmla="*/ 8 h 13"/>
                <a:gd name="T8" fmla="*/ 8 w 8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8" y="12"/>
                  </a:moveTo>
                  <a:cubicBezTo>
                    <a:pt x="6" y="12"/>
                    <a:pt x="3" y="13"/>
                    <a:pt x="1" y="10"/>
                  </a:cubicBezTo>
                  <a:cubicBezTo>
                    <a:pt x="0" y="5"/>
                    <a:pt x="2" y="3"/>
                    <a:pt x="5" y="0"/>
                  </a:cubicBezTo>
                  <a:cubicBezTo>
                    <a:pt x="8" y="2"/>
                    <a:pt x="8" y="5"/>
                    <a:pt x="8" y="8"/>
                  </a:cubicBezTo>
                  <a:cubicBezTo>
                    <a:pt x="8" y="9"/>
                    <a:pt x="8" y="11"/>
                    <a:pt x="8" y="12"/>
                  </a:cubicBezTo>
                  <a:close/>
                </a:path>
              </a:pathLst>
            </a:custGeom>
            <a:solidFill>
              <a:srgbClr val="F1B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75">
              <a:extLst>
                <a:ext uri="{FF2B5EF4-FFF2-40B4-BE49-F238E27FC236}">
                  <a16:creationId xmlns:a16="http://schemas.microsoft.com/office/drawing/2014/main" id="{D505B352-B7C7-458A-0222-C8ECEAF28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" y="1566"/>
              <a:ext cx="45" cy="104"/>
            </a:xfrm>
            <a:custGeom>
              <a:avLst/>
              <a:gdLst>
                <a:gd name="T0" fmla="*/ 1 w 10"/>
                <a:gd name="T1" fmla="*/ 3 h 23"/>
                <a:gd name="T2" fmla="*/ 4 w 10"/>
                <a:gd name="T3" fmla="*/ 0 h 23"/>
                <a:gd name="T4" fmla="*/ 9 w 10"/>
                <a:gd name="T5" fmla="*/ 20 h 23"/>
                <a:gd name="T6" fmla="*/ 9 w 10"/>
                <a:gd name="T7" fmla="*/ 23 h 23"/>
                <a:gd name="T8" fmla="*/ 8 w 10"/>
                <a:gd name="T9" fmla="*/ 21 h 23"/>
                <a:gd name="T10" fmla="*/ 4 w 10"/>
                <a:gd name="T11" fmla="*/ 11 h 23"/>
                <a:gd name="T12" fmla="*/ 2 w 10"/>
                <a:gd name="T13" fmla="*/ 9 h 23"/>
                <a:gd name="T14" fmla="*/ 1 w 10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3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6" y="7"/>
                    <a:pt x="7" y="14"/>
                    <a:pt x="9" y="20"/>
                  </a:cubicBezTo>
                  <a:cubicBezTo>
                    <a:pt x="9" y="21"/>
                    <a:pt x="10" y="22"/>
                    <a:pt x="9" y="23"/>
                  </a:cubicBezTo>
                  <a:cubicBezTo>
                    <a:pt x="8" y="23"/>
                    <a:pt x="8" y="22"/>
                    <a:pt x="8" y="21"/>
                  </a:cubicBezTo>
                  <a:cubicBezTo>
                    <a:pt x="6" y="18"/>
                    <a:pt x="5" y="14"/>
                    <a:pt x="4" y="11"/>
                  </a:cubicBezTo>
                  <a:cubicBezTo>
                    <a:pt x="3" y="10"/>
                    <a:pt x="2" y="10"/>
                    <a:pt x="2" y="9"/>
                  </a:cubicBezTo>
                  <a:cubicBezTo>
                    <a:pt x="2" y="7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3B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76">
              <a:extLst>
                <a:ext uri="{FF2B5EF4-FFF2-40B4-BE49-F238E27FC236}">
                  <a16:creationId xmlns:a16="http://schemas.microsoft.com/office/drawing/2014/main" id="{8B5115E0-75CA-DD32-A13D-DA7AD14CB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7" y="1566"/>
              <a:ext cx="49" cy="81"/>
            </a:xfrm>
            <a:custGeom>
              <a:avLst/>
              <a:gdLst>
                <a:gd name="T0" fmla="*/ 9 w 11"/>
                <a:gd name="T1" fmla="*/ 3 h 18"/>
                <a:gd name="T2" fmla="*/ 11 w 11"/>
                <a:gd name="T3" fmla="*/ 8 h 18"/>
                <a:gd name="T4" fmla="*/ 4 w 11"/>
                <a:gd name="T5" fmla="*/ 15 h 18"/>
                <a:gd name="T6" fmla="*/ 7 w 11"/>
                <a:gd name="T7" fmla="*/ 15 h 18"/>
                <a:gd name="T8" fmla="*/ 4 w 11"/>
                <a:gd name="T9" fmla="*/ 18 h 18"/>
                <a:gd name="T10" fmla="*/ 0 w 11"/>
                <a:gd name="T11" fmla="*/ 14 h 18"/>
                <a:gd name="T12" fmla="*/ 3 w 11"/>
                <a:gd name="T13" fmla="*/ 12 h 18"/>
                <a:gd name="T14" fmla="*/ 5 w 11"/>
                <a:gd name="T15" fmla="*/ 4 h 18"/>
                <a:gd name="T16" fmla="*/ 4 w 11"/>
                <a:gd name="T17" fmla="*/ 2 h 18"/>
                <a:gd name="T18" fmla="*/ 9 w 11"/>
                <a:gd name="T1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8">
                  <a:moveTo>
                    <a:pt x="9" y="3"/>
                  </a:moveTo>
                  <a:cubicBezTo>
                    <a:pt x="10" y="4"/>
                    <a:pt x="11" y="6"/>
                    <a:pt x="11" y="8"/>
                  </a:cubicBezTo>
                  <a:cubicBezTo>
                    <a:pt x="9" y="11"/>
                    <a:pt x="6" y="13"/>
                    <a:pt x="4" y="15"/>
                  </a:cubicBezTo>
                  <a:cubicBezTo>
                    <a:pt x="5" y="15"/>
                    <a:pt x="6" y="14"/>
                    <a:pt x="7" y="15"/>
                  </a:cubicBezTo>
                  <a:cubicBezTo>
                    <a:pt x="8" y="18"/>
                    <a:pt x="6" y="18"/>
                    <a:pt x="4" y="18"/>
                  </a:cubicBezTo>
                  <a:cubicBezTo>
                    <a:pt x="0" y="18"/>
                    <a:pt x="0" y="16"/>
                    <a:pt x="0" y="14"/>
                  </a:cubicBezTo>
                  <a:cubicBezTo>
                    <a:pt x="1" y="13"/>
                    <a:pt x="2" y="13"/>
                    <a:pt x="3" y="12"/>
                  </a:cubicBezTo>
                  <a:cubicBezTo>
                    <a:pt x="7" y="9"/>
                    <a:pt x="7" y="8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6" y="2"/>
                    <a:pt x="8" y="0"/>
                    <a:pt x="9" y="3"/>
                  </a:cubicBezTo>
                  <a:close/>
                </a:path>
              </a:pathLst>
            </a:custGeom>
            <a:solidFill>
              <a:srgbClr val="C9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77">
              <a:extLst>
                <a:ext uri="{FF2B5EF4-FFF2-40B4-BE49-F238E27FC236}">
                  <a16:creationId xmlns:a16="http://schemas.microsoft.com/office/drawing/2014/main" id="{F3BB7934-B4FB-3035-7F81-12AEB790F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0" y="1683"/>
              <a:ext cx="67" cy="32"/>
            </a:xfrm>
            <a:custGeom>
              <a:avLst/>
              <a:gdLst>
                <a:gd name="T0" fmla="*/ 4 w 15"/>
                <a:gd name="T1" fmla="*/ 1 h 7"/>
                <a:gd name="T2" fmla="*/ 11 w 15"/>
                <a:gd name="T3" fmla="*/ 1 h 7"/>
                <a:gd name="T4" fmla="*/ 15 w 15"/>
                <a:gd name="T5" fmla="*/ 2 h 7"/>
                <a:gd name="T6" fmla="*/ 13 w 15"/>
                <a:gd name="T7" fmla="*/ 4 h 7"/>
                <a:gd name="T8" fmla="*/ 5 w 15"/>
                <a:gd name="T9" fmla="*/ 5 h 7"/>
                <a:gd name="T10" fmla="*/ 4 w 15"/>
                <a:gd name="T11" fmla="*/ 4 h 7"/>
                <a:gd name="T12" fmla="*/ 3 w 15"/>
                <a:gd name="T13" fmla="*/ 7 h 7"/>
                <a:gd name="T14" fmla="*/ 0 w 15"/>
                <a:gd name="T15" fmla="*/ 0 h 7"/>
                <a:gd name="T16" fmla="*/ 4 w 15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4" y="1"/>
                  </a:moveTo>
                  <a:cubicBezTo>
                    <a:pt x="6" y="2"/>
                    <a:pt x="9" y="2"/>
                    <a:pt x="11" y="1"/>
                  </a:cubicBezTo>
                  <a:cubicBezTo>
                    <a:pt x="13" y="1"/>
                    <a:pt x="14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0" y="6"/>
                    <a:pt x="8" y="7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5"/>
                    <a:pt x="5" y="6"/>
                    <a:pt x="3" y="7"/>
                  </a:cubicBezTo>
                  <a:cubicBezTo>
                    <a:pt x="2" y="5"/>
                    <a:pt x="0" y="3"/>
                    <a:pt x="0" y="0"/>
                  </a:cubicBezTo>
                  <a:cubicBezTo>
                    <a:pt x="2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7CA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78">
              <a:extLst>
                <a:ext uri="{FF2B5EF4-FFF2-40B4-BE49-F238E27FC236}">
                  <a16:creationId xmlns:a16="http://schemas.microsoft.com/office/drawing/2014/main" id="{DA1FBA5F-14F9-07A5-13C9-43404D6B1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8" y="1737"/>
              <a:ext cx="62" cy="45"/>
            </a:xfrm>
            <a:custGeom>
              <a:avLst/>
              <a:gdLst>
                <a:gd name="T0" fmla="*/ 8 w 14"/>
                <a:gd name="T1" fmla="*/ 5 h 10"/>
                <a:gd name="T2" fmla="*/ 12 w 14"/>
                <a:gd name="T3" fmla="*/ 6 h 10"/>
                <a:gd name="T4" fmla="*/ 14 w 14"/>
                <a:gd name="T5" fmla="*/ 8 h 10"/>
                <a:gd name="T6" fmla="*/ 12 w 14"/>
                <a:gd name="T7" fmla="*/ 9 h 10"/>
                <a:gd name="T8" fmla="*/ 4 w 14"/>
                <a:gd name="T9" fmla="*/ 5 h 10"/>
                <a:gd name="T10" fmla="*/ 2 w 14"/>
                <a:gd name="T11" fmla="*/ 9 h 10"/>
                <a:gd name="T12" fmla="*/ 2 w 14"/>
                <a:gd name="T13" fmla="*/ 0 h 10"/>
                <a:gd name="T14" fmla="*/ 8 w 14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0">
                  <a:moveTo>
                    <a:pt x="8" y="5"/>
                  </a:moveTo>
                  <a:cubicBezTo>
                    <a:pt x="9" y="6"/>
                    <a:pt x="11" y="5"/>
                    <a:pt x="12" y="6"/>
                  </a:cubicBezTo>
                  <a:cubicBezTo>
                    <a:pt x="13" y="7"/>
                    <a:pt x="14" y="7"/>
                    <a:pt x="14" y="8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8" y="10"/>
                    <a:pt x="5" y="9"/>
                    <a:pt x="4" y="5"/>
                  </a:cubicBezTo>
                  <a:cubicBezTo>
                    <a:pt x="2" y="6"/>
                    <a:pt x="3" y="8"/>
                    <a:pt x="2" y="9"/>
                  </a:cubicBezTo>
                  <a:cubicBezTo>
                    <a:pt x="1" y="6"/>
                    <a:pt x="0" y="3"/>
                    <a:pt x="2" y="0"/>
                  </a:cubicBezTo>
                  <a:cubicBezTo>
                    <a:pt x="5" y="1"/>
                    <a:pt x="6" y="3"/>
                    <a:pt x="8" y="5"/>
                  </a:cubicBezTo>
                  <a:close/>
                </a:path>
              </a:pathLst>
            </a:custGeom>
            <a:solidFill>
              <a:srgbClr val="6F8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79">
              <a:extLst>
                <a:ext uri="{FF2B5EF4-FFF2-40B4-BE49-F238E27FC236}">
                  <a16:creationId xmlns:a16="http://schemas.microsoft.com/office/drawing/2014/main" id="{F533EB38-0A5B-76AF-B937-D61DA6B43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1" y="1132"/>
              <a:ext cx="44" cy="45"/>
            </a:xfrm>
            <a:custGeom>
              <a:avLst/>
              <a:gdLst>
                <a:gd name="T0" fmla="*/ 6 w 10"/>
                <a:gd name="T1" fmla="*/ 5 h 10"/>
                <a:gd name="T2" fmla="*/ 7 w 10"/>
                <a:gd name="T3" fmla="*/ 4 h 10"/>
                <a:gd name="T4" fmla="*/ 8 w 10"/>
                <a:gd name="T5" fmla="*/ 1 h 10"/>
                <a:gd name="T6" fmla="*/ 9 w 10"/>
                <a:gd name="T7" fmla="*/ 4 h 10"/>
                <a:gd name="T8" fmla="*/ 9 w 10"/>
                <a:gd name="T9" fmla="*/ 7 h 10"/>
                <a:gd name="T10" fmla="*/ 8 w 10"/>
                <a:gd name="T11" fmla="*/ 10 h 10"/>
                <a:gd name="T12" fmla="*/ 5 w 10"/>
                <a:gd name="T13" fmla="*/ 8 h 10"/>
                <a:gd name="T14" fmla="*/ 4 w 10"/>
                <a:gd name="T15" fmla="*/ 6 h 10"/>
                <a:gd name="T16" fmla="*/ 2 w 10"/>
                <a:gd name="T17" fmla="*/ 10 h 10"/>
                <a:gd name="T18" fmla="*/ 1 w 10"/>
                <a:gd name="T19" fmla="*/ 5 h 10"/>
                <a:gd name="T20" fmla="*/ 2 w 10"/>
                <a:gd name="T21" fmla="*/ 1 h 10"/>
                <a:gd name="T22" fmla="*/ 6 w 1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0">
                  <a:moveTo>
                    <a:pt x="6" y="5"/>
                  </a:moveTo>
                  <a:cubicBezTo>
                    <a:pt x="6" y="4"/>
                    <a:pt x="7" y="4"/>
                    <a:pt x="7" y="4"/>
                  </a:cubicBezTo>
                  <a:cubicBezTo>
                    <a:pt x="7" y="2"/>
                    <a:pt x="6" y="1"/>
                    <a:pt x="8" y="1"/>
                  </a:cubicBezTo>
                  <a:cubicBezTo>
                    <a:pt x="9" y="1"/>
                    <a:pt x="9" y="3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8"/>
                    <a:pt x="10" y="10"/>
                    <a:pt x="8" y="10"/>
                  </a:cubicBezTo>
                  <a:cubicBezTo>
                    <a:pt x="6" y="10"/>
                    <a:pt x="6" y="9"/>
                    <a:pt x="5" y="8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2" y="7"/>
                    <a:pt x="4" y="10"/>
                    <a:pt x="2" y="10"/>
                  </a:cubicBezTo>
                  <a:cubicBezTo>
                    <a:pt x="0" y="9"/>
                    <a:pt x="1" y="7"/>
                    <a:pt x="1" y="5"/>
                  </a:cubicBezTo>
                  <a:cubicBezTo>
                    <a:pt x="1" y="4"/>
                    <a:pt x="0" y="1"/>
                    <a:pt x="2" y="1"/>
                  </a:cubicBezTo>
                  <a:cubicBezTo>
                    <a:pt x="4" y="0"/>
                    <a:pt x="5" y="3"/>
                    <a:pt x="6" y="5"/>
                  </a:cubicBezTo>
                  <a:close/>
                </a:path>
              </a:pathLst>
            </a:custGeom>
            <a:solidFill>
              <a:srgbClr val="497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80">
              <a:extLst>
                <a:ext uri="{FF2B5EF4-FFF2-40B4-BE49-F238E27FC236}">
                  <a16:creationId xmlns:a16="http://schemas.microsoft.com/office/drawing/2014/main" id="{FB2F0B34-D6CD-DBD1-F9A4-514862DF5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6" y="1322"/>
              <a:ext cx="35" cy="54"/>
            </a:xfrm>
            <a:custGeom>
              <a:avLst/>
              <a:gdLst>
                <a:gd name="T0" fmla="*/ 0 w 8"/>
                <a:gd name="T1" fmla="*/ 8 h 12"/>
                <a:gd name="T2" fmla="*/ 1 w 8"/>
                <a:gd name="T3" fmla="*/ 4 h 12"/>
                <a:gd name="T4" fmla="*/ 3 w 8"/>
                <a:gd name="T5" fmla="*/ 0 h 12"/>
                <a:gd name="T6" fmla="*/ 8 w 8"/>
                <a:gd name="T7" fmla="*/ 9 h 12"/>
                <a:gd name="T8" fmla="*/ 7 w 8"/>
                <a:gd name="T9" fmla="*/ 12 h 12"/>
                <a:gd name="T10" fmla="*/ 1 w 8"/>
                <a:gd name="T11" fmla="*/ 10 h 12"/>
                <a:gd name="T12" fmla="*/ 0 w 8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0" y="8"/>
                  </a:moveTo>
                  <a:cubicBezTo>
                    <a:pt x="1" y="7"/>
                    <a:pt x="1" y="5"/>
                    <a:pt x="1" y="4"/>
                  </a:cubicBezTo>
                  <a:cubicBezTo>
                    <a:pt x="1" y="2"/>
                    <a:pt x="1" y="1"/>
                    <a:pt x="3" y="0"/>
                  </a:cubicBezTo>
                  <a:cubicBezTo>
                    <a:pt x="5" y="3"/>
                    <a:pt x="4" y="7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5" y="12"/>
                    <a:pt x="3" y="11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E9B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81">
              <a:extLst>
                <a:ext uri="{FF2B5EF4-FFF2-40B4-BE49-F238E27FC236}">
                  <a16:creationId xmlns:a16="http://schemas.microsoft.com/office/drawing/2014/main" id="{E2365B1E-2B26-F0E5-1DF0-09976042C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" y="1561"/>
              <a:ext cx="67" cy="45"/>
            </a:xfrm>
            <a:custGeom>
              <a:avLst/>
              <a:gdLst>
                <a:gd name="T0" fmla="*/ 9 w 15"/>
                <a:gd name="T1" fmla="*/ 10 h 10"/>
                <a:gd name="T2" fmla="*/ 3 w 15"/>
                <a:gd name="T3" fmla="*/ 4 h 10"/>
                <a:gd name="T4" fmla="*/ 0 w 15"/>
                <a:gd name="T5" fmla="*/ 3 h 10"/>
                <a:gd name="T6" fmla="*/ 1 w 15"/>
                <a:gd name="T7" fmla="*/ 0 h 10"/>
                <a:gd name="T8" fmla="*/ 3 w 15"/>
                <a:gd name="T9" fmla="*/ 1 h 10"/>
                <a:gd name="T10" fmla="*/ 12 w 15"/>
                <a:gd name="T11" fmla="*/ 0 h 10"/>
                <a:gd name="T12" fmla="*/ 15 w 15"/>
                <a:gd name="T13" fmla="*/ 3 h 10"/>
                <a:gd name="T14" fmla="*/ 13 w 15"/>
                <a:gd name="T15" fmla="*/ 5 h 10"/>
                <a:gd name="T16" fmla="*/ 11 w 15"/>
                <a:gd name="T17" fmla="*/ 9 h 10"/>
                <a:gd name="T18" fmla="*/ 9 w 15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0">
                  <a:moveTo>
                    <a:pt x="9" y="10"/>
                  </a:moveTo>
                  <a:cubicBezTo>
                    <a:pt x="8" y="6"/>
                    <a:pt x="5" y="5"/>
                    <a:pt x="3" y="4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6" y="3"/>
                    <a:pt x="9" y="1"/>
                    <a:pt x="12" y="0"/>
                  </a:cubicBezTo>
                  <a:cubicBezTo>
                    <a:pt x="13" y="1"/>
                    <a:pt x="14" y="2"/>
                    <a:pt x="15" y="3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12" y="6"/>
                    <a:pt x="12" y="8"/>
                    <a:pt x="11" y="9"/>
                  </a:cubicBezTo>
                  <a:cubicBezTo>
                    <a:pt x="11" y="10"/>
                    <a:pt x="10" y="10"/>
                    <a:pt x="9" y="10"/>
                  </a:cubicBezTo>
                  <a:close/>
                </a:path>
              </a:pathLst>
            </a:custGeom>
            <a:solidFill>
              <a:srgbClr val="9B9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82">
              <a:extLst>
                <a:ext uri="{FF2B5EF4-FFF2-40B4-BE49-F238E27FC236}">
                  <a16:creationId xmlns:a16="http://schemas.microsoft.com/office/drawing/2014/main" id="{23300A43-CDC0-1449-FE50-D41B20CDB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" y="1710"/>
              <a:ext cx="27" cy="68"/>
            </a:xfrm>
            <a:custGeom>
              <a:avLst/>
              <a:gdLst>
                <a:gd name="T0" fmla="*/ 2 w 6"/>
                <a:gd name="T1" fmla="*/ 9 h 15"/>
                <a:gd name="T2" fmla="*/ 2 w 6"/>
                <a:gd name="T3" fmla="*/ 1 h 15"/>
                <a:gd name="T4" fmla="*/ 6 w 6"/>
                <a:gd name="T5" fmla="*/ 0 h 15"/>
                <a:gd name="T6" fmla="*/ 4 w 6"/>
                <a:gd name="T7" fmla="*/ 14 h 15"/>
                <a:gd name="T8" fmla="*/ 1 w 6"/>
                <a:gd name="T9" fmla="*/ 14 h 15"/>
                <a:gd name="T10" fmla="*/ 2 w 6"/>
                <a:gd name="T1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2" y="9"/>
                  </a:moveTo>
                  <a:cubicBezTo>
                    <a:pt x="2" y="6"/>
                    <a:pt x="2" y="4"/>
                    <a:pt x="2" y="1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5" y="5"/>
                    <a:pt x="5" y="10"/>
                    <a:pt x="4" y="14"/>
                  </a:cubicBezTo>
                  <a:cubicBezTo>
                    <a:pt x="3" y="15"/>
                    <a:pt x="2" y="15"/>
                    <a:pt x="1" y="14"/>
                  </a:cubicBezTo>
                  <a:cubicBezTo>
                    <a:pt x="0" y="12"/>
                    <a:pt x="0" y="10"/>
                    <a:pt x="2" y="9"/>
                  </a:cubicBezTo>
                  <a:close/>
                </a:path>
              </a:pathLst>
            </a:custGeom>
            <a:solidFill>
              <a:srgbClr val="F1B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83">
              <a:extLst>
                <a:ext uri="{FF2B5EF4-FFF2-40B4-BE49-F238E27FC236}">
                  <a16:creationId xmlns:a16="http://schemas.microsoft.com/office/drawing/2014/main" id="{7E9D2D5F-3A54-7FE2-8A04-F11C82AC9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4" y="1110"/>
              <a:ext cx="40" cy="49"/>
            </a:xfrm>
            <a:custGeom>
              <a:avLst/>
              <a:gdLst>
                <a:gd name="T0" fmla="*/ 1 w 9"/>
                <a:gd name="T1" fmla="*/ 5 h 11"/>
                <a:gd name="T2" fmla="*/ 3 w 9"/>
                <a:gd name="T3" fmla="*/ 0 h 11"/>
                <a:gd name="T4" fmla="*/ 9 w 9"/>
                <a:gd name="T5" fmla="*/ 6 h 11"/>
                <a:gd name="T6" fmla="*/ 4 w 9"/>
                <a:gd name="T7" fmla="*/ 11 h 11"/>
                <a:gd name="T8" fmla="*/ 1 w 9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5"/>
                  </a:moveTo>
                  <a:cubicBezTo>
                    <a:pt x="2" y="4"/>
                    <a:pt x="0" y="1"/>
                    <a:pt x="3" y="0"/>
                  </a:cubicBezTo>
                  <a:cubicBezTo>
                    <a:pt x="7" y="0"/>
                    <a:pt x="9" y="2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2" y="11"/>
                    <a:pt x="1" y="5"/>
                  </a:cubicBezTo>
                  <a:close/>
                </a:path>
              </a:pathLst>
            </a:custGeom>
            <a:solidFill>
              <a:srgbClr val="295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84">
              <a:extLst>
                <a:ext uri="{FF2B5EF4-FFF2-40B4-BE49-F238E27FC236}">
                  <a16:creationId xmlns:a16="http://schemas.microsoft.com/office/drawing/2014/main" id="{36D8864F-7C57-9C33-3F85-4491A3B80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5" y="1128"/>
              <a:ext cx="36" cy="49"/>
            </a:xfrm>
            <a:custGeom>
              <a:avLst/>
              <a:gdLst>
                <a:gd name="T0" fmla="*/ 8 w 8"/>
                <a:gd name="T1" fmla="*/ 9 h 11"/>
                <a:gd name="T2" fmla="*/ 8 w 8"/>
                <a:gd name="T3" fmla="*/ 11 h 11"/>
                <a:gd name="T4" fmla="*/ 6 w 8"/>
                <a:gd name="T5" fmla="*/ 10 h 11"/>
                <a:gd name="T6" fmla="*/ 2 w 8"/>
                <a:gd name="T7" fmla="*/ 10 h 11"/>
                <a:gd name="T8" fmla="*/ 1 w 8"/>
                <a:gd name="T9" fmla="*/ 10 h 11"/>
                <a:gd name="T10" fmla="*/ 1 w 8"/>
                <a:gd name="T11" fmla="*/ 8 h 11"/>
                <a:gd name="T12" fmla="*/ 3 w 8"/>
                <a:gd name="T13" fmla="*/ 2 h 11"/>
                <a:gd name="T14" fmla="*/ 5 w 8"/>
                <a:gd name="T15" fmla="*/ 1 h 11"/>
                <a:gd name="T16" fmla="*/ 8 w 8"/>
                <a:gd name="T1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1">
                  <a:moveTo>
                    <a:pt x="8" y="9"/>
                  </a:moveTo>
                  <a:cubicBezTo>
                    <a:pt x="8" y="10"/>
                    <a:pt x="8" y="10"/>
                    <a:pt x="8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5" y="7"/>
                    <a:pt x="4" y="7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2" y="6"/>
                    <a:pt x="2" y="4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7" y="4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497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85">
              <a:extLst>
                <a:ext uri="{FF2B5EF4-FFF2-40B4-BE49-F238E27FC236}">
                  <a16:creationId xmlns:a16="http://schemas.microsoft.com/office/drawing/2014/main" id="{1E07285C-7EEB-E0BE-96E4-93D796836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" y="1119"/>
              <a:ext cx="31" cy="49"/>
            </a:xfrm>
            <a:custGeom>
              <a:avLst/>
              <a:gdLst>
                <a:gd name="T0" fmla="*/ 7 w 7"/>
                <a:gd name="T1" fmla="*/ 11 h 11"/>
                <a:gd name="T2" fmla="*/ 2 w 7"/>
                <a:gd name="T3" fmla="*/ 7 h 11"/>
                <a:gd name="T4" fmla="*/ 1 w 7"/>
                <a:gd name="T5" fmla="*/ 10 h 11"/>
                <a:gd name="T6" fmla="*/ 1 w 7"/>
                <a:gd name="T7" fmla="*/ 1 h 11"/>
                <a:gd name="T8" fmla="*/ 4 w 7"/>
                <a:gd name="T9" fmla="*/ 1 h 11"/>
                <a:gd name="T10" fmla="*/ 6 w 7"/>
                <a:gd name="T11" fmla="*/ 4 h 11"/>
                <a:gd name="T12" fmla="*/ 7 w 7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4" y="11"/>
                    <a:pt x="5" y="7"/>
                    <a:pt x="2" y="7"/>
                  </a:cubicBezTo>
                  <a:cubicBezTo>
                    <a:pt x="1" y="8"/>
                    <a:pt x="3" y="9"/>
                    <a:pt x="1" y="10"/>
                  </a:cubicBezTo>
                  <a:cubicBezTo>
                    <a:pt x="0" y="7"/>
                    <a:pt x="0" y="4"/>
                    <a:pt x="1" y="1"/>
                  </a:cubicBezTo>
                  <a:cubicBezTo>
                    <a:pt x="1" y="0"/>
                    <a:pt x="3" y="1"/>
                    <a:pt x="4" y="1"/>
                  </a:cubicBezTo>
                  <a:cubicBezTo>
                    <a:pt x="6" y="1"/>
                    <a:pt x="7" y="3"/>
                    <a:pt x="6" y="4"/>
                  </a:cubicBezTo>
                  <a:cubicBezTo>
                    <a:pt x="5" y="6"/>
                    <a:pt x="6" y="8"/>
                    <a:pt x="7" y="11"/>
                  </a:cubicBezTo>
                  <a:close/>
                </a:path>
              </a:pathLst>
            </a:custGeom>
            <a:solidFill>
              <a:srgbClr val="235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86">
              <a:extLst>
                <a:ext uri="{FF2B5EF4-FFF2-40B4-BE49-F238E27FC236}">
                  <a16:creationId xmlns:a16="http://schemas.microsoft.com/office/drawing/2014/main" id="{EC3C7446-237B-E101-729E-0B6B84A10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" y="1349"/>
              <a:ext cx="67" cy="77"/>
            </a:xfrm>
            <a:custGeom>
              <a:avLst/>
              <a:gdLst>
                <a:gd name="T0" fmla="*/ 2 w 15"/>
                <a:gd name="T1" fmla="*/ 12 h 17"/>
                <a:gd name="T2" fmla="*/ 3 w 15"/>
                <a:gd name="T3" fmla="*/ 13 h 17"/>
                <a:gd name="T4" fmla="*/ 8 w 15"/>
                <a:gd name="T5" fmla="*/ 11 h 17"/>
                <a:gd name="T6" fmla="*/ 12 w 15"/>
                <a:gd name="T7" fmla="*/ 2 h 17"/>
                <a:gd name="T8" fmla="*/ 14 w 15"/>
                <a:gd name="T9" fmla="*/ 3 h 17"/>
                <a:gd name="T10" fmla="*/ 8 w 15"/>
                <a:gd name="T11" fmla="*/ 16 h 17"/>
                <a:gd name="T12" fmla="*/ 6 w 15"/>
                <a:gd name="T13" fmla="*/ 16 h 17"/>
                <a:gd name="T14" fmla="*/ 2 w 15"/>
                <a:gd name="T15" fmla="*/ 14 h 17"/>
                <a:gd name="T16" fmla="*/ 2 w 15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2" y="12"/>
                  </a:moveTo>
                  <a:cubicBezTo>
                    <a:pt x="2" y="12"/>
                    <a:pt x="2" y="12"/>
                    <a:pt x="3" y="13"/>
                  </a:cubicBezTo>
                  <a:cubicBezTo>
                    <a:pt x="5" y="15"/>
                    <a:pt x="7" y="15"/>
                    <a:pt x="8" y="11"/>
                  </a:cubicBezTo>
                  <a:cubicBezTo>
                    <a:pt x="9" y="8"/>
                    <a:pt x="11" y="5"/>
                    <a:pt x="12" y="2"/>
                  </a:cubicBezTo>
                  <a:cubicBezTo>
                    <a:pt x="13" y="2"/>
                    <a:pt x="15" y="0"/>
                    <a:pt x="14" y="3"/>
                  </a:cubicBezTo>
                  <a:cubicBezTo>
                    <a:pt x="12" y="7"/>
                    <a:pt x="10" y="11"/>
                    <a:pt x="8" y="16"/>
                  </a:cubicBezTo>
                  <a:cubicBezTo>
                    <a:pt x="7" y="17"/>
                    <a:pt x="7" y="17"/>
                    <a:pt x="6" y="16"/>
                  </a:cubicBezTo>
                  <a:cubicBezTo>
                    <a:pt x="5" y="16"/>
                    <a:pt x="3" y="15"/>
                    <a:pt x="2" y="14"/>
                  </a:cubicBezTo>
                  <a:cubicBezTo>
                    <a:pt x="1" y="14"/>
                    <a:pt x="0" y="13"/>
                    <a:pt x="2" y="12"/>
                  </a:cubicBezTo>
                  <a:close/>
                </a:path>
              </a:pathLst>
            </a:custGeom>
            <a:solidFill>
              <a:srgbClr val="7B8F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87">
              <a:extLst>
                <a:ext uri="{FF2B5EF4-FFF2-40B4-BE49-F238E27FC236}">
                  <a16:creationId xmlns:a16="http://schemas.microsoft.com/office/drawing/2014/main" id="{31434A2C-561C-B594-C404-101B87F3E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" y="1119"/>
              <a:ext cx="35" cy="45"/>
            </a:xfrm>
            <a:custGeom>
              <a:avLst/>
              <a:gdLst>
                <a:gd name="T0" fmla="*/ 8 w 8"/>
                <a:gd name="T1" fmla="*/ 9 h 10"/>
                <a:gd name="T2" fmla="*/ 8 w 8"/>
                <a:gd name="T3" fmla="*/ 9 h 10"/>
                <a:gd name="T4" fmla="*/ 6 w 8"/>
                <a:gd name="T5" fmla="*/ 9 h 10"/>
                <a:gd name="T6" fmla="*/ 3 w 8"/>
                <a:gd name="T7" fmla="*/ 9 h 10"/>
                <a:gd name="T8" fmla="*/ 1 w 8"/>
                <a:gd name="T9" fmla="*/ 9 h 10"/>
                <a:gd name="T10" fmla="*/ 1 w 8"/>
                <a:gd name="T11" fmla="*/ 7 h 10"/>
                <a:gd name="T12" fmla="*/ 1 w 8"/>
                <a:gd name="T13" fmla="*/ 7 h 10"/>
                <a:gd name="T14" fmla="*/ 5 w 8"/>
                <a:gd name="T15" fmla="*/ 0 h 10"/>
                <a:gd name="T16" fmla="*/ 8 w 8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9"/>
                  </a:moveTo>
                  <a:cubicBezTo>
                    <a:pt x="8" y="8"/>
                    <a:pt x="8" y="9"/>
                    <a:pt x="8" y="9"/>
                  </a:cubicBezTo>
                  <a:cubicBezTo>
                    <a:pt x="7" y="10"/>
                    <a:pt x="7" y="9"/>
                    <a:pt x="6" y="9"/>
                  </a:cubicBezTo>
                  <a:cubicBezTo>
                    <a:pt x="5" y="7"/>
                    <a:pt x="4" y="7"/>
                    <a:pt x="3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4"/>
                    <a:pt x="2" y="0"/>
                    <a:pt x="5" y="0"/>
                  </a:cubicBezTo>
                  <a:cubicBezTo>
                    <a:pt x="7" y="1"/>
                    <a:pt x="7" y="5"/>
                    <a:pt x="8" y="9"/>
                  </a:cubicBezTo>
                  <a:close/>
                </a:path>
              </a:pathLst>
            </a:custGeom>
            <a:solidFill>
              <a:srgbClr val="285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88">
              <a:extLst>
                <a:ext uri="{FF2B5EF4-FFF2-40B4-BE49-F238E27FC236}">
                  <a16:creationId xmlns:a16="http://schemas.microsoft.com/office/drawing/2014/main" id="{C635A2B1-AC17-ECFB-4622-AC895537D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769"/>
              <a:ext cx="71" cy="27"/>
            </a:xfrm>
            <a:custGeom>
              <a:avLst/>
              <a:gdLst>
                <a:gd name="T0" fmla="*/ 8 w 16"/>
                <a:gd name="T1" fmla="*/ 0 h 6"/>
                <a:gd name="T2" fmla="*/ 11 w 16"/>
                <a:gd name="T3" fmla="*/ 1 h 6"/>
                <a:gd name="T4" fmla="*/ 14 w 16"/>
                <a:gd name="T5" fmla="*/ 2 h 6"/>
                <a:gd name="T6" fmla="*/ 16 w 16"/>
                <a:gd name="T7" fmla="*/ 3 h 6"/>
                <a:gd name="T8" fmla="*/ 14 w 16"/>
                <a:gd name="T9" fmla="*/ 4 h 6"/>
                <a:gd name="T10" fmla="*/ 7 w 16"/>
                <a:gd name="T11" fmla="*/ 5 h 6"/>
                <a:gd name="T12" fmla="*/ 1 w 16"/>
                <a:gd name="T13" fmla="*/ 4 h 6"/>
                <a:gd name="T14" fmla="*/ 1 w 16"/>
                <a:gd name="T15" fmla="*/ 1 h 6"/>
                <a:gd name="T16" fmla="*/ 3 w 16"/>
                <a:gd name="T17" fmla="*/ 2 h 6"/>
                <a:gd name="T18" fmla="*/ 8 w 1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">
                  <a:moveTo>
                    <a:pt x="8" y="0"/>
                  </a:moveTo>
                  <a:cubicBezTo>
                    <a:pt x="9" y="1"/>
                    <a:pt x="10" y="1"/>
                    <a:pt x="11" y="1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15" y="2"/>
                    <a:pt x="16" y="2"/>
                    <a:pt x="16" y="3"/>
                  </a:cubicBezTo>
                  <a:cubicBezTo>
                    <a:pt x="16" y="4"/>
                    <a:pt x="15" y="5"/>
                    <a:pt x="14" y="4"/>
                  </a:cubicBezTo>
                  <a:cubicBezTo>
                    <a:pt x="12" y="3"/>
                    <a:pt x="10" y="3"/>
                    <a:pt x="7" y="5"/>
                  </a:cubicBezTo>
                  <a:cubicBezTo>
                    <a:pt x="6" y="6"/>
                    <a:pt x="3" y="5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5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8B9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89">
              <a:extLst>
                <a:ext uri="{FF2B5EF4-FFF2-40B4-BE49-F238E27FC236}">
                  <a16:creationId xmlns:a16="http://schemas.microsoft.com/office/drawing/2014/main" id="{900478E3-62D5-AFEE-313A-C49F980E2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" y="1105"/>
              <a:ext cx="27" cy="50"/>
            </a:xfrm>
            <a:custGeom>
              <a:avLst/>
              <a:gdLst>
                <a:gd name="T0" fmla="*/ 6 w 6"/>
                <a:gd name="T1" fmla="*/ 2 h 11"/>
                <a:gd name="T2" fmla="*/ 4 w 6"/>
                <a:gd name="T3" fmla="*/ 3 h 11"/>
                <a:gd name="T4" fmla="*/ 2 w 6"/>
                <a:gd name="T5" fmla="*/ 4 h 11"/>
                <a:gd name="T6" fmla="*/ 4 w 6"/>
                <a:gd name="T7" fmla="*/ 5 h 11"/>
                <a:gd name="T8" fmla="*/ 5 w 6"/>
                <a:gd name="T9" fmla="*/ 6 h 11"/>
                <a:gd name="T10" fmla="*/ 4 w 6"/>
                <a:gd name="T11" fmla="*/ 7 h 11"/>
                <a:gd name="T12" fmla="*/ 2 w 6"/>
                <a:gd name="T13" fmla="*/ 8 h 11"/>
                <a:gd name="T14" fmla="*/ 4 w 6"/>
                <a:gd name="T15" fmla="*/ 9 h 11"/>
                <a:gd name="T16" fmla="*/ 6 w 6"/>
                <a:gd name="T17" fmla="*/ 11 h 11"/>
                <a:gd name="T18" fmla="*/ 0 w 6"/>
                <a:gd name="T19" fmla="*/ 10 h 11"/>
                <a:gd name="T20" fmla="*/ 0 w 6"/>
                <a:gd name="T21" fmla="*/ 2 h 11"/>
                <a:gd name="T22" fmla="*/ 6 w 6"/>
                <a:gd name="T2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1">
                  <a:moveTo>
                    <a:pt x="6" y="2"/>
                  </a:moveTo>
                  <a:cubicBezTo>
                    <a:pt x="5" y="3"/>
                    <a:pt x="5" y="3"/>
                    <a:pt x="4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2" y="9"/>
                    <a:pt x="4" y="9"/>
                    <a:pt x="4" y="9"/>
                  </a:cubicBezTo>
                  <a:cubicBezTo>
                    <a:pt x="5" y="9"/>
                    <a:pt x="6" y="9"/>
                    <a:pt x="6" y="11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0" y="10"/>
                    <a:pt x="0" y="2"/>
                    <a:pt x="0" y="2"/>
                  </a:cubicBezTo>
                  <a:cubicBezTo>
                    <a:pt x="2" y="0"/>
                    <a:pt x="4" y="1"/>
                    <a:pt x="6" y="2"/>
                  </a:cubicBezTo>
                  <a:close/>
                </a:path>
              </a:pathLst>
            </a:custGeom>
            <a:solidFill>
              <a:srgbClr val="336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90">
              <a:extLst>
                <a:ext uri="{FF2B5EF4-FFF2-40B4-BE49-F238E27FC236}">
                  <a16:creationId xmlns:a16="http://schemas.microsoft.com/office/drawing/2014/main" id="{6DFDB711-4AA3-C186-2B33-D554E0912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1728"/>
              <a:ext cx="45" cy="32"/>
            </a:xfrm>
            <a:custGeom>
              <a:avLst/>
              <a:gdLst>
                <a:gd name="T0" fmla="*/ 7 w 10"/>
                <a:gd name="T1" fmla="*/ 7 h 7"/>
                <a:gd name="T2" fmla="*/ 1 w 10"/>
                <a:gd name="T3" fmla="*/ 2 h 7"/>
                <a:gd name="T4" fmla="*/ 0 w 10"/>
                <a:gd name="T5" fmla="*/ 1 h 7"/>
                <a:gd name="T6" fmla="*/ 5 w 10"/>
                <a:gd name="T7" fmla="*/ 0 h 7"/>
                <a:gd name="T8" fmla="*/ 8 w 10"/>
                <a:gd name="T9" fmla="*/ 2 h 7"/>
                <a:gd name="T10" fmla="*/ 7 w 10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">
                  <a:moveTo>
                    <a:pt x="7" y="7"/>
                  </a:moveTo>
                  <a:cubicBezTo>
                    <a:pt x="5" y="6"/>
                    <a:pt x="3" y="4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10" y="4"/>
                    <a:pt x="10" y="6"/>
                    <a:pt x="7" y="7"/>
                  </a:cubicBezTo>
                  <a:close/>
                </a:path>
              </a:pathLst>
            </a:custGeom>
            <a:solidFill>
              <a:srgbClr val="E2B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91">
              <a:extLst>
                <a:ext uri="{FF2B5EF4-FFF2-40B4-BE49-F238E27FC236}">
                  <a16:creationId xmlns:a16="http://schemas.microsoft.com/office/drawing/2014/main" id="{C5A2AB1B-3D20-94F1-9747-99B6FF632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773"/>
              <a:ext cx="53" cy="23"/>
            </a:xfrm>
            <a:custGeom>
              <a:avLst/>
              <a:gdLst>
                <a:gd name="T0" fmla="*/ 0 w 12"/>
                <a:gd name="T1" fmla="*/ 1 h 5"/>
                <a:gd name="T2" fmla="*/ 1 w 12"/>
                <a:gd name="T3" fmla="*/ 1 h 5"/>
                <a:gd name="T4" fmla="*/ 6 w 12"/>
                <a:gd name="T5" fmla="*/ 1 h 5"/>
                <a:gd name="T6" fmla="*/ 7 w 12"/>
                <a:gd name="T7" fmla="*/ 0 h 5"/>
                <a:gd name="T8" fmla="*/ 12 w 12"/>
                <a:gd name="T9" fmla="*/ 3 h 5"/>
                <a:gd name="T10" fmla="*/ 7 w 12"/>
                <a:gd name="T11" fmla="*/ 4 h 5"/>
                <a:gd name="T12" fmla="*/ 3 w 12"/>
                <a:gd name="T13" fmla="*/ 4 h 5"/>
                <a:gd name="T14" fmla="*/ 0 w 12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3" y="1"/>
                    <a:pt x="4" y="2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9" y="1"/>
                    <a:pt x="12" y="0"/>
                    <a:pt x="12" y="3"/>
                  </a:cubicBezTo>
                  <a:cubicBezTo>
                    <a:pt x="11" y="5"/>
                    <a:pt x="8" y="4"/>
                    <a:pt x="7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0" y="5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335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92">
              <a:extLst>
                <a:ext uri="{FF2B5EF4-FFF2-40B4-BE49-F238E27FC236}">
                  <a16:creationId xmlns:a16="http://schemas.microsoft.com/office/drawing/2014/main" id="{4150142A-DDE8-2CD3-7482-C5C763672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" y="1679"/>
              <a:ext cx="66" cy="27"/>
            </a:xfrm>
            <a:custGeom>
              <a:avLst/>
              <a:gdLst>
                <a:gd name="T0" fmla="*/ 13 w 15"/>
                <a:gd name="T1" fmla="*/ 1 h 6"/>
                <a:gd name="T2" fmla="*/ 13 w 15"/>
                <a:gd name="T3" fmla="*/ 4 h 6"/>
                <a:gd name="T4" fmla="*/ 8 w 15"/>
                <a:gd name="T5" fmla="*/ 5 h 6"/>
                <a:gd name="T6" fmla="*/ 0 w 15"/>
                <a:gd name="T7" fmla="*/ 5 h 6"/>
                <a:gd name="T8" fmla="*/ 2 w 15"/>
                <a:gd name="T9" fmla="*/ 2 h 6"/>
                <a:gd name="T10" fmla="*/ 6 w 15"/>
                <a:gd name="T11" fmla="*/ 2 h 6"/>
                <a:gd name="T12" fmla="*/ 9 w 15"/>
                <a:gd name="T13" fmla="*/ 2 h 6"/>
                <a:gd name="T14" fmla="*/ 13 w 15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">
                  <a:moveTo>
                    <a:pt x="13" y="1"/>
                  </a:moveTo>
                  <a:cubicBezTo>
                    <a:pt x="15" y="2"/>
                    <a:pt x="15" y="3"/>
                    <a:pt x="13" y="4"/>
                  </a:cubicBezTo>
                  <a:cubicBezTo>
                    <a:pt x="11" y="4"/>
                    <a:pt x="10" y="5"/>
                    <a:pt x="8" y="5"/>
                  </a:cubicBezTo>
                  <a:cubicBezTo>
                    <a:pt x="5" y="6"/>
                    <a:pt x="3" y="4"/>
                    <a:pt x="0" y="5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2"/>
                    <a:pt x="5" y="2"/>
                    <a:pt x="6" y="2"/>
                  </a:cubicBezTo>
                  <a:cubicBezTo>
                    <a:pt x="7" y="1"/>
                    <a:pt x="8" y="0"/>
                    <a:pt x="9" y="2"/>
                  </a:cubicBezTo>
                  <a:cubicBezTo>
                    <a:pt x="10" y="4"/>
                    <a:pt x="12" y="2"/>
                    <a:pt x="13" y="1"/>
                  </a:cubicBezTo>
                  <a:close/>
                </a:path>
              </a:pathLst>
            </a:custGeom>
            <a:solidFill>
              <a:srgbClr val="9F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93">
              <a:extLst>
                <a:ext uri="{FF2B5EF4-FFF2-40B4-BE49-F238E27FC236}">
                  <a16:creationId xmlns:a16="http://schemas.microsoft.com/office/drawing/2014/main" id="{D7FA1DEC-6E90-6C52-AD26-7790F24A6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" y="1602"/>
              <a:ext cx="49" cy="41"/>
            </a:xfrm>
            <a:custGeom>
              <a:avLst/>
              <a:gdLst>
                <a:gd name="T0" fmla="*/ 6 w 11"/>
                <a:gd name="T1" fmla="*/ 7 h 9"/>
                <a:gd name="T2" fmla="*/ 2 w 11"/>
                <a:gd name="T3" fmla="*/ 9 h 9"/>
                <a:gd name="T4" fmla="*/ 1 w 11"/>
                <a:gd name="T5" fmla="*/ 8 h 9"/>
                <a:gd name="T6" fmla="*/ 1 w 11"/>
                <a:gd name="T7" fmla="*/ 7 h 9"/>
                <a:gd name="T8" fmla="*/ 7 w 11"/>
                <a:gd name="T9" fmla="*/ 2 h 9"/>
                <a:gd name="T10" fmla="*/ 10 w 11"/>
                <a:gd name="T11" fmla="*/ 0 h 9"/>
                <a:gd name="T12" fmla="*/ 11 w 11"/>
                <a:gd name="T13" fmla="*/ 3 h 9"/>
                <a:gd name="T14" fmla="*/ 6 w 11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6" y="7"/>
                  </a:moveTo>
                  <a:cubicBezTo>
                    <a:pt x="5" y="8"/>
                    <a:pt x="4" y="8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4" y="7"/>
                    <a:pt x="4" y="3"/>
                    <a:pt x="7" y="2"/>
                  </a:cubicBezTo>
                  <a:cubicBezTo>
                    <a:pt x="8" y="2"/>
                    <a:pt x="9" y="1"/>
                    <a:pt x="10" y="0"/>
                  </a:cubicBezTo>
                  <a:cubicBezTo>
                    <a:pt x="10" y="1"/>
                    <a:pt x="11" y="2"/>
                    <a:pt x="11" y="3"/>
                  </a:cubicBezTo>
                  <a:cubicBezTo>
                    <a:pt x="10" y="5"/>
                    <a:pt x="8" y="6"/>
                    <a:pt x="6" y="7"/>
                  </a:cubicBezTo>
                  <a:close/>
                </a:path>
              </a:pathLst>
            </a:custGeom>
            <a:solidFill>
              <a:srgbClr val="AC2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94">
              <a:extLst>
                <a:ext uri="{FF2B5EF4-FFF2-40B4-BE49-F238E27FC236}">
                  <a16:creationId xmlns:a16="http://schemas.microsoft.com/office/drawing/2014/main" id="{D952ED24-3EA3-945C-8D09-7768CC96D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" y="1593"/>
              <a:ext cx="31" cy="72"/>
            </a:xfrm>
            <a:custGeom>
              <a:avLst/>
              <a:gdLst>
                <a:gd name="T0" fmla="*/ 4 w 7"/>
                <a:gd name="T1" fmla="*/ 2 h 16"/>
                <a:gd name="T2" fmla="*/ 7 w 7"/>
                <a:gd name="T3" fmla="*/ 0 h 16"/>
                <a:gd name="T4" fmla="*/ 5 w 7"/>
                <a:gd name="T5" fmla="*/ 13 h 16"/>
                <a:gd name="T6" fmla="*/ 2 w 7"/>
                <a:gd name="T7" fmla="*/ 16 h 16"/>
                <a:gd name="T8" fmla="*/ 3 w 7"/>
                <a:gd name="T9" fmla="*/ 10 h 16"/>
                <a:gd name="T10" fmla="*/ 4 w 7"/>
                <a:gd name="T1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6">
                  <a:moveTo>
                    <a:pt x="4" y="2"/>
                  </a:moveTo>
                  <a:cubicBezTo>
                    <a:pt x="4" y="1"/>
                    <a:pt x="5" y="0"/>
                    <a:pt x="7" y="0"/>
                  </a:cubicBezTo>
                  <a:cubicBezTo>
                    <a:pt x="6" y="5"/>
                    <a:pt x="5" y="9"/>
                    <a:pt x="5" y="13"/>
                  </a:cubicBezTo>
                  <a:cubicBezTo>
                    <a:pt x="4" y="15"/>
                    <a:pt x="4" y="16"/>
                    <a:pt x="2" y="16"/>
                  </a:cubicBezTo>
                  <a:cubicBezTo>
                    <a:pt x="3" y="14"/>
                    <a:pt x="3" y="12"/>
                    <a:pt x="3" y="10"/>
                  </a:cubicBezTo>
                  <a:cubicBezTo>
                    <a:pt x="2" y="7"/>
                    <a:pt x="0" y="4"/>
                    <a:pt x="4" y="2"/>
                  </a:cubicBezTo>
                  <a:close/>
                </a:path>
              </a:pathLst>
            </a:custGeom>
            <a:solidFill>
              <a:srgbClr val="393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95">
              <a:extLst>
                <a:ext uri="{FF2B5EF4-FFF2-40B4-BE49-F238E27FC236}">
                  <a16:creationId xmlns:a16="http://schemas.microsoft.com/office/drawing/2014/main" id="{7B124C30-67DC-D38E-5188-1E94B7301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5" y="1335"/>
              <a:ext cx="40" cy="73"/>
            </a:xfrm>
            <a:custGeom>
              <a:avLst/>
              <a:gdLst>
                <a:gd name="T0" fmla="*/ 9 w 9"/>
                <a:gd name="T1" fmla="*/ 0 h 16"/>
                <a:gd name="T2" fmla="*/ 3 w 9"/>
                <a:gd name="T3" fmla="*/ 13 h 16"/>
                <a:gd name="T4" fmla="*/ 7 w 9"/>
                <a:gd name="T5" fmla="*/ 14 h 16"/>
                <a:gd name="T6" fmla="*/ 6 w 9"/>
                <a:gd name="T7" fmla="*/ 16 h 16"/>
                <a:gd name="T8" fmla="*/ 3 w 9"/>
                <a:gd name="T9" fmla="*/ 16 h 16"/>
                <a:gd name="T10" fmla="*/ 2 w 9"/>
                <a:gd name="T11" fmla="*/ 12 h 16"/>
                <a:gd name="T12" fmla="*/ 7 w 9"/>
                <a:gd name="T13" fmla="*/ 2 h 16"/>
                <a:gd name="T14" fmla="*/ 9 w 9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cubicBezTo>
                    <a:pt x="7" y="5"/>
                    <a:pt x="5" y="9"/>
                    <a:pt x="3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7" y="15"/>
                    <a:pt x="7" y="16"/>
                    <a:pt x="6" y="16"/>
                  </a:cubicBezTo>
                  <a:cubicBezTo>
                    <a:pt x="5" y="16"/>
                    <a:pt x="4" y="16"/>
                    <a:pt x="3" y="16"/>
                  </a:cubicBezTo>
                  <a:cubicBezTo>
                    <a:pt x="1" y="15"/>
                    <a:pt x="0" y="15"/>
                    <a:pt x="2" y="12"/>
                  </a:cubicBezTo>
                  <a:cubicBezTo>
                    <a:pt x="3" y="9"/>
                    <a:pt x="5" y="6"/>
                    <a:pt x="7" y="2"/>
                  </a:cubicBezTo>
                  <a:cubicBezTo>
                    <a:pt x="7" y="1"/>
                    <a:pt x="8" y="0"/>
                    <a:pt x="9" y="0"/>
                  </a:cubicBezTo>
                  <a:close/>
                </a:path>
              </a:pathLst>
            </a:custGeom>
            <a:solidFill>
              <a:srgbClr val="859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96">
              <a:extLst>
                <a:ext uri="{FF2B5EF4-FFF2-40B4-BE49-F238E27FC236}">
                  <a16:creationId xmlns:a16="http://schemas.microsoft.com/office/drawing/2014/main" id="{19A2E055-6016-6293-5DA2-2B4E4DF05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" y="1340"/>
              <a:ext cx="31" cy="50"/>
            </a:xfrm>
            <a:custGeom>
              <a:avLst/>
              <a:gdLst>
                <a:gd name="T0" fmla="*/ 7 w 7"/>
                <a:gd name="T1" fmla="*/ 6 h 11"/>
                <a:gd name="T2" fmla="*/ 3 w 7"/>
                <a:gd name="T3" fmla="*/ 9 h 11"/>
                <a:gd name="T4" fmla="*/ 0 w 7"/>
                <a:gd name="T5" fmla="*/ 10 h 11"/>
                <a:gd name="T6" fmla="*/ 2 w 7"/>
                <a:gd name="T7" fmla="*/ 3 h 11"/>
                <a:gd name="T8" fmla="*/ 4 w 7"/>
                <a:gd name="T9" fmla="*/ 0 h 11"/>
                <a:gd name="T10" fmla="*/ 7 w 7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6"/>
                  </a:moveTo>
                  <a:cubicBezTo>
                    <a:pt x="5" y="6"/>
                    <a:pt x="4" y="8"/>
                    <a:pt x="3" y="9"/>
                  </a:cubicBezTo>
                  <a:cubicBezTo>
                    <a:pt x="2" y="10"/>
                    <a:pt x="1" y="11"/>
                    <a:pt x="0" y="10"/>
                  </a:cubicBezTo>
                  <a:cubicBezTo>
                    <a:pt x="2" y="8"/>
                    <a:pt x="1" y="5"/>
                    <a:pt x="2" y="3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4" y="2"/>
                    <a:pt x="6" y="4"/>
                    <a:pt x="7" y="6"/>
                  </a:cubicBezTo>
                  <a:close/>
                </a:path>
              </a:pathLst>
            </a:custGeom>
            <a:solidFill>
              <a:srgbClr val="E29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97">
              <a:extLst>
                <a:ext uri="{FF2B5EF4-FFF2-40B4-BE49-F238E27FC236}">
                  <a16:creationId xmlns:a16="http://schemas.microsoft.com/office/drawing/2014/main" id="{B31ED015-707A-7C2F-6386-331BD8E76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0" y="1665"/>
              <a:ext cx="44" cy="23"/>
            </a:xfrm>
            <a:custGeom>
              <a:avLst/>
              <a:gdLst>
                <a:gd name="T0" fmla="*/ 4 w 10"/>
                <a:gd name="T1" fmla="*/ 5 h 5"/>
                <a:gd name="T2" fmla="*/ 0 w 10"/>
                <a:gd name="T3" fmla="*/ 4 h 5"/>
                <a:gd name="T4" fmla="*/ 2 w 10"/>
                <a:gd name="T5" fmla="*/ 1 h 5"/>
                <a:gd name="T6" fmla="*/ 3 w 10"/>
                <a:gd name="T7" fmla="*/ 0 h 5"/>
                <a:gd name="T8" fmla="*/ 8 w 10"/>
                <a:gd name="T9" fmla="*/ 2 h 5"/>
                <a:gd name="T10" fmla="*/ 10 w 10"/>
                <a:gd name="T11" fmla="*/ 4 h 5"/>
                <a:gd name="T12" fmla="*/ 7 w 10"/>
                <a:gd name="T13" fmla="*/ 5 h 5"/>
                <a:gd name="T14" fmla="*/ 4 w 10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4" y="5"/>
                  </a:moveTo>
                  <a:cubicBezTo>
                    <a:pt x="3" y="5"/>
                    <a:pt x="2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9" y="3"/>
                    <a:pt x="10" y="3"/>
                    <a:pt x="10" y="4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A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98">
              <a:extLst>
                <a:ext uri="{FF2B5EF4-FFF2-40B4-BE49-F238E27FC236}">
                  <a16:creationId xmlns:a16="http://schemas.microsoft.com/office/drawing/2014/main" id="{C3AE32E4-FFBD-07B1-CA33-696E1230E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" y="1105"/>
              <a:ext cx="31" cy="45"/>
            </a:xfrm>
            <a:custGeom>
              <a:avLst/>
              <a:gdLst>
                <a:gd name="T0" fmla="*/ 2 w 7"/>
                <a:gd name="T1" fmla="*/ 10 h 10"/>
                <a:gd name="T2" fmla="*/ 1 w 7"/>
                <a:gd name="T3" fmla="*/ 1 h 10"/>
                <a:gd name="T4" fmla="*/ 4 w 7"/>
                <a:gd name="T5" fmla="*/ 0 h 10"/>
                <a:gd name="T6" fmla="*/ 7 w 7"/>
                <a:gd name="T7" fmla="*/ 3 h 10"/>
                <a:gd name="T8" fmla="*/ 5 w 7"/>
                <a:gd name="T9" fmla="*/ 7 h 10"/>
                <a:gd name="T10" fmla="*/ 2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2" y="10"/>
                  </a:moveTo>
                  <a:cubicBezTo>
                    <a:pt x="0" y="7"/>
                    <a:pt x="0" y="4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1"/>
                    <a:pt x="7" y="1"/>
                    <a:pt x="7" y="3"/>
                  </a:cubicBezTo>
                  <a:cubicBezTo>
                    <a:pt x="7" y="5"/>
                    <a:pt x="7" y="6"/>
                    <a:pt x="5" y="7"/>
                  </a:cubicBezTo>
                  <a:cubicBezTo>
                    <a:pt x="3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2A5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99">
              <a:extLst>
                <a:ext uri="{FF2B5EF4-FFF2-40B4-BE49-F238E27FC236}">
                  <a16:creationId xmlns:a16="http://schemas.microsoft.com/office/drawing/2014/main" id="{66D4A7A0-1715-EFAB-4D7D-A595741F3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" y="1123"/>
              <a:ext cx="31" cy="50"/>
            </a:xfrm>
            <a:custGeom>
              <a:avLst/>
              <a:gdLst>
                <a:gd name="T0" fmla="*/ 7 w 7"/>
                <a:gd name="T1" fmla="*/ 2 h 11"/>
                <a:gd name="T2" fmla="*/ 2 w 7"/>
                <a:gd name="T3" fmla="*/ 5 h 11"/>
                <a:gd name="T4" fmla="*/ 6 w 7"/>
                <a:gd name="T5" fmla="*/ 10 h 11"/>
                <a:gd name="T6" fmla="*/ 1 w 7"/>
                <a:gd name="T7" fmla="*/ 9 h 11"/>
                <a:gd name="T8" fmla="*/ 1 w 7"/>
                <a:gd name="T9" fmla="*/ 2 h 11"/>
                <a:gd name="T10" fmla="*/ 7 w 7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2"/>
                  </a:moveTo>
                  <a:cubicBezTo>
                    <a:pt x="5" y="3"/>
                    <a:pt x="2" y="2"/>
                    <a:pt x="2" y="5"/>
                  </a:cubicBezTo>
                  <a:cubicBezTo>
                    <a:pt x="2" y="9"/>
                    <a:pt x="4" y="9"/>
                    <a:pt x="6" y="10"/>
                  </a:cubicBezTo>
                  <a:cubicBezTo>
                    <a:pt x="5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0"/>
                    <a:pt x="5" y="0"/>
                    <a:pt x="7" y="2"/>
                  </a:cubicBezTo>
                  <a:close/>
                </a:path>
              </a:pathLst>
            </a:custGeom>
            <a:solidFill>
              <a:srgbClr val="527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100">
              <a:extLst>
                <a:ext uri="{FF2B5EF4-FFF2-40B4-BE49-F238E27FC236}">
                  <a16:creationId xmlns:a16="http://schemas.microsoft.com/office/drawing/2014/main" id="{D3049FC1-1C8A-2931-8ABE-DF075322F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7" y="1119"/>
              <a:ext cx="36" cy="45"/>
            </a:xfrm>
            <a:custGeom>
              <a:avLst/>
              <a:gdLst>
                <a:gd name="T0" fmla="*/ 8 w 8"/>
                <a:gd name="T1" fmla="*/ 1 h 10"/>
                <a:gd name="T2" fmla="*/ 5 w 8"/>
                <a:gd name="T3" fmla="*/ 7 h 10"/>
                <a:gd name="T4" fmla="*/ 3 w 8"/>
                <a:gd name="T5" fmla="*/ 10 h 10"/>
                <a:gd name="T6" fmla="*/ 3 w 8"/>
                <a:gd name="T7" fmla="*/ 7 h 10"/>
                <a:gd name="T8" fmla="*/ 0 w 8"/>
                <a:gd name="T9" fmla="*/ 2 h 10"/>
                <a:gd name="T10" fmla="*/ 0 w 8"/>
                <a:gd name="T11" fmla="*/ 0 h 10"/>
                <a:gd name="T12" fmla="*/ 1 w 8"/>
                <a:gd name="T13" fmla="*/ 0 h 10"/>
                <a:gd name="T14" fmla="*/ 8 w 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8" y="1"/>
                  </a:moveTo>
                  <a:cubicBezTo>
                    <a:pt x="4" y="2"/>
                    <a:pt x="5" y="5"/>
                    <a:pt x="5" y="7"/>
                  </a:cubicBezTo>
                  <a:cubicBezTo>
                    <a:pt x="5" y="8"/>
                    <a:pt x="5" y="10"/>
                    <a:pt x="3" y="10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2" y="5"/>
                    <a:pt x="4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5" y="0"/>
                    <a:pt x="8" y="1"/>
                  </a:cubicBezTo>
                  <a:close/>
                </a:path>
              </a:pathLst>
            </a:custGeom>
            <a:solidFill>
              <a:srgbClr val="2F6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101">
              <a:extLst>
                <a:ext uri="{FF2B5EF4-FFF2-40B4-BE49-F238E27FC236}">
                  <a16:creationId xmlns:a16="http://schemas.microsoft.com/office/drawing/2014/main" id="{201D44EF-5BD1-2B22-5FEB-C7D06D2F0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1385"/>
              <a:ext cx="26" cy="45"/>
            </a:xfrm>
            <a:custGeom>
              <a:avLst/>
              <a:gdLst>
                <a:gd name="T0" fmla="*/ 2 w 6"/>
                <a:gd name="T1" fmla="*/ 5 h 10"/>
                <a:gd name="T2" fmla="*/ 3 w 6"/>
                <a:gd name="T3" fmla="*/ 3 h 10"/>
                <a:gd name="T4" fmla="*/ 6 w 6"/>
                <a:gd name="T5" fmla="*/ 4 h 10"/>
                <a:gd name="T6" fmla="*/ 6 w 6"/>
                <a:gd name="T7" fmla="*/ 6 h 10"/>
                <a:gd name="T8" fmla="*/ 3 w 6"/>
                <a:gd name="T9" fmla="*/ 10 h 10"/>
                <a:gd name="T10" fmla="*/ 0 w 6"/>
                <a:gd name="T11" fmla="*/ 8 h 10"/>
                <a:gd name="T12" fmla="*/ 2 w 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2" y="5"/>
                  </a:moveTo>
                  <a:cubicBezTo>
                    <a:pt x="2" y="4"/>
                    <a:pt x="2" y="4"/>
                    <a:pt x="3" y="3"/>
                  </a:cubicBezTo>
                  <a:cubicBezTo>
                    <a:pt x="4" y="0"/>
                    <a:pt x="5" y="3"/>
                    <a:pt x="6" y="4"/>
                  </a:cubicBezTo>
                  <a:cubicBezTo>
                    <a:pt x="5" y="5"/>
                    <a:pt x="5" y="6"/>
                    <a:pt x="6" y="6"/>
                  </a:cubicBezTo>
                  <a:cubicBezTo>
                    <a:pt x="6" y="8"/>
                    <a:pt x="5" y="10"/>
                    <a:pt x="3" y="10"/>
                  </a:cubicBezTo>
                  <a:cubicBezTo>
                    <a:pt x="2" y="9"/>
                    <a:pt x="1" y="9"/>
                    <a:pt x="0" y="8"/>
                  </a:cubicBezTo>
                  <a:cubicBezTo>
                    <a:pt x="1" y="7"/>
                    <a:pt x="1" y="6"/>
                    <a:pt x="2" y="5"/>
                  </a:cubicBezTo>
                  <a:close/>
                </a:path>
              </a:pathLst>
            </a:custGeom>
            <a:solidFill>
              <a:srgbClr val="E7B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102">
              <a:extLst>
                <a:ext uri="{FF2B5EF4-FFF2-40B4-BE49-F238E27FC236}">
                  <a16:creationId xmlns:a16="http://schemas.microsoft.com/office/drawing/2014/main" id="{B889408F-F8D8-3CBC-BF67-1A6FF3688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" y="1742"/>
              <a:ext cx="36" cy="40"/>
            </a:xfrm>
            <a:custGeom>
              <a:avLst/>
              <a:gdLst>
                <a:gd name="T0" fmla="*/ 3 w 8"/>
                <a:gd name="T1" fmla="*/ 2 h 9"/>
                <a:gd name="T2" fmla="*/ 8 w 8"/>
                <a:gd name="T3" fmla="*/ 0 h 9"/>
                <a:gd name="T4" fmla="*/ 6 w 8"/>
                <a:gd name="T5" fmla="*/ 6 h 9"/>
                <a:gd name="T6" fmla="*/ 2 w 8"/>
                <a:gd name="T7" fmla="*/ 5 h 9"/>
                <a:gd name="T8" fmla="*/ 0 w 8"/>
                <a:gd name="T9" fmla="*/ 3 h 9"/>
                <a:gd name="T10" fmla="*/ 3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2"/>
                  </a:moveTo>
                  <a:cubicBezTo>
                    <a:pt x="6" y="5"/>
                    <a:pt x="6" y="1"/>
                    <a:pt x="8" y="0"/>
                  </a:cubicBezTo>
                  <a:cubicBezTo>
                    <a:pt x="8" y="2"/>
                    <a:pt x="7" y="4"/>
                    <a:pt x="6" y="6"/>
                  </a:cubicBezTo>
                  <a:cubicBezTo>
                    <a:pt x="4" y="7"/>
                    <a:pt x="2" y="9"/>
                    <a:pt x="2" y="5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1" y="2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9296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103">
              <a:extLst>
                <a:ext uri="{FF2B5EF4-FFF2-40B4-BE49-F238E27FC236}">
                  <a16:creationId xmlns:a16="http://schemas.microsoft.com/office/drawing/2014/main" id="{C6C74124-7C49-70D0-560F-48028E4BF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114"/>
              <a:ext cx="22" cy="45"/>
            </a:xfrm>
            <a:custGeom>
              <a:avLst/>
              <a:gdLst>
                <a:gd name="T0" fmla="*/ 1 w 5"/>
                <a:gd name="T1" fmla="*/ 5 h 10"/>
                <a:gd name="T2" fmla="*/ 2 w 5"/>
                <a:gd name="T3" fmla="*/ 0 h 10"/>
                <a:gd name="T4" fmla="*/ 3 w 5"/>
                <a:gd name="T5" fmla="*/ 5 h 10"/>
                <a:gd name="T6" fmla="*/ 2 w 5"/>
                <a:gd name="T7" fmla="*/ 10 h 10"/>
                <a:gd name="T8" fmla="*/ 1 w 5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5"/>
                  </a:moveTo>
                  <a:cubicBezTo>
                    <a:pt x="2" y="3"/>
                    <a:pt x="0" y="0"/>
                    <a:pt x="2" y="0"/>
                  </a:cubicBezTo>
                  <a:cubicBezTo>
                    <a:pt x="4" y="0"/>
                    <a:pt x="4" y="3"/>
                    <a:pt x="3" y="5"/>
                  </a:cubicBezTo>
                  <a:cubicBezTo>
                    <a:pt x="3" y="6"/>
                    <a:pt x="5" y="10"/>
                    <a:pt x="2" y="10"/>
                  </a:cubicBezTo>
                  <a:cubicBezTo>
                    <a:pt x="0" y="10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416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104">
              <a:extLst>
                <a:ext uri="{FF2B5EF4-FFF2-40B4-BE49-F238E27FC236}">
                  <a16:creationId xmlns:a16="http://schemas.microsoft.com/office/drawing/2014/main" id="{4BDF07A4-5EEC-7437-459D-618F0341D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" y="1128"/>
              <a:ext cx="22" cy="40"/>
            </a:xfrm>
            <a:custGeom>
              <a:avLst/>
              <a:gdLst>
                <a:gd name="T0" fmla="*/ 1 w 5"/>
                <a:gd name="T1" fmla="*/ 4 h 9"/>
                <a:gd name="T2" fmla="*/ 3 w 5"/>
                <a:gd name="T3" fmla="*/ 0 h 9"/>
                <a:gd name="T4" fmla="*/ 4 w 5"/>
                <a:gd name="T5" fmla="*/ 4 h 9"/>
                <a:gd name="T6" fmla="*/ 3 w 5"/>
                <a:gd name="T7" fmla="*/ 9 h 9"/>
                <a:gd name="T8" fmla="*/ 1 w 5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3" y="2"/>
                    <a:pt x="0" y="0"/>
                    <a:pt x="3" y="0"/>
                  </a:cubicBezTo>
                  <a:cubicBezTo>
                    <a:pt x="4" y="0"/>
                    <a:pt x="4" y="2"/>
                    <a:pt x="4" y="4"/>
                  </a:cubicBezTo>
                  <a:cubicBezTo>
                    <a:pt x="4" y="6"/>
                    <a:pt x="5" y="9"/>
                    <a:pt x="3" y="9"/>
                  </a:cubicBezTo>
                  <a:cubicBezTo>
                    <a:pt x="0" y="8"/>
                    <a:pt x="2" y="5"/>
                    <a:pt x="1" y="4"/>
                  </a:cubicBezTo>
                  <a:close/>
                </a:path>
              </a:pathLst>
            </a:custGeom>
            <a:solidFill>
              <a:srgbClr val="487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105">
              <a:extLst>
                <a:ext uri="{FF2B5EF4-FFF2-40B4-BE49-F238E27FC236}">
                  <a16:creationId xmlns:a16="http://schemas.microsoft.com/office/drawing/2014/main" id="{5B9B6BCF-FF7E-F377-A725-87FA7E63E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1764"/>
              <a:ext cx="22" cy="18"/>
            </a:xfrm>
            <a:custGeom>
              <a:avLst/>
              <a:gdLst>
                <a:gd name="T0" fmla="*/ 0 w 5"/>
                <a:gd name="T1" fmla="*/ 1 h 4"/>
                <a:gd name="T2" fmla="*/ 3 w 5"/>
                <a:gd name="T3" fmla="*/ 0 h 4"/>
                <a:gd name="T4" fmla="*/ 4 w 5"/>
                <a:gd name="T5" fmla="*/ 4 h 4"/>
                <a:gd name="T6" fmla="*/ 2 w 5"/>
                <a:gd name="T7" fmla="*/ 4 h 4"/>
                <a:gd name="T8" fmla="*/ 0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4" y="1"/>
                    <a:pt x="5" y="2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474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106">
              <a:extLst>
                <a:ext uri="{FF2B5EF4-FFF2-40B4-BE49-F238E27FC236}">
                  <a16:creationId xmlns:a16="http://schemas.microsoft.com/office/drawing/2014/main" id="{8922790B-FA72-1E33-F8E5-124E7B8DF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" y="1746"/>
              <a:ext cx="27" cy="27"/>
            </a:xfrm>
            <a:custGeom>
              <a:avLst/>
              <a:gdLst>
                <a:gd name="T0" fmla="*/ 0 w 6"/>
                <a:gd name="T1" fmla="*/ 0 h 6"/>
                <a:gd name="T2" fmla="*/ 3 w 6"/>
                <a:gd name="T3" fmla="*/ 2 h 6"/>
                <a:gd name="T4" fmla="*/ 3 w 6"/>
                <a:gd name="T5" fmla="*/ 3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4 h 6"/>
                <a:gd name="T12" fmla="*/ 0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6" y="3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3" y="6"/>
                    <a:pt x="2" y="5"/>
                    <a:pt x="1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858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107">
              <a:extLst>
                <a:ext uri="{FF2B5EF4-FFF2-40B4-BE49-F238E27FC236}">
                  <a16:creationId xmlns:a16="http://schemas.microsoft.com/office/drawing/2014/main" id="{87318EBD-E8B1-A8FC-9144-A5C6F7666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" y="1128"/>
              <a:ext cx="9" cy="45"/>
            </a:xfrm>
            <a:custGeom>
              <a:avLst/>
              <a:gdLst>
                <a:gd name="T0" fmla="*/ 1 w 2"/>
                <a:gd name="T1" fmla="*/ 10 h 10"/>
                <a:gd name="T2" fmla="*/ 1 w 2"/>
                <a:gd name="T3" fmla="*/ 0 h 10"/>
                <a:gd name="T4" fmla="*/ 2 w 2"/>
                <a:gd name="T5" fmla="*/ 0 h 10"/>
                <a:gd name="T6" fmla="*/ 2 w 2"/>
                <a:gd name="T7" fmla="*/ 9 h 10"/>
                <a:gd name="T8" fmla="*/ 1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1" y="10"/>
                  </a:moveTo>
                  <a:cubicBezTo>
                    <a:pt x="0" y="6"/>
                    <a:pt x="0" y="3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466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108">
              <a:extLst>
                <a:ext uri="{FF2B5EF4-FFF2-40B4-BE49-F238E27FC236}">
                  <a16:creationId xmlns:a16="http://schemas.microsoft.com/office/drawing/2014/main" id="{5A19A0A2-83C9-5355-9C2F-24A52B61A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8" y="1733"/>
              <a:ext cx="18" cy="2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4 h 5"/>
                <a:gd name="T4" fmla="*/ 1 w 4"/>
                <a:gd name="T5" fmla="*/ 4 h 5"/>
                <a:gd name="T6" fmla="*/ 0 w 4"/>
                <a:gd name="T7" fmla="*/ 2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1"/>
                    <a:pt x="4" y="3"/>
                    <a:pt x="4" y="4"/>
                  </a:cubicBezTo>
                  <a:cubicBezTo>
                    <a:pt x="3" y="5"/>
                    <a:pt x="2" y="5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B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109">
              <a:extLst>
                <a:ext uri="{FF2B5EF4-FFF2-40B4-BE49-F238E27FC236}">
                  <a16:creationId xmlns:a16="http://schemas.microsoft.com/office/drawing/2014/main" id="{28E0CFE1-7EC9-0611-60B0-8389901138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" y="1733"/>
              <a:ext cx="13" cy="22"/>
            </a:xfrm>
            <a:custGeom>
              <a:avLst/>
              <a:gdLst>
                <a:gd name="T0" fmla="*/ 3 w 3"/>
                <a:gd name="T1" fmla="*/ 4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0 h 5"/>
                <a:gd name="T8" fmla="*/ 3 w 3"/>
                <a:gd name="T9" fmla="*/ 1 h 5"/>
                <a:gd name="T10" fmla="*/ 3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3" y="3"/>
                    <a:pt x="3" y="4"/>
                  </a:cubicBezTo>
                  <a:close/>
                </a:path>
              </a:pathLst>
            </a:custGeom>
            <a:solidFill>
              <a:srgbClr val="42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110">
              <a:extLst>
                <a:ext uri="{FF2B5EF4-FFF2-40B4-BE49-F238E27FC236}">
                  <a16:creationId xmlns:a16="http://schemas.microsoft.com/office/drawing/2014/main" id="{CEF46716-6EF8-0820-EECD-213AE135F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" y="1764"/>
              <a:ext cx="23" cy="1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1 h 4"/>
                <a:gd name="T4" fmla="*/ 3 w 5"/>
                <a:gd name="T5" fmla="*/ 4 h 4"/>
                <a:gd name="T6" fmla="*/ 1 w 5"/>
                <a:gd name="T7" fmla="*/ 3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5" y="3"/>
                    <a:pt x="5" y="4"/>
                    <a:pt x="3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D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111">
              <a:extLst>
                <a:ext uri="{FF2B5EF4-FFF2-40B4-BE49-F238E27FC236}">
                  <a16:creationId xmlns:a16="http://schemas.microsoft.com/office/drawing/2014/main" id="{A7BA5B26-C1A6-598F-A089-E19D6C454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1466"/>
              <a:ext cx="31" cy="46"/>
            </a:xfrm>
            <a:custGeom>
              <a:avLst/>
              <a:gdLst>
                <a:gd name="T0" fmla="*/ 0 w 7"/>
                <a:gd name="T1" fmla="*/ 8 h 10"/>
                <a:gd name="T2" fmla="*/ 5 w 7"/>
                <a:gd name="T3" fmla="*/ 0 h 10"/>
                <a:gd name="T4" fmla="*/ 0 w 7"/>
                <a:gd name="T5" fmla="*/ 10 h 10"/>
                <a:gd name="T6" fmla="*/ 0 w 7"/>
                <a:gd name="T7" fmla="*/ 10 h 10"/>
                <a:gd name="T8" fmla="*/ 0 w 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8"/>
                  </a:moveTo>
                  <a:cubicBezTo>
                    <a:pt x="3" y="6"/>
                    <a:pt x="3" y="3"/>
                    <a:pt x="5" y="0"/>
                  </a:cubicBezTo>
                  <a:cubicBezTo>
                    <a:pt x="7" y="4"/>
                    <a:pt x="4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ECB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112">
              <a:extLst>
                <a:ext uri="{FF2B5EF4-FFF2-40B4-BE49-F238E27FC236}">
                  <a16:creationId xmlns:a16="http://schemas.microsoft.com/office/drawing/2014/main" id="{46C0EE5C-6697-34EA-7429-DBE29E2AC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" y="1579"/>
              <a:ext cx="18" cy="27"/>
            </a:xfrm>
            <a:custGeom>
              <a:avLst/>
              <a:gdLst>
                <a:gd name="T0" fmla="*/ 3 w 4"/>
                <a:gd name="T1" fmla="*/ 0 h 6"/>
                <a:gd name="T2" fmla="*/ 2 w 4"/>
                <a:gd name="T3" fmla="*/ 6 h 6"/>
                <a:gd name="T4" fmla="*/ 3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3" y="2"/>
                    <a:pt x="4" y="4"/>
                    <a:pt x="2" y="6"/>
                  </a:cubicBezTo>
                  <a:cubicBezTo>
                    <a:pt x="0" y="4"/>
                    <a:pt x="0" y="2"/>
                    <a:pt x="3" y="0"/>
                  </a:cubicBezTo>
                  <a:close/>
                </a:path>
              </a:pathLst>
            </a:custGeom>
            <a:solidFill>
              <a:srgbClr val="4E3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113">
              <a:extLst>
                <a:ext uri="{FF2B5EF4-FFF2-40B4-BE49-F238E27FC236}">
                  <a16:creationId xmlns:a16="http://schemas.microsoft.com/office/drawing/2014/main" id="{5BA351CB-43F6-5A4A-44E5-58F8B9982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0" y="1475"/>
              <a:ext cx="17" cy="37"/>
            </a:xfrm>
            <a:custGeom>
              <a:avLst/>
              <a:gdLst>
                <a:gd name="T0" fmla="*/ 2 w 4"/>
                <a:gd name="T1" fmla="*/ 3 h 8"/>
                <a:gd name="T2" fmla="*/ 3 w 4"/>
                <a:gd name="T3" fmla="*/ 0 h 8"/>
                <a:gd name="T4" fmla="*/ 1 w 4"/>
                <a:gd name="T5" fmla="*/ 8 h 8"/>
                <a:gd name="T6" fmla="*/ 2 w 4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2" y="3"/>
                  </a:moveTo>
                  <a:cubicBezTo>
                    <a:pt x="2" y="2"/>
                    <a:pt x="2" y="1"/>
                    <a:pt x="3" y="0"/>
                  </a:cubicBezTo>
                  <a:cubicBezTo>
                    <a:pt x="3" y="3"/>
                    <a:pt x="4" y="6"/>
                    <a:pt x="1" y="8"/>
                  </a:cubicBezTo>
                  <a:cubicBezTo>
                    <a:pt x="0" y="6"/>
                    <a:pt x="3" y="5"/>
                    <a:pt x="2" y="3"/>
                  </a:cubicBezTo>
                  <a:close/>
                </a:path>
              </a:pathLst>
            </a:custGeom>
            <a:solidFill>
              <a:srgbClr val="4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114">
              <a:extLst>
                <a:ext uri="{FF2B5EF4-FFF2-40B4-BE49-F238E27FC236}">
                  <a16:creationId xmlns:a16="http://schemas.microsoft.com/office/drawing/2014/main" id="{FD4DCFBD-45BF-D33D-ADA5-C4876F839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" y="1349"/>
              <a:ext cx="125" cy="108"/>
            </a:xfrm>
            <a:custGeom>
              <a:avLst/>
              <a:gdLst>
                <a:gd name="T0" fmla="*/ 11 w 28"/>
                <a:gd name="T1" fmla="*/ 22 h 24"/>
                <a:gd name="T2" fmla="*/ 4 w 28"/>
                <a:gd name="T3" fmla="*/ 20 h 24"/>
                <a:gd name="T4" fmla="*/ 2 w 28"/>
                <a:gd name="T5" fmla="*/ 2 h 24"/>
                <a:gd name="T6" fmla="*/ 4 w 28"/>
                <a:gd name="T7" fmla="*/ 1 h 24"/>
                <a:gd name="T8" fmla="*/ 9 w 28"/>
                <a:gd name="T9" fmla="*/ 4 h 24"/>
                <a:gd name="T10" fmla="*/ 10 w 28"/>
                <a:gd name="T11" fmla="*/ 12 h 24"/>
                <a:gd name="T12" fmla="*/ 13 w 28"/>
                <a:gd name="T13" fmla="*/ 15 h 24"/>
                <a:gd name="T14" fmla="*/ 22 w 28"/>
                <a:gd name="T15" fmla="*/ 7 h 24"/>
                <a:gd name="T16" fmla="*/ 27 w 28"/>
                <a:gd name="T17" fmla="*/ 7 h 24"/>
                <a:gd name="T18" fmla="*/ 25 w 28"/>
                <a:gd name="T19" fmla="*/ 10 h 24"/>
                <a:gd name="T20" fmla="*/ 16 w 28"/>
                <a:gd name="T21" fmla="*/ 19 h 24"/>
                <a:gd name="T22" fmla="*/ 11 w 28"/>
                <a:gd name="T2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4">
                  <a:moveTo>
                    <a:pt x="11" y="22"/>
                  </a:moveTo>
                  <a:cubicBezTo>
                    <a:pt x="7" y="24"/>
                    <a:pt x="5" y="24"/>
                    <a:pt x="4" y="20"/>
                  </a:cubicBezTo>
                  <a:cubicBezTo>
                    <a:pt x="2" y="14"/>
                    <a:pt x="0" y="9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0"/>
                    <a:pt x="8" y="1"/>
                    <a:pt x="9" y="4"/>
                  </a:cubicBezTo>
                  <a:cubicBezTo>
                    <a:pt x="10" y="6"/>
                    <a:pt x="10" y="9"/>
                    <a:pt x="10" y="12"/>
                  </a:cubicBezTo>
                  <a:cubicBezTo>
                    <a:pt x="10" y="14"/>
                    <a:pt x="11" y="15"/>
                    <a:pt x="13" y="15"/>
                  </a:cubicBezTo>
                  <a:cubicBezTo>
                    <a:pt x="16" y="13"/>
                    <a:pt x="20" y="11"/>
                    <a:pt x="22" y="7"/>
                  </a:cubicBezTo>
                  <a:cubicBezTo>
                    <a:pt x="23" y="6"/>
                    <a:pt x="25" y="6"/>
                    <a:pt x="27" y="7"/>
                  </a:cubicBezTo>
                  <a:cubicBezTo>
                    <a:pt x="28" y="8"/>
                    <a:pt x="26" y="9"/>
                    <a:pt x="25" y="10"/>
                  </a:cubicBezTo>
                  <a:cubicBezTo>
                    <a:pt x="22" y="14"/>
                    <a:pt x="19" y="17"/>
                    <a:pt x="16" y="19"/>
                  </a:cubicBezTo>
                  <a:cubicBezTo>
                    <a:pt x="14" y="21"/>
                    <a:pt x="12" y="21"/>
                    <a:pt x="11" y="22"/>
                  </a:cubicBezTo>
                  <a:close/>
                </a:path>
              </a:pathLst>
            </a:custGeom>
            <a:solidFill>
              <a:srgbClr val="F3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115">
              <a:extLst>
                <a:ext uri="{FF2B5EF4-FFF2-40B4-BE49-F238E27FC236}">
                  <a16:creationId xmlns:a16="http://schemas.microsoft.com/office/drawing/2014/main" id="{503C0A8B-7394-6536-C28B-2F9D56A10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1494"/>
              <a:ext cx="58" cy="139"/>
            </a:xfrm>
            <a:custGeom>
              <a:avLst/>
              <a:gdLst>
                <a:gd name="T0" fmla="*/ 12 w 13"/>
                <a:gd name="T1" fmla="*/ 31 h 31"/>
                <a:gd name="T2" fmla="*/ 10 w 13"/>
                <a:gd name="T3" fmla="*/ 16 h 31"/>
                <a:gd name="T4" fmla="*/ 1 w 13"/>
                <a:gd name="T5" fmla="*/ 13 h 31"/>
                <a:gd name="T6" fmla="*/ 1 w 13"/>
                <a:gd name="T7" fmla="*/ 11 h 31"/>
                <a:gd name="T8" fmla="*/ 2 w 13"/>
                <a:gd name="T9" fmla="*/ 9 h 31"/>
                <a:gd name="T10" fmla="*/ 6 w 13"/>
                <a:gd name="T11" fmla="*/ 2 h 31"/>
                <a:gd name="T12" fmla="*/ 11 w 13"/>
                <a:gd name="T13" fmla="*/ 4 h 31"/>
                <a:gd name="T14" fmla="*/ 9 w 13"/>
                <a:gd name="T15" fmla="*/ 10 h 31"/>
                <a:gd name="T16" fmla="*/ 10 w 13"/>
                <a:gd name="T17" fmla="*/ 14 h 31"/>
                <a:gd name="T18" fmla="*/ 11 w 13"/>
                <a:gd name="T19" fmla="*/ 16 h 31"/>
                <a:gd name="T20" fmla="*/ 12 w 13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1">
                  <a:moveTo>
                    <a:pt x="12" y="31"/>
                  </a:moveTo>
                  <a:cubicBezTo>
                    <a:pt x="10" y="26"/>
                    <a:pt x="11" y="21"/>
                    <a:pt x="10" y="16"/>
                  </a:cubicBezTo>
                  <a:cubicBezTo>
                    <a:pt x="7" y="20"/>
                    <a:pt x="4" y="19"/>
                    <a:pt x="1" y="13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" y="11"/>
                    <a:pt x="2" y="10"/>
                    <a:pt x="2" y="9"/>
                  </a:cubicBezTo>
                  <a:cubicBezTo>
                    <a:pt x="0" y="5"/>
                    <a:pt x="2" y="4"/>
                    <a:pt x="6" y="2"/>
                  </a:cubicBezTo>
                  <a:cubicBezTo>
                    <a:pt x="10" y="1"/>
                    <a:pt x="9" y="0"/>
                    <a:pt x="11" y="4"/>
                  </a:cubicBezTo>
                  <a:cubicBezTo>
                    <a:pt x="12" y="6"/>
                    <a:pt x="10" y="8"/>
                    <a:pt x="9" y="10"/>
                  </a:cubicBezTo>
                  <a:cubicBezTo>
                    <a:pt x="8" y="11"/>
                    <a:pt x="7" y="13"/>
                    <a:pt x="10" y="14"/>
                  </a:cubicBezTo>
                  <a:cubicBezTo>
                    <a:pt x="11" y="14"/>
                    <a:pt x="11" y="15"/>
                    <a:pt x="11" y="16"/>
                  </a:cubicBezTo>
                  <a:cubicBezTo>
                    <a:pt x="11" y="21"/>
                    <a:pt x="13" y="26"/>
                    <a:pt x="12" y="31"/>
                  </a:cubicBezTo>
                  <a:close/>
                </a:path>
              </a:pathLst>
            </a:custGeom>
            <a:solidFill>
              <a:srgbClr val="F2A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116">
              <a:extLst>
                <a:ext uri="{FF2B5EF4-FFF2-40B4-BE49-F238E27FC236}">
                  <a16:creationId xmlns:a16="http://schemas.microsoft.com/office/drawing/2014/main" id="{8EA7935C-0C69-7B69-8787-BD7B917BC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2" y="1272"/>
              <a:ext cx="53" cy="68"/>
            </a:xfrm>
            <a:custGeom>
              <a:avLst/>
              <a:gdLst>
                <a:gd name="T0" fmla="*/ 2 w 12"/>
                <a:gd name="T1" fmla="*/ 13 h 15"/>
                <a:gd name="T2" fmla="*/ 2 w 12"/>
                <a:gd name="T3" fmla="*/ 10 h 15"/>
                <a:gd name="T4" fmla="*/ 2 w 12"/>
                <a:gd name="T5" fmla="*/ 7 h 15"/>
                <a:gd name="T6" fmla="*/ 3 w 12"/>
                <a:gd name="T7" fmla="*/ 4 h 15"/>
                <a:gd name="T8" fmla="*/ 5 w 12"/>
                <a:gd name="T9" fmla="*/ 3 h 15"/>
                <a:gd name="T10" fmla="*/ 8 w 12"/>
                <a:gd name="T11" fmla="*/ 0 h 15"/>
                <a:gd name="T12" fmla="*/ 11 w 12"/>
                <a:gd name="T13" fmla="*/ 6 h 15"/>
                <a:gd name="T14" fmla="*/ 9 w 12"/>
                <a:gd name="T15" fmla="*/ 11 h 15"/>
                <a:gd name="T16" fmla="*/ 7 w 12"/>
                <a:gd name="T17" fmla="*/ 12 h 15"/>
                <a:gd name="T18" fmla="*/ 2 w 12"/>
                <a:gd name="T1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2" y="13"/>
                  </a:moveTo>
                  <a:cubicBezTo>
                    <a:pt x="2" y="12"/>
                    <a:pt x="1" y="11"/>
                    <a:pt x="2" y="10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1" y="5"/>
                    <a:pt x="0" y="3"/>
                    <a:pt x="3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1"/>
                    <a:pt x="7" y="0"/>
                    <a:pt x="8" y="0"/>
                  </a:cubicBezTo>
                  <a:cubicBezTo>
                    <a:pt x="12" y="0"/>
                    <a:pt x="11" y="4"/>
                    <a:pt x="11" y="6"/>
                  </a:cubicBezTo>
                  <a:cubicBezTo>
                    <a:pt x="12" y="7"/>
                    <a:pt x="11" y="10"/>
                    <a:pt x="9" y="11"/>
                  </a:cubicBezTo>
                  <a:cubicBezTo>
                    <a:pt x="8" y="11"/>
                    <a:pt x="7" y="11"/>
                    <a:pt x="7" y="12"/>
                  </a:cubicBezTo>
                  <a:cubicBezTo>
                    <a:pt x="6" y="15"/>
                    <a:pt x="4" y="13"/>
                    <a:pt x="2" y="13"/>
                  </a:cubicBezTo>
                  <a:close/>
                </a:path>
              </a:pathLst>
            </a:custGeom>
            <a:solidFill>
              <a:srgbClr val="F3B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117">
              <a:extLst>
                <a:ext uri="{FF2B5EF4-FFF2-40B4-BE49-F238E27FC236}">
                  <a16:creationId xmlns:a16="http://schemas.microsoft.com/office/drawing/2014/main" id="{1DD97DDC-4FA5-8CE8-2CF9-3AF9A6513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" y="1335"/>
              <a:ext cx="53" cy="91"/>
            </a:xfrm>
            <a:custGeom>
              <a:avLst/>
              <a:gdLst>
                <a:gd name="T0" fmla="*/ 10 w 12"/>
                <a:gd name="T1" fmla="*/ 18 h 20"/>
                <a:gd name="T2" fmla="*/ 6 w 12"/>
                <a:gd name="T3" fmla="*/ 20 h 20"/>
                <a:gd name="T4" fmla="*/ 5 w 12"/>
                <a:gd name="T5" fmla="*/ 8 h 20"/>
                <a:gd name="T6" fmla="*/ 1 w 12"/>
                <a:gd name="T7" fmla="*/ 4 h 20"/>
                <a:gd name="T8" fmla="*/ 1 w 12"/>
                <a:gd name="T9" fmla="*/ 0 h 20"/>
                <a:gd name="T10" fmla="*/ 10 w 12"/>
                <a:gd name="T11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10" y="18"/>
                  </a:moveTo>
                  <a:cubicBezTo>
                    <a:pt x="9" y="19"/>
                    <a:pt x="8" y="19"/>
                    <a:pt x="6" y="20"/>
                  </a:cubicBezTo>
                  <a:cubicBezTo>
                    <a:pt x="6" y="16"/>
                    <a:pt x="6" y="12"/>
                    <a:pt x="5" y="8"/>
                  </a:cubicBezTo>
                  <a:cubicBezTo>
                    <a:pt x="4" y="6"/>
                    <a:pt x="3" y="4"/>
                    <a:pt x="1" y="4"/>
                  </a:cubicBezTo>
                  <a:cubicBezTo>
                    <a:pt x="1" y="3"/>
                    <a:pt x="0" y="1"/>
                    <a:pt x="1" y="0"/>
                  </a:cubicBezTo>
                  <a:cubicBezTo>
                    <a:pt x="9" y="4"/>
                    <a:pt x="12" y="9"/>
                    <a:pt x="10" y="18"/>
                  </a:cubicBezTo>
                  <a:close/>
                </a:path>
              </a:pathLst>
            </a:custGeom>
            <a:solidFill>
              <a:srgbClr val="2256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118">
              <a:extLst>
                <a:ext uri="{FF2B5EF4-FFF2-40B4-BE49-F238E27FC236}">
                  <a16:creationId xmlns:a16="http://schemas.microsoft.com/office/drawing/2014/main" id="{AD61C6DC-4F83-DD6F-77E5-09E09104B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471"/>
              <a:ext cx="62" cy="90"/>
            </a:xfrm>
            <a:custGeom>
              <a:avLst/>
              <a:gdLst>
                <a:gd name="T0" fmla="*/ 13 w 14"/>
                <a:gd name="T1" fmla="*/ 9 h 20"/>
                <a:gd name="T2" fmla="*/ 11 w 14"/>
                <a:gd name="T3" fmla="*/ 6 h 20"/>
                <a:gd name="T4" fmla="*/ 8 w 14"/>
                <a:gd name="T5" fmla="*/ 9 h 20"/>
                <a:gd name="T6" fmla="*/ 4 w 14"/>
                <a:gd name="T7" fmla="*/ 9 h 20"/>
                <a:gd name="T8" fmla="*/ 3 w 14"/>
                <a:gd name="T9" fmla="*/ 18 h 20"/>
                <a:gd name="T10" fmla="*/ 1 w 14"/>
                <a:gd name="T11" fmla="*/ 20 h 20"/>
                <a:gd name="T12" fmla="*/ 1 w 14"/>
                <a:gd name="T13" fmla="*/ 18 h 20"/>
                <a:gd name="T14" fmla="*/ 2 w 14"/>
                <a:gd name="T15" fmla="*/ 4 h 20"/>
                <a:gd name="T16" fmla="*/ 9 w 14"/>
                <a:gd name="T17" fmla="*/ 2 h 20"/>
                <a:gd name="T18" fmla="*/ 13 w 14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0">
                  <a:moveTo>
                    <a:pt x="13" y="9"/>
                  </a:moveTo>
                  <a:cubicBezTo>
                    <a:pt x="12" y="8"/>
                    <a:pt x="12" y="7"/>
                    <a:pt x="11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6" y="10"/>
                    <a:pt x="5" y="10"/>
                    <a:pt x="4" y="9"/>
                  </a:cubicBezTo>
                  <a:cubicBezTo>
                    <a:pt x="6" y="12"/>
                    <a:pt x="5" y="15"/>
                    <a:pt x="3" y="18"/>
                  </a:cubicBezTo>
                  <a:cubicBezTo>
                    <a:pt x="2" y="19"/>
                    <a:pt x="2" y="19"/>
                    <a:pt x="1" y="20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2" y="13"/>
                    <a:pt x="0" y="8"/>
                    <a:pt x="2" y="4"/>
                  </a:cubicBezTo>
                  <a:cubicBezTo>
                    <a:pt x="4" y="2"/>
                    <a:pt x="6" y="0"/>
                    <a:pt x="9" y="2"/>
                  </a:cubicBezTo>
                  <a:cubicBezTo>
                    <a:pt x="12" y="4"/>
                    <a:pt x="14" y="6"/>
                    <a:pt x="13" y="9"/>
                  </a:cubicBezTo>
                  <a:close/>
                </a:path>
              </a:pathLst>
            </a:custGeom>
            <a:solidFill>
              <a:srgbClr val="744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119">
              <a:extLst>
                <a:ext uri="{FF2B5EF4-FFF2-40B4-BE49-F238E27FC236}">
                  <a16:creationId xmlns:a16="http://schemas.microsoft.com/office/drawing/2014/main" id="{C17F2390-1D36-31C5-3E2D-AD7CEE5BB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" y="1462"/>
              <a:ext cx="53" cy="32"/>
            </a:xfrm>
            <a:custGeom>
              <a:avLst/>
              <a:gdLst>
                <a:gd name="T0" fmla="*/ 12 w 12"/>
                <a:gd name="T1" fmla="*/ 4 h 7"/>
                <a:gd name="T2" fmla="*/ 6 w 12"/>
                <a:gd name="T3" fmla="*/ 7 h 7"/>
                <a:gd name="T4" fmla="*/ 0 w 12"/>
                <a:gd name="T5" fmla="*/ 3 h 7"/>
                <a:gd name="T6" fmla="*/ 0 w 12"/>
                <a:gd name="T7" fmla="*/ 0 h 7"/>
                <a:gd name="T8" fmla="*/ 12 w 1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cubicBezTo>
                    <a:pt x="10" y="4"/>
                    <a:pt x="8" y="5"/>
                    <a:pt x="6" y="7"/>
                  </a:cubicBezTo>
                  <a:cubicBezTo>
                    <a:pt x="3" y="7"/>
                    <a:pt x="1" y="6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" y="0"/>
                    <a:pt x="11" y="3"/>
                    <a:pt x="12" y="4"/>
                  </a:cubicBezTo>
                  <a:close/>
                </a:path>
              </a:pathLst>
            </a:custGeom>
            <a:solidFill>
              <a:srgbClr val="DD9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120">
              <a:extLst>
                <a:ext uri="{FF2B5EF4-FFF2-40B4-BE49-F238E27FC236}">
                  <a16:creationId xmlns:a16="http://schemas.microsoft.com/office/drawing/2014/main" id="{02814D99-C1D7-4696-532A-32DEDB0D4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" y="1484"/>
              <a:ext cx="35" cy="28"/>
            </a:xfrm>
            <a:custGeom>
              <a:avLst/>
              <a:gdLst>
                <a:gd name="T0" fmla="*/ 5 w 8"/>
                <a:gd name="T1" fmla="*/ 5 h 6"/>
                <a:gd name="T2" fmla="*/ 1 w 8"/>
                <a:gd name="T3" fmla="*/ 5 h 6"/>
                <a:gd name="T4" fmla="*/ 0 w 8"/>
                <a:gd name="T5" fmla="*/ 2 h 6"/>
                <a:gd name="T6" fmla="*/ 2 w 8"/>
                <a:gd name="T7" fmla="*/ 1 h 6"/>
                <a:gd name="T8" fmla="*/ 5 w 8"/>
                <a:gd name="T9" fmla="*/ 1 h 6"/>
                <a:gd name="T10" fmla="*/ 8 w 8"/>
                <a:gd name="T11" fmla="*/ 4 h 6"/>
                <a:gd name="T12" fmla="*/ 5 w 8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">
                  <a:moveTo>
                    <a:pt x="5" y="5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1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7" y="1"/>
                    <a:pt x="8" y="1"/>
                    <a:pt x="8" y="4"/>
                  </a:cubicBezTo>
                  <a:cubicBezTo>
                    <a:pt x="8" y="6"/>
                    <a:pt x="6" y="5"/>
                    <a:pt x="5" y="5"/>
                  </a:cubicBezTo>
                  <a:close/>
                </a:path>
              </a:pathLst>
            </a:custGeom>
            <a:solidFill>
              <a:srgbClr val="1F55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121">
              <a:extLst>
                <a:ext uri="{FF2B5EF4-FFF2-40B4-BE49-F238E27FC236}">
                  <a16:creationId xmlns:a16="http://schemas.microsoft.com/office/drawing/2014/main" id="{2816A17F-F9CB-3E54-1E7C-3AE320E4B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" y="1475"/>
              <a:ext cx="138" cy="140"/>
            </a:xfrm>
            <a:custGeom>
              <a:avLst/>
              <a:gdLst>
                <a:gd name="T0" fmla="*/ 13 w 31"/>
                <a:gd name="T1" fmla="*/ 30 h 31"/>
                <a:gd name="T2" fmla="*/ 2 w 31"/>
                <a:gd name="T3" fmla="*/ 29 h 31"/>
                <a:gd name="T4" fmla="*/ 0 w 31"/>
                <a:gd name="T5" fmla="*/ 26 h 31"/>
                <a:gd name="T6" fmla="*/ 3 w 31"/>
                <a:gd name="T7" fmla="*/ 4 h 31"/>
                <a:gd name="T8" fmla="*/ 7 w 31"/>
                <a:gd name="T9" fmla="*/ 2 h 31"/>
                <a:gd name="T10" fmla="*/ 14 w 31"/>
                <a:gd name="T11" fmla="*/ 3 h 31"/>
                <a:gd name="T12" fmla="*/ 20 w 31"/>
                <a:gd name="T13" fmla="*/ 9 h 31"/>
                <a:gd name="T14" fmla="*/ 29 w 31"/>
                <a:gd name="T15" fmla="*/ 19 h 31"/>
                <a:gd name="T16" fmla="*/ 28 w 31"/>
                <a:gd name="T17" fmla="*/ 25 h 31"/>
                <a:gd name="T18" fmla="*/ 18 w 31"/>
                <a:gd name="T19" fmla="*/ 29 h 31"/>
                <a:gd name="T20" fmla="*/ 13 w 31"/>
                <a:gd name="T2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1">
                  <a:moveTo>
                    <a:pt x="13" y="30"/>
                  </a:moveTo>
                  <a:cubicBezTo>
                    <a:pt x="9" y="30"/>
                    <a:pt x="5" y="31"/>
                    <a:pt x="2" y="29"/>
                  </a:cubicBezTo>
                  <a:cubicBezTo>
                    <a:pt x="1" y="28"/>
                    <a:pt x="0" y="28"/>
                    <a:pt x="0" y="26"/>
                  </a:cubicBezTo>
                  <a:cubicBezTo>
                    <a:pt x="2" y="19"/>
                    <a:pt x="3" y="12"/>
                    <a:pt x="3" y="4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9" y="1"/>
                    <a:pt x="12" y="0"/>
                    <a:pt x="14" y="3"/>
                  </a:cubicBezTo>
                  <a:cubicBezTo>
                    <a:pt x="16" y="5"/>
                    <a:pt x="17" y="9"/>
                    <a:pt x="20" y="9"/>
                  </a:cubicBezTo>
                  <a:cubicBezTo>
                    <a:pt x="23" y="13"/>
                    <a:pt x="26" y="16"/>
                    <a:pt x="29" y="19"/>
                  </a:cubicBezTo>
                  <a:cubicBezTo>
                    <a:pt x="31" y="22"/>
                    <a:pt x="30" y="23"/>
                    <a:pt x="28" y="25"/>
                  </a:cubicBezTo>
                  <a:cubicBezTo>
                    <a:pt x="25" y="27"/>
                    <a:pt x="21" y="28"/>
                    <a:pt x="18" y="29"/>
                  </a:cubicBezTo>
                  <a:cubicBezTo>
                    <a:pt x="16" y="29"/>
                    <a:pt x="14" y="29"/>
                    <a:pt x="13" y="30"/>
                  </a:cubicBezTo>
                  <a:close/>
                </a:path>
              </a:pathLst>
            </a:custGeom>
            <a:solidFill>
              <a:srgbClr val="C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122">
              <a:extLst>
                <a:ext uri="{FF2B5EF4-FFF2-40B4-BE49-F238E27FC236}">
                  <a16:creationId xmlns:a16="http://schemas.microsoft.com/office/drawing/2014/main" id="{4A2A68EB-7300-2836-DEDC-D5382CB0C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" y="1408"/>
              <a:ext cx="285" cy="27"/>
            </a:xfrm>
            <a:custGeom>
              <a:avLst/>
              <a:gdLst>
                <a:gd name="T0" fmla="*/ 64 w 64"/>
                <a:gd name="T1" fmla="*/ 1 h 6"/>
                <a:gd name="T2" fmla="*/ 64 w 64"/>
                <a:gd name="T3" fmla="*/ 1 h 6"/>
                <a:gd name="T4" fmla="*/ 60 w 64"/>
                <a:gd name="T5" fmla="*/ 4 h 6"/>
                <a:gd name="T6" fmla="*/ 64 w 64"/>
                <a:gd name="T7" fmla="*/ 5 h 6"/>
                <a:gd name="T8" fmla="*/ 56 w 64"/>
                <a:gd name="T9" fmla="*/ 6 h 6"/>
                <a:gd name="T10" fmla="*/ 0 w 64"/>
                <a:gd name="T11" fmla="*/ 6 h 6"/>
                <a:gd name="T12" fmla="*/ 0 w 64"/>
                <a:gd name="T13" fmla="*/ 6 h 6"/>
                <a:gd name="T14" fmla="*/ 13 w 64"/>
                <a:gd name="T15" fmla="*/ 0 h 6"/>
                <a:gd name="T16" fmla="*/ 17 w 64"/>
                <a:gd name="T17" fmla="*/ 1 h 6"/>
                <a:gd name="T18" fmla="*/ 57 w 64"/>
                <a:gd name="T19" fmla="*/ 1 h 6"/>
                <a:gd name="T20" fmla="*/ 64 w 64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">
                  <a:moveTo>
                    <a:pt x="64" y="1"/>
                  </a:moveTo>
                  <a:cubicBezTo>
                    <a:pt x="64" y="1"/>
                    <a:pt x="64" y="1"/>
                    <a:pt x="64" y="1"/>
                  </a:cubicBezTo>
                  <a:cubicBezTo>
                    <a:pt x="62" y="2"/>
                    <a:pt x="59" y="1"/>
                    <a:pt x="60" y="4"/>
                  </a:cubicBezTo>
                  <a:cubicBezTo>
                    <a:pt x="60" y="6"/>
                    <a:pt x="62" y="5"/>
                    <a:pt x="64" y="5"/>
                  </a:cubicBezTo>
                  <a:cubicBezTo>
                    <a:pt x="62" y="6"/>
                    <a:pt x="59" y="5"/>
                    <a:pt x="56" y="6"/>
                  </a:cubicBezTo>
                  <a:cubicBezTo>
                    <a:pt x="38" y="6"/>
                    <a:pt x="19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2"/>
                    <a:pt x="8" y="0"/>
                    <a:pt x="13" y="0"/>
                  </a:cubicBezTo>
                  <a:cubicBezTo>
                    <a:pt x="14" y="2"/>
                    <a:pt x="16" y="1"/>
                    <a:pt x="17" y="1"/>
                  </a:cubicBezTo>
                  <a:cubicBezTo>
                    <a:pt x="30" y="1"/>
                    <a:pt x="43" y="1"/>
                    <a:pt x="57" y="1"/>
                  </a:cubicBezTo>
                  <a:cubicBezTo>
                    <a:pt x="59" y="1"/>
                    <a:pt x="61" y="0"/>
                    <a:pt x="64" y="1"/>
                  </a:cubicBezTo>
                  <a:close/>
                </a:path>
              </a:pathLst>
            </a:custGeom>
            <a:solidFill>
              <a:srgbClr val="818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23">
              <a:extLst>
                <a:ext uri="{FF2B5EF4-FFF2-40B4-BE49-F238E27FC236}">
                  <a16:creationId xmlns:a16="http://schemas.microsoft.com/office/drawing/2014/main" id="{42A1C9F1-4ADE-0AF0-ACD3-E95E82EEA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" y="1385"/>
              <a:ext cx="115" cy="63"/>
            </a:xfrm>
            <a:custGeom>
              <a:avLst/>
              <a:gdLst>
                <a:gd name="T0" fmla="*/ 26 w 26"/>
                <a:gd name="T1" fmla="*/ 5 h 14"/>
                <a:gd name="T2" fmla="*/ 13 w 26"/>
                <a:gd name="T3" fmla="*/ 11 h 14"/>
                <a:gd name="T4" fmla="*/ 2 w 26"/>
                <a:gd name="T5" fmla="*/ 13 h 14"/>
                <a:gd name="T6" fmla="*/ 4 w 26"/>
                <a:gd name="T7" fmla="*/ 6 h 14"/>
                <a:gd name="T8" fmla="*/ 13 w 26"/>
                <a:gd name="T9" fmla="*/ 5 h 14"/>
                <a:gd name="T10" fmla="*/ 17 w 26"/>
                <a:gd name="T11" fmla="*/ 4 h 14"/>
                <a:gd name="T12" fmla="*/ 26 w 26"/>
                <a:gd name="T13" fmla="*/ 4 h 14"/>
                <a:gd name="T14" fmla="*/ 26 w 26"/>
                <a:gd name="T1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1" y="7"/>
                    <a:pt x="17" y="9"/>
                    <a:pt x="13" y="11"/>
                  </a:cubicBezTo>
                  <a:cubicBezTo>
                    <a:pt x="9" y="12"/>
                    <a:pt x="6" y="14"/>
                    <a:pt x="2" y="13"/>
                  </a:cubicBezTo>
                  <a:cubicBezTo>
                    <a:pt x="0" y="10"/>
                    <a:pt x="1" y="8"/>
                    <a:pt x="4" y="6"/>
                  </a:cubicBezTo>
                  <a:cubicBezTo>
                    <a:pt x="7" y="5"/>
                    <a:pt x="10" y="5"/>
                    <a:pt x="13" y="5"/>
                  </a:cubicBezTo>
                  <a:cubicBezTo>
                    <a:pt x="15" y="5"/>
                    <a:pt x="16" y="5"/>
                    <a:pt x="17" y="4"/>
                  </a:cubicBezTo>
                  <a:cubicBezTo>
                    <a:pt x="20" y="3"/>
                    <a:pt x="23" y="0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E1A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24">
              <a:extLst>
                <a:ext uri="{FF2B5EF4-FFF2-40B4-BE49-F238E27FC236}">
                  <a16:creationId xmlns:a16="http://schemas.microsoft.com/office/drawing/2014/main" id="{A03A5870-56E1-31EE-8A93-F0D5AB940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" y="1403"/>
              <a:ext cx="66" cy="77"/>
            </a:xfrm>
            <a:custGeom>
              <a:avLst/>
              <a:gdLst>
                <a:gd name="T0" fmla="*/ 15 w 15"/>
                <a:gd name="T1" fmla="*/ 2 h 17"/>
                <a:gd name="T2" fmla="*/ 13 w 15"/>
                <a:gd name="T3" fmla="*/ 9 h 17"/>
                <a:gd name="T4" fmla="*/ 5 w 15"/>
                <a:gd name="T5" fmla="*/ 10 h 17"/>
                <a:gd name="T6" fmla="*/ 13 w 15"/>
                <a:gd name="T7" fmla="*/ 10 h 17"/>
                <a:gd name="T8" fmla="*/ 5 w 15"/>
                <a:gd name="T9" fmla="*/ 13 h 17"/>
                <a:gd name="T10" fmla="*/ 13 w 15"/>
                <a:gd name="T11" fmla="*/ 14 h 17"/>
                <a:gd name="T12" fmla="*/ 5 w 15"/>
                <a:gd name="T13" fmla="*/ 15 h 17"/>
                <a:gd name="T14" fmla="*/ 13 w 15"/>
                <a:gd name="T15" fmla="*/ 16 h 17"/>
                <a:gd name="T16" fmla="*/ 0 w 15"/>
                <a:gd name="T17" fmla="*/ 15 h 17"/>
                <a:gd name="T18" fmla="*/ 1 w 15"/>
                <a:gd name="T19" fmla="*/ 12 h 17"/>
                <a:gd name="T20" fmla="*/ 7 w 15"/>
                <a:gd name="T21" fmla="*/ 1 h 17"/>
                <a:gd name="T22" fmla="*/ 15 w 15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7">
                  <a:moveTo>
                    <a:pt x="15" y="2"/>
                  </a:moveTo>
                  <a:cubicBezTo>
                    <a:pt x="13" y="4"/>
                    <a:pt x="13" y="6"/>
                    <a:pt x="13" y="9"/>
                  </a:cubicBezTo>
                  <a:cubicBezTo>
                    <a:pt x="10" y="10"/>
                    <a:pt x="8" y="8"/>
                    <a:pt x="5" y="10"/>
                  </a:cubicBezTo>
                  <a:cubicBezTo>
                    <a:pt x="8" y="10"/>
                    <a:pt x="10" y="10"/>
                    <a:pt x="13" y="10"/>
                  </a:cubicBezTo>
                  <a:cubicBezTo>
                    <a:pt x="11" y="13"/>
                    <a:pt x="8" y="12"/>
                    <a:pt x="5" y="13"/>
                  </a:cubicBezTo>
                  <a:cubicBezTo>
                    <a:pt x="8" y="14"/>
                    <a:pt x="10" y="13"/>
                    <a:pt x="13" y="14"/>
                  </a:cubicBezTo>
                  <a:cubicBezTo>
                    <a:pt x="11" y="16"/>
                    <a:pt x="8" y="14"/>
                    <a:pt x="5" y="15"/>
                  </a:cubicBezTo>
                  <a:cubicBezTo>
                    <a:pt x="8" y="16"/>
                    <a:pt x="11" y="15"/>
                    <a:pt x="13" y="16"/>
                  </a:cubicBezTo>
                  <a:cubicBezTo>
                    <a:pt x="9" y="17"/>
                    <a:pt x="5" y="16"/>
                    <a:pt x="0" y="15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3" y="8"/>
                    <a:pt x="5" y="5"/>
                    <a:pt x="7" y="1"/>
                  </a:cubicBezTo>
                  <a:cubicBezTo>
                    <a:pt x="10" y="2"/>
                    <a:pt x="12" y="0"/>
                    <a:pt x="15" y="2"/>
                  </a:cubicBezTo>
                  <a:close/>
                </a:path>
              </a:pathLst>
            </a:custGeom>
            <a:solidFill>
              <a:srgbClr val="486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125">
              <a:extLst>
                <a:ext uri="{FF2B5EF4-FFF2-40B4-BE49-F238E27FC236}">
                  <a16:creationId xmlns:a16="http://schemas.microsoft.com/office/drawing/2014/main" id="{BF84D111-A0A2-066E-E5CE-21DAD5003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" y="1195"/>
              <a:ext cx="124" cy="91"/>
            </a:xfrm>
            <a:custGeom>
              <a:avLst/>
              <a:gdLst>
                <a:gd name="T0" fmla="*/ 24 w 28"/>
                <a:gd name="T1" fmla="*/ 2 h 20"/>
                <a:gd name="T2" fmla="*/ 26 w 28"/>
                <a:gd name="T3" fmla="*/ 2 h 20"/>
                <a:gd name="T4" fmla="*/ 27 w 28"/>
                <a:gd name="T5" fmla="*/ 3 h 20"/>
                <a:gd name="T6" fmla="*/ 26 w 28"/>
                <a:gd name="T7" fmla="*/ 5 h 20"/>
                <a:gd name="T8" fmla="*/ 25 w 28"/>
                <a:gd name="T9" fmla="*/ 4 h 20"/>
                <a:gd name="T10" fmla="*/ 23 w 28"/>
                <a:gd name="T11" fmla="*/ 11 h 20"/>
                <a:gd name="T12" fmla="*/ 24 w 28"/>
                <a:gd name="T13" fmla="*/ 13 h 20"/>
                <a:gd name="T14" fmla="*/ 22 w 28"/>
                <a:gd name="T15" fmla="*/ 13 h 20"/>
                <a:gd name="T16" fmla="*/ 17 w 28"/>
                <a:gd name="T17" fmla="*/ 9 h 20"/>
                <a:gd name="T18" fmla="*/ 15 w 28"/>
                <a:gd name="T19" fmla="*/ 10 h 20"/>
                <a:gd name="T20" fmla="*/ 14 w 28"/>
                <a:gd name="T21" fmla="*/ 13 h 20"/>
                <a:gd name="T22" fmla="*/ 8 w 28"/>
                <a:gd name="T23" fmla="*/ 20 h 20"/>
                <a:gd name="T24" fmla="*/ 9 w 28"/>
                <a:gd name="T25" fmla="*/ 17 h 20"/>
                <a:gd name="T26" fmla="*/ 5 w 28"/>
                <a:gd name="T27" fmla="*/ 12 h 20"/>
                <a:gd name="T28" fmla="*/ 0 w 28"/>
                <a:gd name="T29" fmla="*/ 11 h 20"/>
                <a:gd name="T30" fmla="*/ 1 w 28"/>
                <a:gd name="T31" fmla="*/ 11 h 20"/>
                <a:gd name="T32" fmla="*/ 5 w 28"/>
                <a:gd name="T33" fmla="*/ 8 h 20"/>
                <a:gd name="T34" fmla="*/ 10 w 28"/>
                <a:gd name="T35" fmla="*/ 0 h 20"/>
                <a:gd name="T36" fmla="*/ 16 w 28"/>
                <a:gd name="T37" fmla="*/ 2 h 20"/>
                <a:gd name="T38" fmla="*/ 21 w 28"/>
                <a:gd name="T39" fmla="*/ 2 h 20"/>
                <a:gd name="T40" fmla="*/ 22 w 28"/>
                <a:gd name="T41" fmla="*/ 5 h 20"/>
                <a:gd name="T42" fmla="*/ 24 w 28"/>
                <a:gd name="T4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20">
                  <a:moveTo>
                    <a:pt x="24" y="2"/>
                  </a:moveTo>
                  <a:cubicBezTo>
                    <a:pt x="24" y="2"/>
                    <a:pt x="25" y="2"/>
                    <a:pt x="26" y="2"/>
                  </a:cubicBezTo>
                  <a:cubicBezTo>
                    <a:pt x="27" y="2"/>
                    <a:pt x="28" y="2"/>
                    <a:pt x="27" y="3"/>
                  </a:cubicBezTo>
                  <a:cubicBezTo>
                    <a:pt x="27" y="3"/>
                    <a:pt x="27" y="5"/>
                    <a:pt x="26" y="5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8" y="8"/>
                    <a:pt x="22" y="9"/>
                    <a:pt x="23" y="11"/>
                  </a:cubicBezTo>
                  <a:cubicBezTo>
                    <a:pt x="24" y="12"/>
                    <a:pt x="24" y="12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0"/>
                    <a:pt x="18" y="11"/>
                    <a:pt x="17" y="9"/>
                  </a:cubicBezTo>
                  <a:cubicBezTo>
                    <a:pt x="17" y="8"/>
                    <a:pt x="16" y="10"/>
                    <a:pt x="15" y="10"/>
                  </a:cubicBezTo>
                  <a:cubicBezTo>
                    <a:pt x="15" y="11"/>
                    <a:pt x="14" y="12"/>
                    <a:pt x="14" y="13"/>
                  </a:cubicBezTo>
                  <a:cubicBezTo>
                    <a:pt x="13" y="17"/>
                    <a:pt x="11" y="19"/>
                    <a:pt x="8" y="20"/>
                  </a:cubicBezTo>
                  <a:cubicBezTo>
                    <a:pt x="7" y="18"/>
                    <a:pt x="7" y="18"/>
                    <a:pt x="9" y="17"/>
                  </a:cubicBezTo>
                  <a:cubicBezTo>
                    <a:pt x="9" y="14"/>
                    <a:pt x="8" y="13"/>
                    <a:pt x="5" y="12"/>
                  </a:cubicBezTo>
                  <a:cubicBezTo>
                    <a:pt x="3" y="12"/>
                    <a:pt x="2" y="12"/>
                    <a:pt x="0" y="11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4" y="12"/>
                    <a:pt x="5" y="10"/>
                    <a:pt x="5" y="8"/>
                  </a:cubicBezTo>
                  <a:cubicBezTo>
                    <a:pt x="6" y="5"/>
                    <a:pt x="9" y="3"/>
                    <a:pt x="10" y="0"/>
                  </a:cubicBezTo>
                  <a:cubicBezTo>
                    <a:pt x="12" y="4"/>
                    <a:pt x="14" y="4"/>
                    <a:pt x="16" y="2"/>
                  </a:cubicBezTo>
                  <a:cubicBezTo>
                    <a:pt x="18" y="1"/>
                    <a:pt x="19" y="2"/>
                    <a:pt x="21" y="2"/>
                  </a:cubicBezTo>
                  <a:cubicBezTo>
                    <a:pt x="22" y="3"/>
                    <a:pt x="21" y="4"/>
                    <a:pt x="22" y="5"/>
                  </a:cubicBezTo>
                  <a:cubicBezTo>
                    <a:pt x="23" y="4"/>
                    <a:pt x="23" y="3"/>
                    <a:pt x="24" y="2"/>
                  </a:cubicBezTo>
                  <a:close/>
                </a:path>
              </a:pathLst>
            </a:custGeom>
            <a:solidFill>
              <a:srgbClr val="DA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26">
              <a:extLst>
                <a:ext uri="{FF2B5EF4-FFF2-40B4-BE49-F238E27FC236}">
                  <a16:creationId xmlns:a16="http://schemas.microsoft.com/office/drawing/2014/main" id="{C8D951B6-6326-9672-AD9E-A6FA250CD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" y="1186"/>
              <a:ext cx="106" cy="68"/>
            </a:xfrm>
            <a:custGeom>
              <a:avLst/>
              <a:gdLst>
                <a:gd name="T0" fmla="*/ 14 w 24"/>
                <a:gd name="T1" fmla="*/ 11 h 15"/>
                <a:gd name="T2" fmla="*/ 10 w 24"/>
                <a:gd name="T3" fmla="*/ 13 h 15"/>
                <a:gd name="T4" fmla="*/ 7 w 24"/>
                <a:gd name="T5" fmla="*/ 11 h 15"/>
                <a:gd name="T6" fmla="*/ 0 w 24"/>
                <a:gd name="T7" fmla="*/ 1 h 15"/>
                <a:gd name="T8" fmla="*/ 4 w 24"/>
                <a:gd name="T9" fmla="*/ 3 h 15"/>
                <a:gd name="T10" fmla="*/ 10 w 24"/>
                <a:gd name="T11" fmla="*/ 4 h 15"/>
                <a:gd name="T12" fmla="*/ 18 w 24"/>
                <a:gd name="T13" fmla="*/ 4 h 15"/>
                <a:gd name="T14" fmla="*/ 24 w 24"/>
                <a:gd name="T15" fmla="*/ 3 h 15"/>
                <a:gd name="T16" fmla="*/ 20 w 24"/>
                <a:gd name="T17" fmla="*/ 6 h 15"/>
                <a:gd name="T18" fmla="*/ 17 w 24"/>
                <a:gd name="T19" fmla="*/ 8 h 15"/>
                <a:gd name="T20" fmla="*/ 19 w 24"/>
                <a:gd name="T21" fmla="*/ 9 h 15"/>
                <a:gd name="T22" fmla="*/ 14 w 24"/>
                <a:gd name="T2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5">
                  <a:moveTo>
                    <a:pt x="14" y="11"/>
                  </a:moveTo>
                  <a:cubicBezTo>
                    <a:pt x="13" y="12"/>
                    <a:pt x="11" y="12"/>
                    <a:pt x="10" y="13"/>
                  </a:cubicBezTo>
                  <a:cubicBezTo>
                    <a:pt x="8" y="15"/>
                    <a:pt x="7" y="12"/>
                    <a:pt x="7" y="11"/>
                  </a:cubicBezTo>
                  <a:cubicBezTo>
                    <a:pt x="6" y="7"/>
                    <a:pt x="3" y="4"/>
                    <a:pt x="0" y="1"/>
                  </a:cubicBezTo>
                  <a:cubicBezTo>
                    <a:pt x="2" y="1"/>
                    <a:pt x="3" y="3"/>
                    <a:pt x="4" y="3"/>
                  </a:cubicBezTo>
                  <a:cubicBezTo>
                    <a:pt x="6" y="4"/>
                    <a:pt x="8" y="7"/>
                    <a:pt x="10" y="4"/>
                  </a:cubicBezTo>
                  <a:cubicBezTo>
                    <a:pt x="12" y="5"/>
                    <a:pt x="15" y="0"/>
                    <a:pt x="18" y="4"/>
                  </a:cubicBezTo>
                  <a:cubicBezTo>
                    <a:pt x="18" y="4"/>
                    <a:pt x="21" y="3"/>
                    <a:pt x="24" y="3"/>
                  </a:cubicBezTo>
                  <a:cubicBezTo>
                    <a:pt x="23" y="5"/>
                    <a:pt x="21" y="6"/>
                    <a:pt x="20" y="6"/>
                  </a:cubicBezTo>
                  <a:cubicBezTo>
                    <a:pt x="17" y="5"/>
                    <a:pt x="18" y="7"/>
                    <a:pt x="17" y="8"/>
                  </a:cubicBezTo>
                  <a:cubicBezTo>
                    <a:pt x="17" y="9"/>
                    <a:pt x="19" y="8"/>
                    <a:pt x="19" y="9"/>
                  </a:cubicBezTo>
                  <a:cubicBezTo>
                    <a:pt x="18" y="10"/>
                    <a:pt x="16" y="11"/>
                    <a:pt x="14" y="11"/>
                  </a:cubicBezTo>
                  <a:close/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27">
              <a:extLst>
                <a:ext uri="{FF2B5EF4-FFF2-40B4-BE49-F238E27FC236}">
                  <a16:creationId xmlns:a16="http://schemas.microsoft.com/office/drawing/2014/main" id="{9E2B066B-B1DC-F95C-F124-94FCA888E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" y="1132"/>
              <a:ext cx="49" cy="68"/>
            </a:xfrm>
            <a:custGeom>
              <a:avLst/>
              <a:gdLst>
                <a:gd name="T0" fmla="*/ 6 w 11"/>
                <a:gd name="T1" fmla="*/ 6 h 15"/>
                <a:gd name="T2" fmla="*/ 4 w 11"/>
                <a:gd name="T3" fmla="*/ 5 h 15"/>
                <a:gd name="T4" fmla="*/ 3 w 11"/>
                <a:gd name="T5" fmla="*/ 3 h 15"/>
                <a:gd name="T6" fmla="*/ 5 w 11"/>
                <a:gd name="T7" fmla="*/ 3 h 15"/>
                <a:gd name="T8" fmla="*/ 8 w 11"/>
                <a:gd name="T9" fmla="*/ 6 h 15"/>
                <a:gd name="T10" fmla="*/ 9 w 11"/>
                <a:gd name="T11" fmla="*/ 7 h 15"/>
                <a:gd name="T12" fmla="*/ 10 w 11"/>
                <a:gd name="T13" fmla="*/ 12 h 15"/>
                <a:gd name="T14" fmla="*/ 4 w 11"/>
                <a:gd name="T15" fmla="*/ 14 h 15"/>
                <a:gd name="T16" fmla="*/ 2 w 11"/>
                <a:gd name="T17" fmla="*/ 7 h 15"/>
                <a:gd name="T18" fmla="*/ 6 w 11"/>
                <a:gd name="T1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5">
                  <a:moveTo>
                    <a:pt x="6" y="6"/>
                  </a:moveTo>
                  <a:cubicBezTo>
                    <a:pt x="6" y="5"/>
                    <a:pt x="5" y="5"/>
                    <a:pt x="4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4" y="3"/>
                    <a:pt x="5" y="3"/>
                  </a:cubicBezTo>
                  <a:cubicBezTo>
                    <a:pt x="6" y="3"/>
                    <a:pt x="10" y="0"/>
                    <a:pt x="8" y="6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10" y="8"/>
                    <a:pt x="11" y="10"/>
                    <a:pt x="10" y="12"/>
                  </a:cubicBezTo>
                  <a:cubicBezTo>
                    <a:pt x="8" y="14"/>
                    <a:pt x="7" y="15"/>
                    <a:pt x="4" y="14"/>
                  </a:cubicBezTo>
                  <a:cubicBezTo>
                    <a:pt x="2" y="12"/>
                    <a:pt x="0" y="10"/>
                    <a:pt x="2" y="7"/>
                  </a:cubicBezTo>
                  <a:cubicBezTo>
                    <a:pt x="3" y="6"/>
                    <a:pt x="5" y="6"/>
                    <a:pt x="6" y="6"/>
                  </a:cubicBezTo>
                  <a:close/>
                </a:path>
              </a:pathLst>
            </a:custGeom>
            <a:solidFill>
              <a:srgbClr val="BEC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28">
              <a:extLst>
                <a:ext uri="{FF2B5EF4-FFF2-40B4-BE49-F238E27FC236}">
                  <a16:creationId xmlns:a16="http://schemas.microsoft.com/office/drawing/2014/main" id="{8E62860B-AA57-5D85-D10B-01A1CD9B4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" y="1096"/>
              <a:ext cx="40" cy="36"/>
            </a:xfrm>
            <a:custGeom>
              <a:avLst/>
              <a:gdLst>
                <a:gd name="T0" fmla="*/ 4 w 9"/>
                <a:gd name="T1" fmla="*/ 8 h 8"/>
                <a:gd name="T2" fmla="*/ 0 w 9"/>
                <a:gd name="T3" fmla="*/ 4 h 8"/>
                <a:gd name="T4" fmla="*/ 5 w 9"/>
                <a:gd name="T5" fmla="*/ 1 h 8"/>
                <a:gd name="T6" fmla="*/ 9 w 9"/>
                <a:gd name="T7" fmla="*/ 5 h 8"/>
                <a:gd name="T8" fmla="*/ 4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0"/>
                    <a:pt x="3" y="1"/>
                    <a:pt x="5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8"/>
                    <a:pt x="6" y="8"/>
                    <a:pt x="4" y="8"/>
                  </a:cubicBezTo>
                  <a:close/>
                </a:path>
              </a:pathLst>
            </a:custGeom>
            <a:solidFill>
              <a:srgbClr val="96B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29">
              <a:extLst>
                <a:ext uri="{FF2B5EF4-FFF2-40B4-BE49-F238E27FC236}">
                  <a16:creationId xmlns:a16="http://schemas.microsoft.com/office/drawing/2014/main" id="{0AFABB05-934E-4AE1-2139-7FB138589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1141"/>
              <a:ext cx="58" cy="36"/>
            </a:xfrm>
            <a:custGeom>
              <a:avLst/>
              <a:gdLst>
                <a:gd name="T0" fmla="*/ 3 w 13"/>
                <a:gd name="T1" fmla="*/ 0 h 8"/>
                <a:gd name="T2" fmla="*/ 11 w 13"/>
                <a:gd name="T3" fmla="*/ 1 h 8"/>
                <a:gd name="T4" fmla="*/ 11 w 13"/>
                <a:gd name="T5" fmla="*/ 7 h 8"/>
                <a:gd name="T6" fmla="*/ 1 w 13"/>
                <a:gd name="T7" fmla="*/ 7 h 8"/>
                <a:gd name="T8" fmla="*/ 3 w 1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3" y="0"/>
                  </a:moveTo>
                  <a:cubicBezTo>
                    <a:pt x="5" y="0"/>
                    <a:pt x="8" y="1"/>
                    <a:pt x="11" y="1"/>
                  </a:cubicBezTo>
                  <a:cubicBezTo>
                    <a:pt x="11" y="3"/>
                    <a:pt x="13" y="5"/>
                    <a:pt x="11" y="7"/>
                  </a:cubicBezTo>
                  <a:cubicBezTo>
                    <a:pt x="8" y="8"/>
                    <a:pt x="4" y="8"/>
                    <a:pt x="1" y="7"/>
                  </a:cubicBezTo>
                  <a:cubicBezTo>
                    <a:pt x="1" y="5"/>
                    <a:pt x="0" y="2"/>
                    <a:pt x="3" y="0"/>
                  </a:cubicBezTo>
                  <a:close/>
                </a:path>
              </a:pathLst>
            </a:custGeom>
            <a:solidFill>
              <a:srgbClr val="AE2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30">
              <a:extLst>
                <a:ext uri="{FF2B5EF4-FFF2-40B4-BE49-F238E27FC236}">
                  <a16:creationId xmlns:a16="http://schemas.microsoft.com/office/drawing/2014/main" id="{C043DC86-E1A4-9252-A58C-596F07F2F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" y="1146"/>
              <a:ext cx="54" cy="49"/>
            </a:xfrm>
            <a:custGeom>
              <a:avLst/>
              <a:gdLst>
                <a:gd name="T0" fmla="*/ 7 w 12"/>
                <a:gd name="T1" fmla="*/ 0 h 11"/>
                <a:gd name="T2" fmla="*/ 11 w 12"/>
                <a:gd name="T3" fmla="*/ 7 h 11"/>
                <a:gd name="T4" fmla="*/ 8 w 12"/>
                <a:gd name="T5" fmla="*/ 10 h 11"/>
                <a:gd name="T6" fmla="*/ 1 w 12"/>
                <a:gd name="T7" fmla="*/ 8 h 11"/>
                <a:gd name="T8" fmla="*/ 3 w 12"/>
                <a:gd name="T9" fmla="*/ 3 h 11"/>
                <a:gd name="T10" fmla="*/ 5 w 12"/>
                <a:gd name="T11" fmla="*/ 1 h 11"/>
                <a:gd name="T12" fmla="*/ 7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8" y="3"/>
                    <a:pt x="12" y="3"/>
                    <a:pt x="11" y="7"/>
                  </a:cubicBezTo>
                  <a:cubicBezTo>
                    <a:pt x="10" y="8"/>
                    <a:pt x="9" y="10"/>
                    <a:pt x="8" y="10"/>
                  </a:cubicBezTo>
                  <a:cubicBezTo>
                    <a:pt x="5" y="11"/>
                    <a:pt x="2" y="10"/>
                    <a:pt x="1" y="8"/>
                  </a:cubicBezTo>
                  <a:cubicBezTo>
                    <a:pt x="0" y="6"/>
                    <a:pt x="1" y="4"/>
                    <a:pt x="3" y="3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5" y="1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BFC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31">
              <a:extLst>
                <a:ext uri="{FF2B5EF4-FFF2-40B4-BE49-F238E27FC236}">
                  <a16:creationId xmlns:a16="http://schemas.microsoft.com/office/drawing/2014/main" id="{F74CFEBB-C8F0-6C23-1C0C-76C21A464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6" y="1263"/>
              <a:ext cx="36" cy="32"/>
            </a:xfrm>
            <a:custGeom>
              <a:avLst/>
              <a:gdLst>
                <a:gd name="T0" fmla="*/ 8 w 8"/>
                <a:gd name="T1" fmla="*/ 2 h 7"/>
                <a:gd name="T2" fmla="*/ 4 w 8"/>
                <a:gd name="T3" fmla="*/ 7 h 7"/>
                <a:gd name="T4" fmla="*/ 1 w 8"/>
                <a:gd name="T5" fmla="*/ 4 h 7"/>
                <a:gd name="T6" fmla="*/ 4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5"/>
                    <a:pt x="7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749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32">
              <a:extLst>
                <a:ext uri="{FF2B5EF4-FFF2-40B4-BE49-F238E27FC236}">
                  <a16:creationId xmlns:a16="http://schemas.microsoft.com/office/drawing/2014/main" id="{A94C043A-3647-852A-B1DC-E16B078A4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1232"/>
              <a:ext cx="27" cy="49"/>
            </a:xfrm>
            <a:custGeom>
              <a:avLst/>
              <a:gdLst>
                <a:gd name="T0" fmla="*/ 5 w 6"/>
                <a:gd name="T1" fmla="*/ 11 h 11"/>
                <a:gd name="T2" fmla="*/ 5 w 6"/>
                <a:gd name="T3" fmla="*/ 8 h 11"/>
                <a:gd name="T4" fmla="*/ 3 w 6"/>
                <a:gd name="T5" fmla="*/ 7 h 11"/>
                <a:gd name="T6" fmla="*/ 1 w 6"/>
                <a:gd name="T7" fmla="*/ 4 h 11"/>
                <a:gd name="T8" fmla="*/ 4 w 6"/>
                <a:gd name="T9" fmla="*/ 0 h 11"/>
                <a:gd name="T10" fmla="*/ 6 w 6"/>
                <a:gd name="T11" fmla="*/ 4 h 11"/>
                <a:gd name="T12" fmla="*/ 5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5" y="11"/>
                  </a:moveTo>
                  <a:cubicBezTo>
                    <a:pt x="5" y="10"/>
                    <a:pt x="5" y="9"/>
                    <a:pt x="5" y="8"/>
                  </a:cubicBezTo>
                  <a:cubicBezTo>
                    <a:pt x="5" y="7"/>
                    <a:pt x="5" y="7"/>
                    <a:pt x="3" y="7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6" y="0"/>
                    <a:pt x="6" y="2"/>
                    <a:pt x="6" y="4"/>
                  </a:cubicBezTo>
                  <a:cubicBezTo>
                    <a:pt x="6" y="6"/>
                    <a:pt x="5" y="9"/>
                    <a:pt x="5" y="11"/>
                  </a:cubicBezTo>
                  <a:close/>
                </a:path>
              </a:pathLst>
            </a:custGeom>
            <a:solidFill>
              <a:srgbClr val="A15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33">
              <a:extLst>
                <a:ext uri="{FF2B5EF4-FFF2-40B4-BE49-F238E27FC236}">
                  <a16:creationId xmlns:a16="http://schemas.microsoft.com/office/drawing/2014/main" id="{13B648A2-E5C4-CB28-F6D4-D3D7E910A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" y="1146"/>
              <a:ext cx="53" cy="49"/>
            </a:xfrm>
            <a:custGeom>
              <a:avLst/>
              <a:gdLst>
                <a:gd name="T0" fmla="*/ 8 w 12"/>
                <a:gd name="T1" fmla="*/ 2 h 11"/>
                <a:gd name="T2" fmla="*/ 11 w 12"/>
                <a:gd name="T3" fmla="*/ 8 h 11"/>
                <a:gd name="T4" fmla="*/ 6 w 12"/>
                <a:gd name="T5" fmla="*/ 11 h 11"/>
                <a:gd name="T6" fmla="*/ 1 w 12"/>
                <a:gd name="T7" fmla="*/ 7 h 11"/>
                <a:gd name="T8" fmla="*/ 4 w 12"/>
                <a:gd name="T9" fmla="*/ 3 h 11"/>
                <a:gd name="T10" fmla="*/ 8 w 12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8" y="2"/>
                  </a:move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8" y="11"/>
                    <a:pt x="6" y="11"/>
                  </a:cubicBezTo>
                  <a:cubicBezTo>
                    <a:pt x="3" y="11"/>
                    <a:pt x="1" y="10"/>
                    <a:pt x="1" y="7"/>
                  </a:cubicBezTo>
                  <a:cubicBezTo>
                    <a:pt x="0" y="5"/>
                    <a:pt x="1" y="3"/>
                    <a:pt x="4" y="3"/>
                  </a:cubicBezTo>
                  <a:cubicBezTo>
                    <a:pt x="5" y="1"/>
                    <a:pt x="6" y="0"/>
                    <a:pt x="8" y="2"/>
                  </a:cubicBezTo>
                  <a:close/>
                </a:path>
              </a:pathLst>
            </a:custGeom>
            <a:solidFill>
              <a:srgbClr val="8E4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34">
              <a:extLst>
                <a:ext uri="{FF2B5EF4-FFF2-40B4-BE49-F238E27FC236}">
                  <a16:creationId xmlns:a16="http://schemas.microsoft.com/office/drawing/2014/main" id="{28A2C92E-0B8E-9E3D-AE9B-5F8A0B8BA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" y="1146"/>
              <a:ext cx="40" cy="54"/>
            </a:xfrm>
            <a:custGeom>
              <a:avLst/>
              <a:gdLst>
                <a:gd name="T0" fmla="*/ 5 w 9"/>
                <a:gd name="T1" fmla="*/ 3 h 12"/>
                <a:gd name="T2" fmla="*/ 9 w 9"/>
                <a:gd name="T3" fmla="*/ 7 h 12"/>
                <a:gd name="T4" fmla="*/ 5 w 9"/>
                <a:gd name="T5" fmla="*/ 11 h 12"/>
                <a:gd name="T6" fmla="*/ 1 w 9"/>
                <a:gd name="T7" fmla="*/ 8 h 12"/>
                <a:gd name="T8" fmla="*/ 2 w 9"/>
                <a:gd name="T9" fmla="*/ 3 h 12"/>
                <a:gd name="T10" fmla="*/ 5 w 9"/>
                <a:gd name="T11" fmla="*/ 2 h 12"/>
                <a:gd name="T12" fmla="*/ 7 w 9"/>
                <a:gd name="T13" fmla="*/ 1 h 12"/>
                <a:gd name="T14" fmla="*/ 7 w 9"/>
                <a:gd name="T15" fmla="*/ 2 h 12"/>
                <a:gd name="T16" fmla="*/ 6 w 9"/>
                <a:gd name="T17" fmla="*/ 2 h 12"/>
                <a:gd name="T18" fmla="*/ 5 w 9"/>
                <a:gd name="T19" fmla="*/ 3 h 12"/>
                <a:gd name="T20" fmla="*/ 4 w 9"/>
                <a:gd name="T21" fmla="*/ 6 h 12"/>
                <a:gd name="T22" fmla="*/ 4 w 9"/>
                <a:gd name="T23" fmla="*/ 8 h 12"/>
                <a:gd name="T24" fmla="*/ 6 w 9"/>
                <a:gd name="T25" fmla="*/ 8 h 12"/>
                <a:gd name="T26" fmla="*/ 6 w 9"/>
                <a:gd name="T27" fmla="*/ 6 h 12"/>
                <a:gd name="T28" fmla="*/ 5 w 9"/>
                <a:gd name="T2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5" y="3"/>
                  </a:moveTo>
                  <a:cubicBezTo>
                    <a:pt x="8" y="3"/>
                    <a:pt x="9" y="5"/>
                    <a:pt x="9" y="7"/>
                  </a:cubicBezTo>
                  <a:cubicBezTo>
                    <a:pt x="9" y="9"/>
                    <a:pt x="8" y="11"/>
                    <a:pt x="5" y="11"/>
                  </a:cubicBezTo>
                  <a:cubicBezTo>
                    <a:pt x="3" y="12"/>
                    <a:pt x="2" y="10"/>
                    <a:pt x="1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5" y="1"/>
                    <a:pt x="5" y="0"/>
                    <a:pt x="7" y="1"/>
                  </a:cubicBezTo>
                  <a:cubicBezTo>
                    <a:pt x="7" y="1"/>
                    <a:pt x="8" y="2"/>
                    <a:pt x="7" y="2"/>
                  </a:cubicBezTo>
                  <a:cubicBezTo>
                    <a:pt x="6" y="2"/>
                    <a:pt x="6" y="1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5"/>
                    <a:pt x="4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8"/>
                    <a:pt x="7" y="7"/>
                    <a:pt x="6" y="6"/>
                  </a:cubicBezTo>
                  <a:cubicBezTo>
                    <a:pt x="6" y="5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7E8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35">
              <a:extLst>
                <a:ext uri="{FF2B5EF4-FFF2-40B4-BE49-F238E27FC236}">
                  <a16:creationId xmlns:a16="http://schemas.microsoft.com/office/drawing/2014/main" id="{CAFE4F5E-CDE4-2F5E-B6E6-AB7710DB1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" y="1083"/>
              <a:ext cx="57" cy="22"/>
            </a:xfrm>
            <a:custGeom>
              <a:avLst/>
              <a:gdLst>
                <a:gd name="T0" fmla="*/ 0 w 13"/>
                <a:gd name="T1" fmla="*/ 0 h 5"/>
                <a:gd name="T2" fmla="*/ 2 w 13"/>
                <a:gd name="T3" fmla="*/ 1 h 5"/>
                <a:gd name="T4" fmla="*/ 9 w 13"/>
                <a:gd name="T5" fmla="*/ 2 h 5"/>
                <a:gd name="T6" fmla="*/ 11 w 13"/>
                <a:gd name="T7" fmla="*/ 1 h 5"/>
                <a:gd name="T8" fmla="*/ 12 w 13"/>
                <a:gd name="T9" fmla="*/ 1 h 5"/>
                <a:gd name="T10" fmla="*/ 13 w 13"/>
                <a:gd name="T11" fmla="*/ 3 h 5"/>
                <a:gd name="T12" fmla="*/ 11 w 13"/>
                <a:gd name="T13" fmla="*/ 4 h 5"/>
                <a:gd name="T14" fmla="*/ 6 w 13"/>
                <a:gd name="T15" fmla="*/ 2 h 5"/>
                <a:gd name="T16" fmla="*/ 5 w 13"/>
                <a:gd name="T17" fmla="*/ 2 h 5"/>
                <a:gd name="T18" fmla="*/ 1 w 13"/>
                <a:gd name="T19" fmla="*/ 3 h 5"/>
                <a:gd name="T20" fmla="*/ 0 w 13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5">
                  <a:moveTo>
                    <a:pt x="0" y="0"/>
                  </a:moveTo>
                  <a:cubicBezTo>
                    <a:pt x="1" y="0"/>
                    <a:pt x="1" y="2"/>
                    <a:pt x="2" y="1"/>
                  </a:cubicBezTo>
                  <a:cubicBezTo>
                    <a:pt x="5" y="0"/>
                    <a:pt x="5" y="0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3"/>
                    <a:pt x="8" y="3"/>
                    <a:pt x="6" y="2"/>
                  </a:cubicBezTo>
                  <a:cubicBezTo>
                    <a:pt x="5" y="2"/>
                    <a:pt x="6" y="2"/>
                    <a:pt x="5" y="2"/>
                  </a:cubicBezTo>
                  <a:cubicBezTo>
                    <a:pt x="4" y="5"/>
                    <a:pt x="2" y="3"/>
                    <a:pt x="1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99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36">
              <a:extLst>
                <a:ext uri="{FF2B5EF4-FFF2-40B4-BE49-F238E27FC236}">
                  <a16:creationId xmlns:a16="http://schemas.microsoft.com/office/drawing/2014/main" id="{8CC9D3C7-9833-DE06-4AB4-C97C80530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" y="1232"/>
              <a:ext cx="27" cy="31"/>
            </a:xfrm>
            <a:custGeom>
              <a:avLst/>
              <a:gdLst>
                <a:gd name="T0" fmla="*/ 1 w 6"/>
                <a:gd name="T1" fmla="*/ 6 h 7"/>
                <a:gd name="T2" fmla="*/ 0 w 6"/>
                <a:gd name="T3" fmla="*/ 3 h 7"/>
                <a:gd name="T4" fmla="*/ 3 w 6"/>
                <a:gd name="T5" fmla="*/ 0 h 7"/>
                <a:gd name="T6" fmla="*/ 5 w 6"/>
                <a:gd name="T7" fmla="*/ 3 h 7"/>
                <a:gd name="T8" fmla="*/ 4 w 6"/>
                <a:gd name="T9" fmla="*/ 6 h 7"/>
                <a:gd name="T10" fmla="*/ 2 w 6"/>
                <a:gd name="T11" fmla="*/ 3 h 7"/>
                <a:gd name="T12" fmla="*/ 1 w 6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0" y="6"/>
                    <a:pt x="1" y="4"/>
                    <a:pt x="0" y="3"/>
                  </a:cubicBezTo>
                  <a:cubicBezTo>
                    <a:pt x="1" y="2"/>
                    <a:pt x="1" y="0"/>
                    <a:pt x="3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6" y="4"/>
                    <a:pt x="6" y="6"/>
                    <a:pt x="4" y="6"/>
                  </a:cubicBezTo>
                  <a:cubicBezTo>
                    <a:pt x="2" y="7"/>
                    <a:pt x="2" y="5"/>
                    <a:pt x="2" y="3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9B4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37">
              <a:extLst>
                <a:ext uri="{FF2B5EF4-FFF2-40B4-BE49-F238E27FC236}">
                  <a16:creationId xmlns:a16="http://schemas.microsoft.com/office/drawing/2014/main" id="{BECF9691-075C-DABF-1DB2-C913C0826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" y="1150"/>
              <a:ext cx="53" cy="50"/>
            </a:xfrm>
            <a:custGeom>
              <a:avLst/>
              <a:gdLst>
                <a:gd name="T0" fmla="*/ 7 w 12"/>
                <a:gd name="T1" fmla="*/ 1 h 11"/>
                <a:gd name="T2" fmla="*/ 5 w 12"/>
                <a:gd name="T3" fmla="*/ 2 h 11"/>
                <a:gd name="T4" fmla="*/ 2 w 12"/>
                <a:gd name="T5" fmla="*/ 6 h 11"/>
                <a:gd name="T6" fmla="*/ 4 w 12"/>
                <a:gd name="T7" fmla="*/ 9 h 11"/>
                <a:gd name="T8" fmla="*/ 10 w 12"/>
                <a:gd name="T9" fmla="*/ 8 h 11"/>
                <a:gd name="T10" fmla="*/ 12 w 12"/>
                <a:gd name="T11" fmla="*/ 6 h 11"/>
                <a:gd name="T12" fmla="*/ 5 w 12"/>
                <a:gd name="T13" fmla="*/ 10 h 11"/>
                <a:gd name="T14" fmla="*/ 1 w 12"/>
                <a:gd name="T15" fmla="*/ 5 h 11"/>
                <a:gd name="T16" fmla="*/ 4 w 12"/>
                <a:gd name="T17" fmla="*/ 1 h 11"/>
                <a:gd name="T18" fmla="*/ 7 w 12"/>
                <a:gd name="T1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7" y="1"/>
                  </a:moveTo>
                  <a:cubicBezTo>
                    <a:pt x="7" y="2"/>
                    <a:pt x="6" y="2"/>
                    <a:pt x="5" y="2"/>
                  </a:cubicBezTo>
                  <a:cubicBezTo>
                    <a:pt x="3" y="2"/>
                    <a:pt x="2" y="3"/>
                    <a:pt x="2" y="6"/>
                  </a:cubicBezTo>
                  <a:cubicBezTo>
                    <a:pt x="2" y="7"/>
                    <a:pt x="3" y="8"/>
                    <a:pt x="4" y="9"/>
                  </a:cubicBezTo>
                  <a:cubicBezTo>
                    <a:pt x="6" y="9"/>
                    <a:pt x="8" y="9"/>
                    <a:pt x="10" y="8"/>
                  </a:cubicBezTo>
                  <a:cubicBezTo>
                    <a:pt x="10" y="7"/>
                    <a:pt x="10" y="5"/>
                    <a:pt x="12" y="6"/>
                  </a:cubicBezTo>
                  <a:cubicBezTo>
                    <a:pt x="11" y="10"/>
                    <a:pt x="8" y="11"/>
                    <a:pt x="5" y="10"/>
                  </a:cubicBezTo>
                  <a:cubicBezTo>
                    <a:pt x="2" y="9"/>
                    <a:pt x="1" y="8"/>
                    <a:pt x="1" y="5"/>
                  </a:cubicBezTo>
                  <a:cubicBezTo>
                    <a:pt x="0" y="3"/>
                    <a:pt x="2" y="2"/>
                    <a:pt x="4" y="1"/>
                  </a:cubicBezTo>
                  <a:cubicBezTo>
                    <a:pt x="5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56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38">
              <a:extLst>
                <a:ext uri="{FF2B5EF4-FFF2-40B4-BE49-F238E27FC236}">
                  <a16:creationId xmlns:a16="http://schemas.microsoft.com/office/drawing/2014/main" id="{212A4FE3-C453-D44B-148F-A37DDCF32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" y="1092"/>
              <a:ext cx="31" cy="22"/>
            </a:xfrm>
            <a:custGeom>
              <a:avLst/>
              <a:gdLst>
                <a:gd name="T0" fmla="*/ 0 w 7"/>
                <a:gd name="T1" fmla="*/ 1 h 5"/>
                <a:gd name="T2" fmla="*/ 7 w 7"/>
                <a:gd name="T3" fmla="*/ 1 h 5"/>
                <a:gd name="T4" fmla="*/ 7 w 7"/>
                <a:gd name="T5" fmla="*/ 3 h 5"/>
                <a:gd name="T6" fmla="*/ 3 w 7"/>
                <a:gd name="T7" fmla="*/ 4 h 5"/>
                <a:gd name="T8" fmla="*/ 0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1"/>
                  </a:moveTo>
                  <a:cubicBezTo>
                    <a:pt x="3" y="0"/>
                    <a:pt x="5" y="0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6" y="4"/>
                    <a:pt x="4" y="4"/>
                    <a:pt x="3" y="4"/>
                  </a:cubicBezTo>
                  <a:cubicBezTo>
                    <a:pt x="0" y="5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9F9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39">
              <a:extLst>
                <a:ext uri="{FF2B5EF4-FFF2-40B4-BE49-F238E27FC236}">
                  <a16:creationId xmlns:a16="http://schemas.microsoft.com/office/drawing/2014/main" id="{EFF9C0F4-02C7-0A47-BB52-0D201F7B0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1096"/>
              <a:ext cx="22" cy="36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8 h 8"/>
                <a:gd name="T4" fmla="*/ 3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5" y="3"/>
                    <a:pt x="4" y="5"/>
                    <a:pt x="3" y="8"/>
                  </a:cubicBezTo>
                  <a:cubicBezTo>
                    <a:pt x="0" y="5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A3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40">
              <a:extLst>
                <a:ext uri="{FF2B5EF4-FFF2-40B4-BE49-F238E27FC236}">
                  <a16:creationId xmlns:a16="http://schemas.microsoft.com/office/drawing/2014/main" id="{EF4EC40F-ABD7-20EC-984E-6BC48BFB4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" y="1223"/>
              <a:ext cx="26" cy="22"/>
            </a:xfrm>
            <a:custGeom>
              <a:avLst/>
              <a:gdLst>
                <a:gd name="T0" fmla="*/ 0 w 6"/>
                <a:gd name="T1" fmla="*/ 3 h 5"/>
                <a:gd name="T2" fmla="*/ 5 w 6"/>
                <a:gd name="T3" fmla="*/ 1 h 5"/>
                <a:gd name="T4" fmla="*/ 5 w 6"/>
                <a:gd name="T5" fmla="*/ 5 h 5"/>
                <a:gd name="T6" fmla="*/ 4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0" y="0"/>
                    <a:pt x="3" y="1"/>
                    <a:pt x="5" y="1"/>
                  </a:cubicBezTo>
                  <a:cubicBezTo>
                    <a:pt x="6" y="2"/>
                    <a:pt x="6" y="3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5"/>
                    <a:pt x="1" y="5"/>
                    <a:pt x="0" y="3"/>
                  </a:cubicBez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41">
              <a:extLst>
                <a:ext uri="{FF2B5EF4-FFF2-40B4-BE49-F238E27FC236}">
                  <a16:creationId xmlns:a16="http://schemas.microsoft.com/office/drawing/2014/main" id="{85B973FE-02EC-713D-4AA2-0CFAB4976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" y="1083"/>
              <a:ext cx="27" cy="22"/>
            </a:xfrm>
            <a:custGeom>
              <a:avLst/>
              <a:gdLst>
                <a:gd name="T0" fmla="*/ 6 w 6"/>
                <a:gd name="T1" fmla="*/ 3 h 5"/>
                <a:gd name="T2" fmla="*/ 2 w 6"/>
                <a:gd name="T3" fmla="*/ 5 h 5"/>
                <a:gd name="T4" fmla="*/ 0 w 6"/>
                <a:gd name="T5" fmla="*/ 3 h 5"/>
                <a:gd name="T6" fmla="*/ 1 w 6"/>
                <a:gd name="T7" fmla="*/ 1 h 5"/>
                <a:gd name="T8" fmla="*/ 3 w 6"/>
                <a:gd name="T9" fmla="*/ 1 h 5"/>
                <a:gd name="T10" fmla="*/ 6 w 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6" y="5"/>
                    <a:pt x="3" y="4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3" y="3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A8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42">
              <a:extLst>
                <a:ext uri="{FF2B5EF4-FFF2-40B4-BE49-F238E27FC236}">
                  <a16:creationId xmlns:a16="http://schemas.microsoft.com/office/drawing/2014/main" id="{506E2BF9-2245-E7D8-448E-B74BCDCB9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1" y="1141"/>
              <a:ext cx="22" cy="41"/>
            </a:xfrm>
            <a:custGeom>
              <a:avLst/>
              <a:gdLst>
                <a:gd name="T0" fmla="*/ 1 w 5"/>
                <a:gd name="T1" fmla="*/ 3 h 9"/>
                <a:gd name="T2" fmla="*/ 2 w 5"/>
                <a:gd name="T3" fmla="*/ 0 h 9"/>
                <a:gd name="T4" fmla="*/ 3 w 5"/>
                <a:gd name="T5" fmla="*/ 2 h 9"/>
                <a:gd name="T6" fmla="*/ 3 w 5"/>
                <a:gd name="T7" fmla="*/ 7 h 9"/>
                <a:gd name="T8" fmla="*/ 1 w 5"/>
                <a:gd name="T9" fmla="*/ 7 h 9"/>
                <a:gd name="T10" fmla="*/ 1 w 5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3"/>
                  </a:moveTo>
                  <a:cubicBezTo>
                    <a:pt x="1" y="2"/>
                    <a:pt x="1" y="0"/>
                    <a:pt x="2" y="0"/>
                  </a:cubicBezTo>
                  <a:cubicBezTo>
                    <a:pt x="4" y="0"/>
                    <a:pt x="3" y="2"/>
                    <a:pt x="3" y="2"/>
                  </a:cubicBezTo>
                  <a:cubicBezTo>
                    <a:pt x="5" y="4"/>
                    <a:pt x="4" y="6"/>
                    <a:pt x="3" y="7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A73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43">
              <a:extLst>
                <a:ext uri="{FF2B5EF4-FFF2-40B4-BE49-F238E27FC236}">
                  <a16:creationId xmlns:a16="http://schemas.microsoft.com/office/drawing/2014/main" id="{1BDA846A-D2E3-BC66-0322-4D466F1DA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1209"/>
              <a:ext cx="36" cy="14"/>
            </a:xfrm>
            <a:custGeom>
              <a:avLst/>
              <a:gdLst>
                <a:gd name="T0" fmla="*/ 3 w 8"/>
                <a:gd name="T1" fmla="*/ 0 h 3"/>
                <a:gd name="T2" fmla="*/ 6 w 8"/>
                <a:gd name="T3" fmla="*/ 1 h 3"/>
                <a:gd name="T4" fmla="*/ 8 w 8"/>
                <a:gd name="T5" fmla="*/ 1 h 3"/>
                <a:gd name="T6" fmla="*/ 6 w 8"/>
                <a:gd name="T7" fmla="*/ 3 h 3"/>
                <a:gd name="T8" fmla="*/ 1 w 8"/>
                <a:gd name="T9" fmla="*/ 3 h 3"/>
                <a:gd name="T10" fmla="*/ 0 w 8"/>
                <a:gd name="T11" fmla="*/ 2 h 3"/>
                <a:gd name="T12" fmla="*/ 1 w 8"/>
                <a:gd name="T13" fmla="*/ 0 h 3"/>
                <a:gd name="T14" fmla="*/ 3 w 8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6" y="2"/>
                    <a:pt x="8" y="0"/>
                    <a:pt x="8" y="1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4" y="3"/>
                    <a:pt x="3" y="2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B9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44">
              <a:extLst>
                <a:ext uri="{FF2B5EF4-FFF2-40B4-BE49-F238E27FC236}">
                  <a16:creationId xmlns:a16="http://schemas.microsoft.com/office/drawing/2014/main" id="{718EF291-B22B-38B2-4C34-C537FF45E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" y="1205"/>
              <a:ext cx="27" cy="22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4 h 5"/>
                <a:gd name="T4" fmla="*/ 1 w 6"/>
                <a:gd name="T5" fmla="*/ 4 h 5"/>
                <a:gd name="T6" fmla="*/ 2 w 6"/>
                <a:gd name="T7" fmla="*/ 0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5" y="1"/>
                    <a:pt x="6" y="3"/>
                    <a:pt x="5" y="4"/>
                  </a:cubicBezTo>
                  <a:cubicBezTo>
                    <a:pt x="4" y="5"/>
                    <a:pt x="2" y="5"/>
                    <a:pt x="1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A72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1" name="Freeform 145">
              <a:extLst>
                <a:ext uri="{FF2B5EF4-FFF2-40B4-BE49-F238E27FC236}">
                  <a16:creationId xmlns:a16="http://schemas.microsoft.com/office/drawing/2014/main" id="{A3B5FD04-05FC-4051-A15C-264656719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" y="1155"/>
              <a:ext cx="27" cy="40"/>
            </a:xfrm>
            <a:custGeom>
              <a:avLst/>
              <a:gdLst>
                <a:gd name="T0" fmla="*/ 6 w 6"/>
                <a:gd name="T1" fmla="*/ 1 h 9"/>
                <a:gd name="T2" fmla="*/ 5 w 6"/>
                <a:gd name="T3" fmla="*/ 1 h 9"/>
                <a:gd name="T4" fmla="*/ 3 w 6"/>
                <a:gd name="T5" fmla="*/ 7 h 9"/>
                <a:gd name="T6" fmla="*/ 4 w 6"/>
                <a:gd name="T7" fmla="*/ 9 h 9"/>
                <a:gd name="T8" fmla="*/ 1 w 6"/>
                <a:gd name="T9" fmla="*/ 4 h 9"/>
                <a:gd name="T10" fmla="*/ 6 w 6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1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2" y="2"/>
                    <a:pt x="1" y="5"/>
                    <a:pt x="3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536B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2" name="Freeform 146">
              <a:extLst>
                <a:ext uri="{FF2B5EF4-FFF2-40B4-BE49-F238E27FC236}">
                  <a16:creationId xmlns:a16="http://schemas.microsoft.com/office/drawing/2014/main" id="{7A34B402-7484-0B39-DD3D-AD08E5AA9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" y="1268"/>
              <a:ext cx="27" cy="22"/>
            </a:xfrm>
            <a:custGeom>
              <a:avLst/>
              <a:gdLst>
                <a:gd name="T0" fmla="*/ 6 w 6"/>
                <a:gd name="T1" fmla="*/ 1 h 5"/>
                <a:gd name="T2" fmla="*/ 5 w 6"/>
                <a:gd name="T3" fmla="*/ 4 h 5"/>
                <a:gd name="T4" fmla="*/ 1 w 6"/>
                <a:gd name="T5" fmla="*/ 4 h 5"/>
                <a:gd name="T6" fmla="*/ 3 w 6"/>
                <a:gd name="T7" fmla="*/ 0 h 5"/>
                <a:gd name="T8" fmla="*/ 6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cubicBezTo>
                    <a:pt x="5" y="2"/>
                    <a:pt x="5" y="3"/>
                    <a:pt x="5" y="4"/>
                  </a:cubicBezTo>
                  <a:cubicBezTo>
                    <a:pt x="3" y="5"/>
                    <a:pt x="2" y="4"/>
                    <a:pt x="1" y="4"/>
                  </a:cubicBezTo>
                  <a:cubicBezTo>
                    <a:pt x="0" y="2"/>
                    <a:pt x="0" y="0"/>
                    <a:pt x="3" y="0"/>
                  </a:cubicBezTo>
                  <a:cubicBezTo>
                    <a:pt x="4" y="1"/>
                    <a:pt x="5" y="1"/>
                    <a:pt x="6" y="1"/>
                  </a:cubicBezTo>
                  <a:close/>
                </a:path>
              </a:pathLst>
            </a:custGeom>
            <a:solidFill>
              <a:srgbClr val="A52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147">
              <a:extLst>
                <a:ext uri="{FF2B5EF4-FFF2-40B4-BE49-F238E27FC236}">
                  <a16:creationId xmlns:a16="http://schemas.microsoft.com/office/drawing/2014/main" id="{62788B03-723E-92C7-DEF7-98CCFB956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" y="1132"/>
              <a:ext cx="31" cy="27"/>
            </a:xfrm>
            <a:custGeom>
              <a:avLst/>
              <a:gdLst>
                <a:gd name="T0" fmla="*/ 5 w 7"/>
                <a:gd name="T1" fmla="*/ 5 h 6"/>
                <a:gd name="T2" fmla="*/ 1 w 7"/>
                <a:gd name="T3" fmla="*/ 6 h 6"/>
                <a:gd name="T4" fmla="*/ 4 w 7"/>
                <a:gd name="T5" fmla="*/ 2 h 6"/>
                <a:gd name="T6" fmla="*/ 7 w 7"/>
                <a:gd name="T7" fmla="*/ 4 h 6"/>
                <a:gd name="T8" fmla="*/ 5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5"/>
                  </a:moveTo>
                  <a:cubicBezTo>
                    <a:pt x="3" y="5"/>
                    <a:pt x="2" y="5"/>
                    <a:pt x="1" y="6"/>
                  </a:cubicBezTo>
                  <a:cubicBezTo>
                    <a:pt x="1" y="4"/>
                    <a:pt x="0" y="0"/>
                    <a:pt x="4" y="2"/>
                  </a:cubicBezTo>
                  <a:cubicBezTo>
                    <a:pt x="5" y="3"/>
                    <a:pt x="7" y="3"/>
                    <a:pt x="7" y="4"/>
                  </a:cubicBezTo>
                  <a:cubicBezTo>
                    <a:pt x="7" y="5"/>
                    <a:pt x="5" y="4"/>
                    <a:pt x="5" y="5"/>
                  </a:cubicBezTo>
                  <a:close/>
                </a:path>
              </a:pathLst>
            </a:custGeom>
            <a:solidFill>
              <a:srgbClr val="A8A1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148">
              <a:extLst>
                <a:ext uri="{FF2B5EF4-FFF2-40B4-BE49-F238E27FC236}">
                  <a16:creationId xmlns:a16="http://schemas.microsoft.com/office/drawing/2014/main" id="{18951D9A-59BD-0F16-76DB-9CF01DE97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1092"/>
              <a:ext cx="22" cy="18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1 h 4"/>
                <a:gd name="T4" fmla="*/ 5 w 5"/>
                <a:gd name="T5" fmla="*/ 1 h 4"/>
                <a:gd name="T6" fmla="*/ 5 w 5"/>
                <a:gd name="T7" fmla="*/ 3 h 4"/>
                <a:gd name="T8" fmla="*/ 4 w 5"/>
                <a:gd name="T9" fmla="*/ 3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4"/>
                    <a:pt x="5" y="4"/>
                    <a:pt x="4" y="3"/>
                  </a:cubicBezTo>
                  <a:cubicBezTo>
                    <a:pt x="2" y="3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8B85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5" name="Freeform 149">
              <a:extLst>
                <a:ext uri="{FF2B5EF4-FFF2-40B4-BE49-F238E27FC236}">
                  <a16:creationId xmlns:a16="http://schemas.microsoft.com/office/drawing/2014/main" id="{3F366C6A-F262-6201-C985-B5FF329BC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" y="1137"/>
              <a:ext cx="27" cy="18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4 h 4"/>
                <a:gd name="T4" fmla="*/ 1 w 6"/>
                <a:gd name="T5" fmla="*/ 1 h 4"/>
                <a:gd name="T6" fmla="*/ 6 w 6"/>
                <a:gd name="T7" fmla="*/ 2 h 4"/>
                <a:gd name="T8" fmla="*/ 5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3"/>
                    <a:pt x="0" y="1"/>
                    <a:pt x="1" y="1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5" y="3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AA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6" name="Freeform 150">
              <a:extLst>
                <a:ext uri="{FF2B5EF4-FFF2-40B4-BE49-F238E27FC236}">
                  <a16:creationId xmlns:a16="http://schemas.microsoft.com/office/drawing/2014/main" id="{F576040F-1DF5-ECA1-6235-C99E540D5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7" y="1074"/>
              <a:ext cx="23" cy="22"/>
            </a:xfrm>
            <a:custGeom>
              <a:avLst/>
              <a:gdLst>
                <a:gd name="T0" fmla="*/ 4 w 5"/>
                <a:gd name="T1" fmla="*/ 5 h 5"/>
                <a:gd name="T2" fmla="*/ 0 w 5"/>
                <a:gd name="T3" fmla="*/ 5 h 5"/>
                <a:gd name="T4" fmla="*/ 0 w 5"/>
                <a:gd name="T5" fmla="*/ 0 h 5"/>
                <a:gd name="T6" fmla="*/ 4 w 5"/>
                <a:gd name="T7" fmla="*/ 0 h 5"/>
                <a:gd name="T8" fmla="*/ 4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cubicBezTo>
                    <a:pt x="3" y="4"/>
                    <a:pt x="2" y="2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3"/>
                    <a:pt x="3" y="3"/>
                    <a:pt x="4" y="0"/>
                  </a:cubicBezTo>
                  <a:cubicBezTo>
                    <a:pt x="5" y="2"/>
                    <a:pt x="5" y="3"/>
                    <a:pt x="4" y="5"/>
                  </a:cubicBezTo>
                  <a:close/>
                </a:path>
              </a:pathLst>
            </a:custGeom>
            <a:solidFill>
              <a:srgbClr val="61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7" name="Freeform 151">
              <a:extLst>
                <a:ext uri="{FF2B5EF4-FFF2-40B4-BE49-F238E27FC236}">
                  <a16:creationId xmlns:a16="http://schemas.microsoft.com/office/drawing/2014/main" id="{F40A0DA1-9EBF-F8F4-6078-1AA0237CD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" y="1259"/>
              <a:ext cx="22" cy="27"/>
            </a:xfrm>
            <a:custGeom>
              <a:avLst/>
              <a:gdLst>
                <a:gd name="T0" fmla="*/ 0 w 5"/>
                <a:gd name="T1" fmla="*/ 5 h 6"/>
                <a:gd name="T2" fmla="*/ 4 w 5"/>
                <a:gd name="T3" fmla="*/ 0 h 6"/>
                <a:gd name="T4" fmla="*/ 4 w 5"/>
                <a:gd name="T5" fmla="*/ 0 h 6"/>
                <a:gd name="T6" fmla="*/ 4 w 5"/>
                <a:gd name="T7" fmla="*/ 5 h 6"/>
                <a:gd name="T8" fmla="*/ 0 w 5"/>
                <a:gd name="T9" fmla="*/ 5 h 6"/>
                <a:gd name="T10" fmla="*/ 0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4"/>
                    <a:pt x="5" y="4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5" y="3"/>
                    <a:pt x="4" y="5"/>
                  </a:cubicBezTo>
                  <a:cubicBezTo>
                    <a:pt x="3" y="6"/>
                    <a:pt x="2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15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8" name="Freeform 152">
              <a:extLst>
                <a:ext uri="{FF2B5EF4-FFF2-40B4-BE49-F238E27FC236}">
                  <a16:creationId xmlns:a16="http://schemas.microsoft.com/office/drawing/2014/main" id="{D0C56D11-87F7-1D07-77AC-2DB17FE54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1141"/>
              <a:ext cx="13" cy="32"/>
            </a:xfrm>
            <a:custGeom>
              <a:avLst/>
              <a:gdLst>
                <a:gd name="T0" fmla="*/ 3 w 3"/>
                <a:gd name="T1" fmla="*/ 0 h 7"/>
                <a:gd name="T2" fmla="*/ 1 w 3"/>
                <a:gd name="T3" fmla="*/ 7 h 7"/>
                <a:gd name="T4" fmla="*/ 3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0" y="4"/>
                    <a:pt x="0" y="1"/>
                    <a:pt x="3" y="0"/>
                  </a:cubicBezTo>
                  <a:close/>
                </a:path>
              </a:pathLst>
            </a:custGeom>
            <a:solidFill>
              <a:srgbClr val="E09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9" name="Freeform 153">
              <a:extLst>
                <a:ext uri="{FF2B5EF4-FFF2-40B4-BE49-F238E27FC236}">
                  <a16:creationId xmlns:a16="http://schemas.microsoft.com/office/drawing/2014/main" id="{832A8F93-92DE-A012-8F04-D5D1147FC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1" y="1146"/>
              <a:ext cx="4" cy="27"/>
            </a:xfrm>
            <a:custGeom>
              <a:avLst/>
              <a:gdLst>
                <a:gd name="T0" fmla="*/ 1 w 1"/>
                <a:gd name="T1" fmla="*/ 2 h 6"/>
                <a:gd name="T2" fmla="*/ 1 w 1"/>
                <a:gd name="T3" fmla="*/ 6 h 6"/>
                <a:gd name="T4" fmla="*/ 0 w 1"/>
                <a:gd name="T5" fmla="*/ 6 h 6"/>
                <a:gd name="T6" fmla="*/ 0 w 1"/>
                <a:gd name="T7" fmla="*/ 0 h 6"/>
                <a:gd name="T8" fmla="*/ 1 w 1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cubicBezTo>
                    <a:pt x="0" y="3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09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0" name="Freeform 154">
              <a:extLst>
                <a:ext uri="{FF2B5EF4-FFF2-40B4-BE49-F238E27FC236}">
                  <a16:creationId xmlns:a16="http://schemas.microsoft.com/office/drawing/2014/main" id="{0864D784-1427-2986-7D8A-4FB4593D4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" y="1263"/>
              <a:ext cx="18" cy="23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5 h 5"/>
                <a:gd name="T4" fmla="*/ 0 w 4"/>
                <a:gd name="T5" fmla="*/ 2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2" y="2"/>
                    <a:pt x="1" y="3"/>
                    <a:pt x="2" y="5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DA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1" name="Freeform 155">
              <a:extLst>
                <a:ext uri="{FF2B5EF4-FFF2-40B4-BE49-F238E27FC236}">
                  <a16:creationId xmlns:a16="http://schemas.microsoft.com/office/drawing/2014/main" id="{DCE84A38-7683-87D7-DD2A-3190B15BD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" y="1186"/>
              <a:ext cx="133" cy="226"/>
            </a:xfrm>
            <a:custGeom>
              <a:avLst/>
              <a:gdLst>
                <a:gd name="T0" fmla="*/ 4 w 30"/>
                <a:gd name="T1" fmla="*/ 30 h 50"/>
                <a:gd name="T2" fmla="*/ 6 w 30"/>
                <a:gd name="T3" fmla="*/ 29 h 50"/>
                <a:gd name="T4" fmla="*/ 15 w 30"/>
                <a:gd name="T5" fmla="*/ 11 h 50"/>
                <a:gd name="T6" fmla="*/ 21 w 30"/>
                <a:gd name="T7" fmla="*/ 0 h 50"/>
                <a:gd name="T8" fmla="*/ 30 w 30"/>
                <a:gd name="T9" fmla="*/ 0 h 50"/>
                <a:gd name="T10" fmla="*/ 17 w 30"/>
                <a:gd name="T11" fmla="*/ 29 h 50"/>
                <a:gd name="T12" fmla="*/ 8 w 30"/>
                <a:gd name="T13" fmla="*/ 47 h 50"/>
                <a:gd name="T14" fmla="*/ 4 w 30"/>
                <a:gd name="T15" fmla="*/ 46 h 50"/>
                <a:gd name="T16" fmla="*/ 3 w 30"/>
                <a:gd name="T17" fmla="*/ 44 h 50"/>
                <a:gd name="T18" fmla="*/ 3 w 30"/>
                <a:gd name="T19" fmla="*/ 43 h 50"/>
                <a:gd name="T20" fmla="*/ 0 w 30"/>
                <a:gd name="T21" fmla="*/ 36 h 50"/>
                <a:gd name="T22" fmla="*/ 4 w 30"/>
                <a:gd name="T23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50">
                  <a:moveTo>
                    <a:pt x="4" y="30"/>
                  </a:moveTo>
                  <a:cubicBezTo>
                    <a:pt x="5" y="31"/>
                    <a:pt x="6" y="31"/>
                    <a:pt x="6" y="29"/>
                  </a:cubicBezTo>
                  <a:cubicBezTo>
                    <a:pt x="9" y="23"/>
                    <a:pt x="12" y="17"/>
                    <a:pt x="15" y="11"/>
                  </a:cubicBezTo>
                  <a:cubicBezTo>
                    <a:pt x="17" y="8"/>
                    <a:pt x="19" y="4"/>
                    <a:pt x="21" y="0"/>
                  </a:cubicBezTo>
                  <a:cubicBezTo>
                    <a:pt x="24" y="0"/>
                    <a:pt x="27" y="0"/>
                    <a:pt x="30" y="0"/>
                  </a:cubicBezTo>
                  <a:cubicBezTo>
                    <a:pt x="26" y="10"/>
                    <a:pt x="22" y="20"/>
                    <a:pt x="17" y="29"/>
                  </a:cubicBezTo>
                  <a:cubicBezTo>
                    <a:pt x="14" y="35"/>
                    <a:pt x="10" y="41"/>
                    <a:pt x="8" y="47"/>
                  </a:cubicBezTo>
                  <a:cubicBezTo>
                    <a:pt x="6" y="50"/>
                    <a:pt x="5" y="50"/>
                    <a:pt x="4" y="46"/>
                  </a:cubicBezTo>
                  <a:cubicBezTo>
                    <a:pt x="4" y="46"/>
                    <a:pt x="3" y="45"/>
                    <a:pt x="3" y="44"/>
                  </a:cubicBezTo>
                  <a:cubicBezTo>
                    <a:pt x="3" y="44"/>
                    <a:pt x="3" y="44"/>
                    <a:pt x="3" y="43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1" y="33"/>
                    <a:pt x="1" y="31"/>
                    <a:pt x="4" y="30"/>
                  </a:cubicBezTo>
                  <a:close/>
                </a:path>
              </a:pathLst>
            </a:custGeom>
            <a:solidFill>
              <a:srgbClr val="F3F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2" name="Freeform 156">
              <a:extLst>
                <a:ext uri="{FF2B5EF4-FFF2-40B4-BE49-F238E27FC236}">
                  <a16:creationId xmlns:a16="http://schemas.microsoft.com/office/drawing/2014/main" id="{BB3EE82D-4BA9-4F4F-6E08-1E3522364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" y="1254"/>
              <a:ext cx="63" cy="118"/>
            </a:xfrm>
            <a:custGeom>
              <a:avLst/>
              <a:gdLst>
                <a:gd name="T0" fmla="*/ 14 w 14"/>
                <a:gd name="T1" fmla="*/ 16 h 26"/>
                <a:gd name="T2" fmla="*/ 9 w 14"/>
                <a:gd name="T3" fmla="*/ 24 h 26"/>
                <a:gd name="T4" fmla="*/ 7 w 14"/>
                <a:gd name="T5" fmla="*/ 25 h 26"/>
                <a:gd name="T6" fmla="*/ 5 w 14"/>
                <a:gd name="T7" fmla="*/ 23 h 26"/>
                <a:gd name="T8" fmla="*/ 4 w 14"/>
                <a:gd name="T9" fmla="*/ 15 h 26"/>
                <a:gd name="T10" fmla="*/ 4 w 14"/>
                <a:gd name="T11" fmla="*/ 13 h 26"/>
                <a:gd name="T12" fmla="*/ 0 w 14"/>
                <a:gd name="T13" fmla="*/ 4 h 26"/>
                <a:gd name="T14" fmla="*/ 7 w 14"/>
                <a:gd name="T15" fmla="*/ 3 h 26"/>
                <a:gd name="T16" fmla="*/ 11 w 14"/>
                <a:gd name="T17" fmla="*/ 4 h 26"/>
                <a:gd name="T18" fmla="*/ 13 w 14"/>
                <a:gd name="T19" fmla="*/ 6 h 26"/>
                <a:gd name="T20" fmla="*/ 14 w 14"/>
                <a:gd name="T2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6">
                  <a:moveTo>
                    <a:pt x="14" y="16"/>
                  </a:moveTo>
                  <a:cubicBezTo>
                    <a:pt x="14" y="20"/>
                    <a:pt x="11" y="22"/>
                    <a:pt x="9" y="24"/>
                  </a:cubicBezTo>
                  <a:cubicBezTo>
                    <a:pt x="8" y="25"/>
                    <a:pt x="8" y="26"/>
                    <a:pt x="7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6" y="20"/>
                    <a:pt x="3" y="18"/>
                    <a:pt x="4" y="15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1" y="11"/>
                    <a:pt x="0" y="8"/>
                    <a:pt x="0" y="4"/>
                  </a:cubicBezTo>
                  <a:cubicBezTo>
                    <a:pt x="2" y="0"/>
                    <a:pt x="3" y="0"/>
                    <a:pt x="7" y="3"/>
                  </a:cubicBezTo>
                  <a:cubicBezTo>
                    <a:pt x="8" y="4"/>
                    <a:pt x="9" y="5"/>
                    <a:pt x="11" y="4"/>
                  </a:cubicBezTo>
                  <a:cubicBezTo>
                    <a:pt x="13" y="3"/>
                    <a:pt x="14" y="5"/>
                    <a:pt x="13" y="6"/>
                  </a:cubicBezTo>
                  <a:cubicBezTo>
                    <a:pt x="12" y="10"/>
                    <a:pt x="13" y="13"/>
                    <a:pt x="14" y="16"/>
                  </a:cubicBezTo>
                  <a:close/>
                </a:path>
              </a:pathLst>
            </a:custGeom>
            <a:solidFill>
              <a:srgbClr val="F3C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3" name="Freeform 157">
              <a:extLst>
                <a:ext uri="{FF2B5EF4-FFF2-40B4-BE49-F238E27FC236}">
                  <a16:creationId xmlns:a16="http://schemas.microsoft.com/office/drawing/2014/main" id="{642EA7E0-2F46-5149-F440-2F6E13B5F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" y="1232"/>
              <a:ext cx="76" cy="99"/>
            </a:xfrm>
            <a:custGeom>
              <a:avLst/>
              <a:gdLst>
                <a:gd name="T0" fmla="*/ 14 w 17"/>
                <a:gd name="T1" fmla="*/ 21 h 22"/>
                <a:gd name="T2" fmla="*/ 12 w 17"/>
                <a:gd name="T3" fmla="*/ 13 h 22"/>
                <a:gd name="T4" fmla="*/ 13 w 17"/>
                <a:gd name="T5" fmla="*/ 9 h 22"/>
                <a:gd name="T6" fmla="*/ 6 w 17"/>
                <a:gd name="T7" fmla="*/ 9 h 22"/>
                <a:gd name="T8" fmla="*/ 1 w 17"/>
                <a:gd name="T9" fmla="*/ 9 h 22"/>
                <a:gd name="T10" fmla="*/ 0 w 17"/>
                <a:gd name="T11" fmla="*/ 9 h 22"/>
                <a:gd name="T12" fmla="*/ 4 w 17"/>
                <a:gd name="T13" fmla="*/ 4 h 22"/>
                <a:gd name="T14" fmla="*/ 7 w 17"/>
                <a:gd name="T15" fmla="*/ 3 h 22"/>
                <a:gd name="T16" fmla="*/ 12 w 17"/>
                <a:gd name="T17" fmla="*/ 3 h 22"/>
                <a:gd name="T18" fmla="*/ 15 w 17"/>
                <a:gd name="T19" fmla="*/ 13 h 22"/>
                <a:gd name="T20" fmla="*/ 16 w 17"/>
                <a:gd name="T21" fmla="*/ 17 h 22"/>
                <a:gd name="T22" fmla="*/ 17 w 17"/>
                <a:gd name="T23" fmla="*/ 20 h 22"/>
                <a:gd name="T24" fmla="*/ 14 w 17"/>
                <a:gd name="T2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2">
                  <a:moveTo>
                    <a:pt x="14" y="21"/>
                  </a:moveTo>
                  <a:cubicBezTo>
                    <a:pt x="12" y="20"/>
                    <a:pt x="11" y="16"/>
                    <a:pt x="12" y="13"/>
                  </a:cubicBezTo>
                  <a:cubicBezTo>
                    <a:pt x="12" y="12"/>
                    <a:pt x="13" y="11"/>
                    <a:pt x="13" y="9"/>
                  </a:cubicBezTo>
                  <a:cubicBezTo>
                    <a:pt x="10" y="12"/>
                    <a:pt x="8" y="11"/>
                    <a:pt x="6" y="9"/>
                  </a:cubicBezTo>
                  <a:cubicBezTo>
                    <a:pt x="4" y="6"/>
                    <a:pt x="3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5"/>
                    <a:pt x="0" y="4"/>
                    <a:pt x="4" y="4"/>
                  </a:cubicBezTo>
                  <a:cubicBezTo>
                    <a:pt x="5" y="4"/>
                    <a:pt x="7" y="4"/>
                    <a:pt x="7" y="3"/>
                  </a:cubicBezTo>
                  <a:cubicBezTo>
                    <a:pt x="8" y="0"/>
                    <a:pt x="10" y="1"/>
                    <a:pt x="12" y="3"/>
                  </a:cubicBezTo>
                  <a:cubicBezTo>
                    <a:pt x="15" y="5"/>
                    <a:pt x="16" y="9"/>
                    <a:pt x="15" y="13"/>
                  </a:cubicBezTo>
                  <a:cubicBezTo>
                    <a:pt x="14" y="15"/>
                    <a:pt x="14" y="16"/>
                    <a:pt x="16" y="17"/>
                  </a:cubicBezTo>
                  <a:cubicBezTo>
                    <a:pt x="17" y="18"/>
                    <a:pt x="17" y="19"/>
                    <a:pt x="17" y="20"/>
                  </a:cubicBezTo>
                  <a:cubicBezTo>
                    <a:pt x="17" y="22"/>
                    <a:pt x="15" y="21"/>
                    <a:pt x="14" y="21"/>
                  </a:cubicBezTo>
                  <a:close/>
                </a:path>
              </a:pathLst>
            </a:custGeom>
            <a:solidFill>
              <a:srgbClr val="937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4" name="Freeform 158">
              <a:extLst>
                <a:ext uri="{FF2B5EF4-FFF2-40B4-BE49-F238E27FC236}">
                  <a16:creationId xmlns:a16="http://schemas.microsoft.com/office/drawing/2014/main" id="{FD22BDD6-F0DB-B8F8-FBC4-CE9187735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" y="1390"/>
              <a:ext cx="98" cy="27"/>
            </a:xfrm>
            <a:custGeom>
              <a:avLst/>
              <a:gdLst>
                <a:gd name="T0" fmla="*/ 10 w 22"/>
                <a:gd name="T1" fmla="*/ 0 h 6"/>
                <a:gd name="T2" fmla="*/ 13 w 22"/>
                <a:gd name="T3" fmla="*/ 2 h 6"/>
                <a:gd name="T4" fmla="*/ 22 w 22"/>
                <a:gd name="T5" fmla="*/ 3 h 6"/>
                <a:gd name="T6" fmla="*/ 9 w 22"/>
                <a:gd name="T7" fmla="*/ 5 h 6"/>
                <a:gd name="T8" fmla="*/ 1 w 22"/>
                <a:gd name="T9" fmla="*/ 5 h 6"/>
                <a:gd name="T10" fmla="*/ 1 w 22"/>
                <a:gd name="T11" fmla="*/ 3 h 6"/>
                <a:gd name="T12" fmla="*/ 5 w 22"/>
                <a:gd name="T13" fmla="*/ 3 h 6"/>
                <a:gd name="T14" fmla="*/ 2 w 22"/>
                <a:gd name="T15" fmla="*/ 2 h 6"/>
                <a:gd name="T16" fmla="*/ 2 w 22"/>
                <a:gd name="T17" fmla="*/ 1 h 6"/>
                <a:gd name="T18" fmla="*/ 10 w 22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">
                  <a:moveTo>
                    <a:pt x="10" y="0"/>
                  </a:moveTo>
                  <a:cubicBezTo>
                    <a:pt x="10" y="3"/>
                    <a:pt x="11" y="4"/>
                    <a:pt x="13" y="2"/>
                  </a:cubicBezTo>
                  <a:cubicBezTo>
                    <a:pt x="16" y="3"/>
                    <a:pt x="19" y="3"/>
                    <a:pt x="22" y="3"/>
                  </a:cubicBezTo>
                  <a:cubicBezTo>
                    <a:pt x="18" y="6"/>
                    <a:pt x="13" y="5"/>
                    <a:pt x="9" y="5"/>
                  </a:cubicBezTo>
                  <a:cubicBezTo>
                    <a:pt x="6" y="4"/>
                    <a:pt x="4" y="6"/>
                    <a:pt x="1" y="5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2" y="3"/>
                    <a:pt x="4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0"/>
                    <a:pt x="7" y="0"/>
                    <a:pt x="10" y="0"/>
                  </a:cubicBezTo>
                  <a:close/>
                </a:path>
              </a:pathLst>
            </a:custGeom>
            <a:solidFill>
              <a:srgbClr val="88B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5" name="Freeform 159">
              <a:extLst>
                <a:ext uri="{FF2B5EF4-FFF2-40B4-BE49-F238E27FC236}">
                  <a16:creationId xmlns:a16="http://schemas.microsoft.com/office/drawing/2014/main" id="{47980CB9-6A3B-2F28-38D6-9BB1860DF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" y="1498"/>
              <a:ext cx="53" cy="41"/>
            </a:xfrm>
            <a:custGeom>
              <a:avLst/>
              <a:gdLst>
                <a:gd name="T0" fmla="*/ 12 w 12"/>
                <a:gd name="T1" fmla="*/ 4 h 9"/>
                <a:gd name="T2" fmla="*/ 8 w 12"/>
                <a:gd name="T3" fmla="*/ 4 h 9"/>
                <a:gd name="T4" fmla="*/ 3 w 12"/>
                <a:gd name="T5" fmla="*/ 9 h 9"/>
                <a:gd name="T6" fmla="*/ 2 w 12"/>
                <a:gd name="T7" fmla="*/ 1 h 9"/>
                <a:gd name="T8" fmla="*/ 12 w 12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2" y="4"/>
                  </a:moveTo>
                  <a:cubicBezTo>
                    <a:pt x="11" y="4"/>
                    <a:pt x="9" y="4"/>
                    <a:pt x="8" y="4"/>
                  </a:cubicBezTo>
                  <a:cubicBezTo>
                    <a:pt x="5" y="4"/>
                    <a:pt x="3" y="6"/>
                    <a:pt x="3" y="9"/>
                  </a:cubicBezTo>
                  <a:cubicBezTo>
                    <a:pt x="3" y="6"/>
                    <a:pt x="0" y="4"/>
                    <a:pt x="2" y="1"/>
                  </a:cubicBezTo>
                  <a:cubicBezTo>
                    <a:pt x="8" y="0"/>
                    <a:pt x="10" y="0"/>
                    <a:pt x="12" y="4"/>
                  </a:cubicBezTo>
                  <a:close/>
                </a:path>
              </a:pathLst>
            </a:custGeom>
            <a:solidFill>
              <a:srgbClr val="E9B3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6" name="Freeform 160">
              <a:extLst>
                <a:ext uri="{FF2B5EF4-FFF2-40B4-BE49-F238E27FC236}">
                  <a16:creationId xmlns:a16="http://schemas.microsoft.com/office/drawing/2014/main" id="{9437D04C-CAA6-53E7-CFA7-91A3AE800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" y="1561"/>
              <a:ext cx="89" cy="176"/>
            </a:xfrm>
            <a:custGeom>
              <a:avLst/>
              <a:gdLst>
                <a:gd name="T0" fmla="*/ 18 w 20"/>
                <a:gd name="T1" fmla="*/ 39 h 39"/>
                <a:gd name="T2" fmla="*/ 16 w 20"/>
                <a:gd name="T3" fmla="*/ 38 h 39"/>
                <a:gd name="T4" fmla="*/ 3 w 20"/>
                <a:gd name="T5" fmla="*/ 35 h 39"/>
                <a:gd name="T6" fmla="*/ 0 w 20"/>
                <a:gd name="T7" fmla="*/ 31 h 39"/>
                <a:gd name="T8" fmla="*/ 0 w 20"/>
                <a:gd name="T9" fmla="*/ 15 h 39"/>
                <a:gd name="T10" fmla="*/ 1 w 20"/>
                <a:gd name="T11" fmla="*/ 11 h 39"/>
                <a:gd name="T12" fmla="*/ 7 w 20"/>
                <a:gd name="T13" fmla="*/ 10 h 39"/>
                <a:gd name="T14" fmla="*/ 11 w 20"/>
                <a:gd name="T15" fmla="*/ 4 h 39"/>
                <a:gd name="T16" fmla="*/ 12 w 20"/>
                <a:gd name="T17" fmla="*/ 2 h 39"/>
                <a:gd name="T18" fmla="*/ 16 w 20"/>
                <a:gd name="T19" fmla="*/ 0 h 39"/>
                <a:gd name="T20" fmla="*/ 17 w 20"/>
                <a:gd name="T21" fmla="*/ 4 h 39"/>
                <a:gd name="T22" fmla="*/ 18 w 20"/>
                <a:gd name="T23" fmla="*/ 11 h 39"/>
                <a:gd name="T24" fmla="*/ 18 w 20"/>
                <a:gd name="T25" fmla="*/ 13 h 39"/>
                <a:gd name="T26" fmla="*/ 19 w 20"/>
                <a:gd name="T27" fmla="*/ 23 h 39"/>
                <a:gd name="T28" fmla="*/ 20 w 20"/>
                <a:gd name="T29" fmla="*/ 34 h 39"/>
                <a:gd name="T30" fmla="*/ 18 w 20"/>
                <a:gd name="T3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39">
                  <a:moveTo>
                    <a:pt x="18" y="39"/>
                  </a:moveTo>
                  <a:cubicBezTo>
                    <a:pt x="18" y="39"/>
                    <a:pt x="17" y="38"/>
                    <a:pt x="16" y="38"/>
                  </a:cubicBezTo>
                  <a:cubicBezTo>
                    <a:pt x="13" y="34"/>
                    <a:pt x="8" y="35"/>
                    <a:pt x="3" y="35"/>
                  </a:cubicBezTo>
                  <a:cubicBezTo>
                    <a:pt x="0" y="34"/>
                    <a:pt x="0" y="33"/>
                    <a:pt x="0" y="31"/>
                  </a:cubicBezTo>
                  <a:cubicBezTo>
                    <a:pt x="0" y="26"/>
                    <a:pt x="0" y="20"/>
                    <a:pt x="0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3" y="9"/>
                    <a:pt x="5" y="10"/>
                    <a:pt x="7" y="10"/>
                  </a:cubicBezTo>
                  <a:cubicBezTo>
                    <a:pt x="12" y="9"/>
                    <a:pt x="13" y="9"/>
                    <a:pt x="11" y="4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2"/>
                    <a:pt x="15" y="1"/>
                    <a:pt x="16" y="0"/>
                  </a:cubicBezTo>
                  <a:cubicBezTo>
                    <a:pt x="18" y="1"/>
                    <a:pt x="17" y="2"/>
                    <a:pt x="17" y="4"/>
                  </a:cubicBezTo>
                  <a:cubicBezTo>
                    <a:pt x="18" y="6"/>
                    <a:pt x="17" y="8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6"/>
                    <a:pt x="19" y="20"/>
                    <a:pt x="19" y="23"/>
                  </a:cubicBezTo>
                  <a:cubicBezTo>
                    <a:pt x="19" y="27"/>
                    <a:pt x="19" y="30"/>
                    <a:pt x="20" y="34"/>
                  </a:cubicBezTo>
                  <a:cubicBezTo>
                    <a:pt x="20" y="36"/>
                    <a:pt x="20" y="38"/>
                    <a:pt x="18" y="39"/>
                  </a:cubicBezTo>
                  <a:close/>
                </a:path>
              </a:pathLst>
            </a:custGeom>
            <a:solidFill>
              <a:srgbClr val="C9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7" name="Freeform 161">
              <a:extLst>
                <a:ext uri="{FF2B5EF4-FFF2-40B4-BE49-F238E27FC236}">
                  <a16:creationId xmlns:a16="http://schemas.microsoft.com/office/drawing/2014/main" id="{37C3D8FC-768C-AB46-8A69-F76C83569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" y="1557"/>
              <a:ext cx="8" cy="54"/>
            </a:xfrm>
            <a:custGeom>
              <a:avLst/>
              <a:gdLst>
                <a:gd name="T0" fmla="*/ 2 w 2"/>
                <a:gd name="T1" fmla="*/ 12 h 12"/>
                <a:gd name="T2" fmla="*/ 1 w 2"/>
                <a:gd name="T3" fmla="*/ 5 h 12"/>
                <a:gd name="T4" fmla="*/ 0 w 2"/>
                <a:gd name="T5" fmla="*/ 1 h 12"/>
                <a:gd name="T6" fmla="*/ 1 w 2"/>
                <a:gd name="T7" fmla="*/ 0 h 12"/>
                <a:gd name="T8" fmla="*/ 2 w 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2" y="12"/>
                  </a:moveTo>
                  <a:cubicBezTo>
                    <a:pt x="0" y="9"/>
                    <a:pt x="1" y="7"/>
                    <a:pt x="1" y="5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4"/>
                    <a:pt x="2" y="8"/>
                    <a:pt x="2" y="12"/>
                  </a:cubicBezTo>
                  <a:close/>
                </a:path>
              </a:pathLst>
            </a:custGeom>
            <a:solidFill>
              <a:srgbClr val="F2B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8" name="Freeform 162">
              <a:extLst>
                <a:ext uri="{FF2B5EF4-FFF2-40B4-BE49-F238E27FC236}">
                  <a16:creationId xmlns:a16="http://schemas.microsoft.com/office/drawing/2014/main" id="{F1B79299-E4BC-8889-14A5-3027435B1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" y="1137"/>
              <a:ext cx="53" cy="40"/>
            </a:xfrm>
            <a:custGeom>
              <a:avLst/>
              <a:gdLst>
                <a:gd name="T0" fmla="*/ 12 w 12"/>
                <a:gd name="T1" fmla="*/ 1 h 9"/>
                <a:gd name="T2" fmla="*/ 9 w 12"/>
                <a:gd name="T3" fmla="*/ 8 h 9"/>
                <a:gd name="T4" fmla="*/ 8 w 12"/>
                <a:gd name="T5" fmla="*/ 4 h 9"/>
                <a:gd name="T6" fmla="*/ 6 w 12"/>
                <a:gd name="T7" fmla="*/ 2 h 9"/>
                <a:gd name="T8" fmla="*/ 3 w 12"/>
                <a:gd name="T9" fmla="*/ 2 h 9"/>
                <a:gd name="T10" fmla="*/ 4 w 12"/>
                <a:gd name="T11" fmla="*/ 4 h 9"/>
                <a:gd name="T12" fmla="*/ 5 w 12"/>
                <a:gd name="T13" fmla="*/ 7 h 9"/>
                <a:gd name="T14" fmla="*/ 2 w 12"/>
                <a:gd name="T15" fmla="*/ 9 h 9"/>
                <a:gd name="T16" fmla="*/ 1 w 12"/>
                <a:gd name="T17" fmla="*/ 8 h 9"/>
                <a:gd name="T18" fmla="*/ 2 w 12"/>
                <a:gd name="T19" fmla="*/ 7 h 9"/>
                <a:gd name="T20" fmla="*/ 4 w 12"/>
                <a:gd name="T21" fmla="*/ 6 h 9"/>
                <a:gd name="T22" fmla="*/ 3 w 12"/>
                <a:gd name="T23" fmla="*/ 5 h 9"/>
                <a:gd name="T24" fmla="*/ 1 w 12"/>
                <a:gd name="T25" fmla="*/ 2 h 9"/>
                <a:gd name="T26" fmla="*/ 5 w 12"/>
                <a:gd name="T27" fmla="*/ 0 h 9"/>
                <a:gd name="T28" fmla="*/ 12 w 12"/>
                <a:gd name="T2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9">
                  <a:moveTo>
                    <a:pt x="12" y="1"/>
                  </a:moveTo>
                  <a:cubicBezTo>
                    <a:pt x="8" y="2"/>
                    <a:pt x="10" y="6"/>
                    <a:pt x="9" y="8"/>
                  </a:cubicBezTo>
                  <a:cubicBezTo>
                    <a:pt x="7" y="7"/>
                    <a:pt x="8" y="5"/>
                    <a:pt x="8" y="4"/>
                  </a:cubicBezTo>
                  <a:cubicBezTo>
                    <a:pt x="8" y="3"/>
                    <a:pt x="8" y="2"/>
                    <a:pt x="6" y="2"/>
                  </a:cubicBezTo>
                  <a:cubicBezTo>
                    <a:pt x="5" y="2"/>
                    <a:pt x="4" y="1"/>
                    <a:pt x="3" y="2"/>
                  </a:cubicBezTo>
                  <a:cubicBezTo>
                    <a:pt x="2" y="3"/>
                    <a:pt x="3" y="4"/>
                    <a:pt x="4" y="4"/>
                  </a:cubicBezTo>
                  <a:cubicBezTo>
                    <a:pt x="5" y="5"/>
                    <a:pt x="6" y="6"/>
                    <a:pt x="5" y="7"/>
                  </a:cubicBezTo>
                  <a:cubicBezTo>
                    <a:pt x="5" y="9"/>
                    <a:pt x="3" y="9"/>
                    <a:pt x="2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7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1D5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9" name="Freeform 163">
              <a:extLst>
                <a:ext uri="{FF2B5EF4-FFF2-40B4-BE49-F238E27FC236}">
                  <a16:creationId xmlns:a16="http://schemas.microsoft.com/office/drawing/2014/main" id="{EBBD12DA-D25D-086A-F209-E6D040461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" y="1137"/>
              <a:ext cx="23" cy="36"/>
            </a:xfrm>
            <a:custGeom>
              <a:avLst/>
              <a:gdLst>
                <a:gd name="T0" fmla="*/ 5 w 5"/>
                <a:gd name="T1" fmla="*/ 8 h 8"/>
                <a:gd name="T2" fmla="*/ 2 w 5"/>
                <a:gd name="T3" fmla="*/ 6 h 8"/>
                <a:gd name="T4" fmla="*/ 0 w 5"/>
                <a:gd name="T5" fmla="*/ 8 h 8"/>
                <a:gd name="T6" fmla="*/ 0 w 5"/>
                <a:gd name="T7" fmla="*/ 8 h 8"/>
                <a:gd name="T8" fmla="*/ 0 w 5"/>
                <a:gd name="T9" fmla="*/ 2 h 8"/>
                <a:gd name="T10" fmla="*/ 2 w 5"/>
                <a:gd name="T11" fmla="*/ 0 h 8"/>
                <a:gd name="T12" fmla="*/ 4 w 5"/>
                <a:gd name="T13" fmla="*/ 3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3" y="8"/>
                    <a:pt x="3" y="6"/>
                    <a:pt x="2" y="6"/>
                  </a:cubicBezTo>
                  <a:cubicBezTo>
                    <a:pt x="1" y="6"/>
                    <a:pt x="2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" y="1"/>
                    <a:pt x="4" y="3"/>
                  </a:cubicBezTo>
                  <a:cubicBezTo>
                    <a:pt x="4" y="5"/>
                    <a:pt x="4" y="6"/>
                    <a:pt x="5" y="8"/>
                  </a:cubicBezTo>
                  <a:close/>
                </a:path>
              </a:pathLst>
            </a:custGeom>
            <a:solidFill>
              <a:srgbClr val="215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0" name="Freeform 164">
              <a:extLst>
                <a:ext uri="{FF2B5EF4-FFF2-40B4-BE49-F238E27FC236}">
                  <a16:creationId xmlns:a16="http://schemas.microsoft.com/office/drawing/2014/main" id="{AD939382-DF64-8B66-11E0-48D9BE308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" y="1141"/>
              <a:ext cx="27" cy="36"/>
            </a:xfrm>
            <a:custGeom>
              <a:avLst/>
              <a:gdLst>
                <a:gd name="T0" fmla="*/ 1 w 6"/>
                <a:gd name="T1" fmla="*/ 8 h 8"/>
                <a:gd name="T2" fmla="*/ 1 w 6"/>
                <a:gd name="T3" fmla="*/ 2 h 8"/>
                <a:gd name="T4" fmla="*/ 3 w 6"/>
                <a:gd name="T5" fmla="*/ 0 h 8"/>
                <a:gd name="T6" fmla="*/ 5 w 6"/>
                <a:gd name="T7" fmla="*/ 3 h 8"/>
                <a:gd name="T8" fmla="*/ 5 w 6"/>
                <a:gd name="T9" fmla="*/ 8 h 8"/>
                <a:gd name="T10" fmla="*/ 3 w 6"/>
                <a:gd name="T11" fmla="*/ 6 h 8"/>
                <a:gd name="T12" fmla="*/ 1 w 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1" y="8"/>
                  </a:moveTo>
                  <a:cubicBezTo>
                    <a:pt x="0" y="6"/>
                    <a:pt x="1" y="4"/>
                    <a:pt x="1" y="2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ubicBezTo>
                    <a:pt x="4" y="5"/>
                    <a:pt x="5" y="6"/>
                    <a:pt x="5" y="8"/>
                  </a:cubicBezTo>
                  <a:cubicBezTo>
                    <a:pt x="3" y="8"/>
                    <a:pt x="4" y="6"/>
                    <a:pt x="3" y="6"/>
                  </a:cubicBezTo>
                  <a:cubicBezTo>
                    <a:pt x="2" y="6"/>
                    <a:pt x="3" y="8"/>
                    <a:pt x="1" y="8"/>
                  </a:cubicBezTo>
                  <a:close/>
                </a:path>
              </a:pathLst>
            </a:custGeom>
            <a:solidFill>
              <a:srgbClr val="1F5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1" name="Freeform 165">
              <a:extLst>
                <a:ext uri="{FF2B5EF4-FFF2-40B4-BE49-F238E27FC236}">
                  <a16:creationId xmlns:a16="http://schemas.microsoft.com/office/drawing/2014/main" id="{2FE80D44-80F3-DAC8-188E-95A7732362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" y="1137"/>
              <a:ext cx="31" cy="40"/>
            </a:xfrm>
            <a:custGeom>
              <a:avLst/>
              <a:gdLst>
                <a:gd name="T0" fmla="*/ 6 w 7"/>
                <a:gd name="T1" fmla="*/ 1 h 9"/>
                <a:gd name="T2" fmla="*/ 2 w 7"/>
                <a:gd name="T3" fmla="*/ 6 h 9"/>
                <a:gd name="T4" fmla="*/ 4 w 7"/>
                <a:gd name="T5" fmla="*/ 7 h 9"/>
                <a:gd name="T6" fmla="*/ 4 w 7"/>
                <a:gd name="T7" fmla="*/ 6 h 9"/>
                <a:gd name="T8" fmla="*/ 5 w 7"/>
                <a:gd name="T9" fmla="*/ 5 h 9"/>
                <a:gd name="T10" fmla="*/ 6 w 7"/>
                <a:gd name="T11" fmla="*/ 5 h 9"/>
                <a:gd name="T12" fmla="*/ 6 w 7"/>
                <a:gd name="T13" fmla="*/ 9 h 9"/>
                <a:gd name="T14" fmla="*/ 2 w 7"/>
                <a:gd name="T15" fmla="*/ 9 h 9"/>
                <a:gd name="T16" fmla="*/ 1 w 7"/>
                <a:gd name="T17" fmla="*/ 2 h 9"/>
                <a:gd name="T18" fmla="*/ 6 w 7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6" y="1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3" y="7"/>
                    <a:pt x="3" y="8"/>
                    <a:pt x="4" y="7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4" y="5"/>
                    <a:pt x="3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7" y="8"/>
                    <a:pt x="6" y="9"/>
                  </a:cubicBezTo>
                  <a:cubicBezTo>
                    <a:pt x="5" y="9"/>
                    <a:pt x="3" y="9"/>
                    <a:pt x="2" y="9"/>
                  </a:cubicBezTo>
                  <a:cubicBezTo>
                    <a:pt x="0" y="7"/>
                    <a:pt x="1" y="4"/>
                    <a:pt x="1" y="2"/>
                  </a:cubicBezTo>
                  <a:cubicBezTo>
                    <a:pt x="2" y="1"/>
                    <a:pt x="3" y="0"/>
                    <a:pt x="6" y="1"/>
                  </a:cubicBezTo>
                  <a:close/>
                </a:path>
              </a:pathLst>
            </a:custGeom>
            <a:solidFill>
              <a:srgbClr val="215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2" name="Freeform 166">
              <a:extLst>
                <a:ext uri="{FF2B5EF4-FFF2-40B4-BE49-F238E27FC236}">
                  <a16:creationId xmlns:a16="http://schemas.microsoft.com/office/drawing/2014/main" id="{C74F9712-A6CF-C2FB-3961-F12BD99D4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" y="1137"/>
              <a:ext cx="22" cy="45"/>
            </a:xfrm>
            <a:custGeom>
              <a:avLst/>
              <a:gdLst>
                <a:gd name="T0" fmla="*/ 5 w 5"/>
                <a:gd name="T1" fmla="*/ 1 h 10"/>
                <a:gd name="T2" fmla="*/ 4 w 5"/>
                <a:gd name="T3" fmla="*/ 5 h 10"/>
                <a:gd name="T4" fmla="*/ 4 w 5"/>
                <a:gd name="T5" fmla="*/ 5 h 10"/>
                <a:gd name="T6" fmla="*/ 5 w 5"/>
                <a:gd name="T7" fmla="*/ 8 h 10"/>
                <a:gd name="T8" fmla="*/ 1 w 5"/>
                <a:gd name="T9" fmla="*/ 9 h 10"/>
                <a:gd name="T10" fmla="*/ 1 w 5"/>
                <a:gd name="T11" fmla="*/ 2 h 10"/>
                <a:gd name="T12" fmla="*/ 5 w 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1"/>
                  </a:moveTo>
                  <a:cubicBezTo>
                    <a:pt x="3" y="3"/>
                    <a:pt x="3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3" y="7"/>
                    <a:pt x="5" y="8"/>
                  </a:cubicBezTo>
                  <a:cubicBezTo>
                    <a:pt x="4" y="9"/>
                    <a:pt x="2" y="10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1A5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3" name="Freeform 167">
              <a:extLst>
                <a:ext uri="{FF2B5EF4-FFF2-40B4-BE49-F238E27FC236}">
                  <a16:creationId xmlns:a16="http://schemas.microsoft.com/office/drawing/2014/main" id="{AD29E7AA-68EC-C03F-D2C8-8E1C3F1F9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" y="1132"/>
              <a:ext cx="22" cy="41"/>
            </a:xfrm>
            <a:custGeom>
              <a:avLst/>
              <a:gdLst>
                <a:gd name="T0" fmla="*/ 0 w 5"/>
                <a:gd name="T1" fmla="*/ 2 h 9"/>
                <a:gd name="T2" fmla="*/ 5 w 5"/>
                <a:gd name="T3" fmla="*/ 2 h 9"/>
                <a:gd name="T4" fmla="*/ 3 w 5"/>
                <a:gd name="T5" fmla="*/ 9 h 9"/>
                <a:gd name="T6" fmla="*/ 0 w 5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0" y="2"/>
                  </a:moveTo>
                  <a:cubicBezTo>
                    <a:pt x="2" y="0"/>
                    <a:pt x="3" y="7"/>
                    <a:pt x="5" y="2"/>
                  </a:cubicBezTo>
                  <a:cubicBezTo>
                    <a:pt x="4" y="4"/>
                    <a:pt x="4" y="7"/>
                    <a:pt x="3" y="9"/>
                  </a:cubicBezTo>
                  <a:cubicBezTo>
                    <a:pt x="2" y="7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1C5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4" name="Freeform 168">
              <a:extLst>
                <a:ext uri="{FF2B5EF4-FFF2-40B4-BE49-F238E27FC236}">
                  <a16:creationId xmlns:a16="http://schemas.microsoft.com/office/drawing/2014/main" id="{24ADE6FF-4D06-5FB0-5593-7512B8BD9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" y="1141"/>
              <a:ext cx="9" cy="36"/>
            </a:xfrm>
            <a:custGeom>
              <a:avLst/>
              <a:gdLst>
                <a:gd name="T0" fmla="*/ 1 w 2"/>
                <a:gd name="T1" fmla="*/ 8 h 8"/>
                <a:gd name="T2" fmla="*/ 1 w 2"/>
                <a:gd name="T3" fmla="*/ 0 h 8"/>
                <a:gd name="T4" fmla="*/ 1 w 2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cubicBezTo>
                    <a:pt x="0" y="5"/>
                    <a:pt x="0" y="2"/>
                    <a:pt x="1" y="0"/>
                  </a:cubicBezTo>
                  <a:cubicBezTo>
                    <a:pt x="2" y="2"/>
                    <a:pt x="2" y="5"/>
                    <a:pt x="1" y="8"/>
                  </a:cubicBezTo>
                  <a:close/>
                </a:path>
              </a:pathLst>
            </a:custGeom>
            <a:solidFill>
              <a:srgbClr val="2460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5" name="Freeform 169">
              <a:extLst>
                <a:ext uri="{FF2B5EF4-FFF2-40B4-BE49-F238E27FC236}">
                  <a16:creationId xmlns:a16="http://schemas.microsoft.com/office/drawing/2014/main" id="{3C15B646-5557-FE6F-D567-FFF911E08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430"/>
              <a:ext cx="142" cy="154"/>
            </a:xfrm>
            <a:custGeom>
              <a:avLst/>
              <a:gdLst>
                <a:gd name="T0" fmla="*/ 9 w 32"/>
                <a:gd name="T1" fmla="*/ 0 h 34"/>
                <a:gd name="T2" fmla="*/ 11 w 32"/>
                <a:gd name="T3" fmla="*/ 0 h 34"/>
                <a:gd name="T4" fmla="*/ 13 w 32"/>
                <a:gd name="T5" fmla="*/ 2 h 34"/>
                <a:gd name="T6" fmla="*/ 29 w 32"/>
                <a:gd name="T7" fmla="*/ 2 h 34"/>
                <a:gd name="T8" fmla="*/ 32 w 32"/>
                <a:gd name="T9" fmla="*/ 0 h 34"/>
                <a:gd name="T10" fmla="*/ 32 w 32"/>
                <a:gd name="T11" fmla="*/ 5 h 34"/>
                <a:gd name="T12" fmla="*/ 32 w 32"/>
                <a:gd name="T13" fmla="*/ 6 h 34"/>
                <a:gd name="T14" fmla="*/ 26 w 32"/>
                <a:gd name="T15" fmla="*/ 15 h 34"/>
                <a:gd name="T16" fmla="*/ 27 w 32"/>
                <a:gd name="T17" fmla="*/ 18 h 34"/>
                <a:gd name="T18" fmla="*/ 32 w 32"/>
                <a:gd name="T19" fmla="*/ 20 h 34"/>
                <a:gd name="T20" fmla="*/ 31 w 32"/>
                <a:gd name="T21" fmla="*/ 23 h 34"/>
                <a:gd name="T22" fmla="*/ 12 w 32"/>
                <a:gd name="T23" fmla="*/ 34 h 34"/>
                <a:gd name="T24" fmla="*/ 3 w 32"/>
                <a:gd name="T25" fmla="*/ 16 h 34"/>
                <a:gd name="T26" fmla="*/ 2 w 32"/>
                <a:gd name="T27" fmla="*/ 11 h 34"/>
                <a:gd name="T28" fmla="*/ 5 w 32"/>
                <a:gd name="T29" fmla="*/ 5 h 34"/>
                <a:gd name="T30" fmla="*/ 9 w 32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4">
                  <a:moveTo>
                    <a:pt x="9" y="0"/>
                  </a:moveTo>
                  <a:cubicBezTo>
                    <a:pt x="10" y="0"/>
                    <a:pt x="10" y="0"/>
                    <a:pt x="11" y="0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21" y="9"/>
                    <a:pt x="21" y="9"/>
                    <a:pt x="29" y="2"/>
                  </a:cubicBezTo>
                  <a:cubicBezTo>
                    <a:pt x="30" y="1"/>
                    <a:pt x="30" y="0"/>
                    <a:pt x="32" y="0"/>
                  </a:cubicBezTo>
                  <a:cubicBezTo>
                    <a:pt x="32" y="2"/>
                    <a:pt x="32" y="3"/>
                    <a:pt x="32" y="5"/>
                  </a:cubicBezTo>
                  <a:cubicBezTo>
                    <a:pt x="32" y="5"/>
                    <a:pt x="32" y="6"/>
                    <a:pt x="32" y="6"/>
                  </a:cubicBezTo>
                  <a:cubicBezTo>
                    <a:pt x="30" y="9"/>
                    <a:pt x="28" y="12"/>
                    <a:pt x="26" y="15"/>
                  </a:cubicBezTo>
                  <a:cubicBezTo>
                    <a:pt x="24" y="17"/>
                    <a:pt x="25" y="18"/>
                    <a:pt x="27" y="18"/>
                  </a:cubicBezTo>
                  <a:cubicBezTo>
                    <a:pt x="29" y="18"/>
                    <a:pt x="31" y="18"/>
                    <a:pt x="32" y="20"/>
                  </a:cubicBezTo>
                  <a:cubicBezTo>
                    <a:pt x="32" y="21"/>
                    <a:pt x="32" y="23"/>
                    <a:pt x="31" y="23"/>
                  </a:cubicBezTo>
                  <a:cubicBezTo>
                    <a:pt x="23" y="24"/>
                    <a:pt x="18" y="30"/>
                    <a:pt x="12" y="34"/>
                  </a:cubicBezTo>
                  <a:cubicBezTo>
                    <a:pt x="7" y="29"/>
                    <a:pt x="4" y="23"/>
                    <a:pt x="3" y="16"/>
                  </a:cubicBezTo>
                  <a:cubicBezTo>
                    <a:pt x="3" y="14"/>
                    <a:pt x="3" y="13"/>
                    <a:pt x="2" y="11"/>
                  </a:cubicBezTo>
                  <a:cubicBezTo>
                    <a:pt x="0" y="7"/>
                    <a:pt x="1" y="6"/>
                    <a:pt x="5" y="5"/>
                  </a:cubicBezTo>
                  <a:cubicBezTo>
                    <a:pt x="8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618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6" name="Freeform 170">
              <a:extLst>
                <a:ext uri="{FF2B5EF4-FFF2-40B4-BE49-F238E27FC236}">
                  <a16:creationId xmlns:a16="http://schemas.microsoft.com/office/drawing/2014/main" id="{CCD2FA40-057F-5010-045D-B0F94A237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1232"/>
              <a:ext cx="94" cy="122"/>
            </a:xfrm>
            <a:custGeom>
              <a:avLst/>
              <a:gdLst>
                <a:gd name="T0" fmla="*/ 18 w 21"/>
                <a:gd name="T1" fmla="*/ 20 h 27"/>
                <a:gd name="T2" fmla="*/ 15 w 21"/>
                <a:gd name="T3" fmla="*/ 27 h 27"/>
                <a:gd name="T4" fmla="*/ 14 w 21"/>
                <a:gd name="T5" fmla="*/ 25 h 27"/>
                <a:gd name="T6" fmla="*/ 13 w 21"/>
                <a:gd name="T7" fmla="*/ 25 h 27"/>
                <a:gd name="T8" fmla="*/ 14 w 21"/>
                <a:gd name="T9" fmla="*/ 17 h 27"/>
                <a:gd name="T10" fmla="*/ 17 w 21"/>
                <a:gd name="T11" fmla="*/ 12 h 27"/>
                <a:gd name="T12" fmla="*/ 16 w 21"/>
                <a:gd name="T13" fmla="*/ 8 h 27"/>
                <a:gd name="T14" fmla="*/ 11 w 21"/>
                <a:gd name="T15" fmla="*/ 18 h 27"/>
                <a:gd name="T16" fmla="*/ 9 w 21"/>
                <a:gd name="T17" fmla="*/ 22 h 27"/>
                <a:gd name="T18" fmla="*/ 3 w 21"/>
                <a:gd name="T19" fmla="*/ 26 h 27"/>
                <a:gd name="T20" fmla="*/ 0 w 21"/>
                <a:gd name="T21" fmla="*/ 25 h 27"/>
                <a:gd name="T22" fmla="*/ 2 w 21"/>
                <a:gd name="T23" fmla="*/ 13 h 27"/>
                <a:gd name="T24" fmla="*/ 7 w 21"/>
                <a:gd name="T25" fmla="*/ 2 h 27"/>
                <a:gd name="T26" fmla="*/ 19 w 21"/>
                <a:gd name="T27" fmla="*/ 5 h 27"/>
                <a:gd name="T28" fmla="*/ 20 w 21"/>
                <a:gd name="T29" fmla="*/ 16 h 27"/>
                <a:gd name="T30" fmla="*/ 18 w 21"/>
                <a:gd name="T31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7">
                  <a:moveTo>
                    <a:pt x="18" y="20"/>
                  </a:moveTo>
                  <a:cubicBezTo>
                    <a:pt x="17" y="22"/>
                    <a:pt x="15" y="24"/>
                    <a:pt x="15" y="27"/>
                  </a:cubicBezTo>
                  <a:cubicBezTo>
                    <a:pt x="14" y="27"/>
                    <a:pt x="14" y="26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0" y="21"/>
                    <a:pt x="10" y="19"/>
                    <a:pt x="14" y="17"/>
                  </a:cubicBezTo>
                  <a:cubicBezTo>
                    <a:pt x="16" y="16"/>
                    <a:pt x="16" y="14"/>
                    <a:pt x="17" y="12"/>
                  </a:cubicBezTo>
                  <a:cubicBezTo>
                    <a:pt x="17" y="11"/>
                    <a:pt x="17" y="10"/>
                    <a:pt x="16" y="8"/>
                  </a:cubicBezTo>
                  <a:cubicBezTo>
                    <a:pt x="12" y="13"/>
                    <a:pt x="12" y="13"/>
                    <a:pt x="11" y="18"/>
                  </a:cubicBezTo>
                  <a:cubicBezTo>
                    <a:pt x="11" y="20"/>
                    <a:pt x="11" y="22"/>
                    <a:pt x="9" y="22"/>
                  </a:cubicBezTo>
                  <a:cubicBezTo>
                    <a:pt x="8" y="24"/>
                    <a:pt x="6" y="26"/>
                    <a:pt x="3" y="26"/>
                  </a:cubicBezTo>
                  <a:cubicBezTo>
                    <a:pt x="2" y="26"/>
                    <a:pt x="2" y="26"/>
                    <a:pt x="0" y="25"/>
                  </a:cubicBezTo>
                  <a:cubicBezTo>
                    <a:pt x="6" y="22"/>
                    <a:pt x="4" y="17"/>
                    <a:pt x="2" y="13"/>
                  </a:cubicBezTo>
                  <a:cubicBezTo>
                    <a:pt x="1" y="9"/>
                    <a:pt x="3" y="4"/>
                    <a:pt x="7" y="2"/>
                  </a:cubicBezTo>
                  <a:cubicBezTo>
                    <a:pt x="11" y="0"/>
                    <a:pt x="16" y="1"/>
                    <a:pt x="19" y="5"/>
                  </a:cubicBezTo>
                  <a:cubicBezTo>
                    <a:pt x="21" y="8"/>
                    <a:pt x="20" y="12"/>
                    <a:pt x="20" y="16"/>
                  </a:cubicBezTo>
                  <a:cubicBezTo>
                    <a:pt x="19" y="17"/>
                    <a:pt x="18" y="19"/>
                    <a:pt x="18" y="20"/>
                  </a:cubicBezTo>
                  <a:close/>
                </a:path>
              </a:pathLst>
            </a:custGeom>
            <a:solidFill>
              <a:srgbClr val="2C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7" name="Freeform 171">
              <a:extLst>
                <a:ext uri="{FF2B5EF4-FFF2-40B4-BE49-F238E27FC236}">
                  <a16:creationId xmlns:a16="http://schemas.microsoft.com/office/drawing/2014/main" id="{BB2308FC-55B3-4157-9DDB-7D45333D0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1457"/>
              <a:ext cx="98" cy="77"/>
            </a:xfrm>
            <a:custGeom>
              <a:avLst/>
              <a:gdLst>
                <a:gd name="T0" fmla="*/ 8 w 22"/>
                <a:gd name="T1" fmla="*/ 14 h 17"/>
                <a:gd name="T2" fmla="*/ 3 w 22"/>
                <a:gd name="T3" fmla="*/ 13 h 17"/>
                <a:gd name="T4" fmla="*/ 0 w 22"/>
                <a:gd name="T5" fmla="*/ 12 h 17"/>
                <a:gd name="T6" fmla="*/ 1 w 22"/>
                <a:gd name="T7" fmla="*/ 9 h 17"/>
                <a:gd name="T8" fmla="*/ 9 w 22"/>
                <a:gd name="T9" fmla="*/ 0 h 17"/>
                <a:gd name="T10" fmla="*/ 11 w 22"/>
                <a:gd name="T11" fmla="*/ 4 h 17"/>
                <a:gd name="T12" fmla="*/ 16 w 22"/>
                <a:gd name="T13" fmla="*/ 10 h 17"/>
                <a:gd name="T14" fmla="*/ 19 w 22"/>
                <a:gd name="T15" fmla="*/ 13 h 17"/>
                <a:gd name="T16" fmla="*/ 22 w 22"/>
                <a:gd name="T17" fmla="*/ 15 h 17"/>
                <a:gd name="T18" fmla="*/ 22 w 22"/>
                <a:gd name="T19" fmla="*/ 16 h 17"/>
                <a:gd name="T20" fmla="*/ 15 w 22"/>
                <a:gd name="T21" fmla="*/ 17 h 17"/>
                <a:gd name="T22" fmla="*/ 8 w 22"/>
                <a:gd name="T2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">
                  <a:moveTo>
                    <a:pt x="8" y="14"/>
                  </a:moveTo>
                  <a:cubicBezTo>
                    <a:pt x="6" y="13"/>
                    <a:pt x="5" y="13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7"/>
                    <a:pt x="5" y="2"/>
                    <a:pt x="9" y="0"/>
                  </a:cubicBezTo>
                  <a:cubicBezTo>
                    <a:pt x="10" y="1"/>
                    <a:pt x="10" y="3"/>
                    <a:pt x="11" y="4"/>
                  </a:cubicBezTo>
                  <a:cubicBezTo>
                    <a:pt x="12" y="6"/>
                    <a:pt x="14" y="8"/>
                    <a:pt x="16" y="10"/>
                  </a:cubicBezTo>
                  <a:cubicBezTo>
                    <a:pt x="17" y="11"/>
                    <a:pt x="18" y="12"/>
                    <a:pt x="19" y="13"/>
                  </a:cubicBezTo>
                  <a:cubicBezTo>
                    <a:pt x="19" y="14"/>
                    <a:pt x="21" y="14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7" y="16"/>
                    <a:pt x="15" y="17"/>
                  </a:cubicBezTo>
                  <a:cubicBezTo>
                    <a:pt x="13" y="15"/>
                    <a:pt x="10" y="16"/>
                    <a:pt x="8" y="14"/>
                  </a:cubicBezTo>
                  <a:close/>
                </a:path>
              </a:pathLst>
            </a:custGeom>
            <a:solidFill>
              <a:srgbClr val="73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8" name="Freeform 172">
              <a:extLst>
                <a:ext uri="{FF2B5EF4-FFF2-40B4-BE49-F238E27FC236}">
                  <a16:creationId xmlns:a16="http://schemas.microsoft.com/office/drawing/2014/main" id="{68046257-B202-6339-AF83-F001CD4E6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0" y="1597"/>
              <a:ext cx="22" cy="41"/>
            </a:xfrm>
            <a:custGeom>
              <a:avLst/>
              <a:gdLst>
                <a:gd name="T0" fmla="*/ 5 w 5"/>
                <a:gd name="T1" fmla="*/ 1 h 9"/>
                <a:gd name="T2" fmla="*/ 4 w 5"/>
                <a:gd name="T3" fmla="*/ 9 h 9"/>
                <a:gd name="T4" fmla="*/ 0 w 5"/>
                <a:gd name="T5" fmla="*/ 4 h 9"/>
                <a:gd name="T6" fmla="*/ 5 w 5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1"/>
                  </a:moveTo>
                  <a:cubicBezTo>
                    <a:pt x="3" y="4"/>
                    <a:pt x="5" y="7"/>
                    <a:pt x="4" y="9"/>
                  </a:cubicBezTo>
                  <a:cubicBezTo>
                    <a:pt x="2" y="8"/>
                    <a:pt x="2" y="6"/>
                    <a:pt x="0" y="4"/>
                  </a:cubicBezTo>
                  <a:cubicBezTo>
                    <a:pt x="1" y="2"/>
                    <a:pt x="2" y="0"/>
                    <a:pt x="5" y="1"/>
                  </a:cubicBezTo>
                  <a:close/>
                </a:path>
              </a:pathLst>
            </a:custGeom>
            <a:solidFill>
              <a:srgbClr val="BF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9" name="Freeform 173">
              <a:extLst>
                <a:ext uri="{FF2B5EF4-FFF2-40B4-BE49-F238E27FC236}">
                  <a16:creationId xmlns:a16="http://schemas.microsoft.com/office/drawing/2014/main" id="{8B87A798-3407-8F0A-95D5-ACADC59A4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" y="1516"/>
              <a:ext cx="31" cy="18"/>
            </a:xfrm>
            <a:custGeom>
              <a:avLst/>
              <a:gdLst>
                <a:gd name="T0" fmla="*/ 0 w 7"/>
                <a:gd name="T1" fmla="*/ 1 h 4"/>
                <a:gd name="T2" fmla="*/ 7 w 7"/>
                <a:gd name="T3" fmla="*/ 4 h 4"/>
                <a:gd name="T4" fmla="*/ 0 w 7"/>
                <a:gd name="T5" fmla="*/ 4 h 4"/>
                <a:gd name="T6" fmla="*/ 0 w 7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0" y="1"/>
                  </a:moveTo>
                  <a:cubicBezTo>
                    <a:pt x="3" y="1"/>
                    <a:pt x="6" y="0"/>
                    <a:pt x="7" y="4"/>
                  </a:cubicBezTo>
                  <a:cubicBezTo>
                    <a:pt x="5" y="4"/>
                    <a:pt x="2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AB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0" name="Freeform 174">
              <a:extLst>
                <a:ext uri="{FF2B5EF4-FFF2-40B4-BE49-F238E27FC236}">
                  <a16:creationId xmlns:a16="http://schemas.microsoft.com/office/drawing/2014/main" id="{F713BA2B-FB2C-071B-84CD-92CDBF463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" y="1475"/>
              <a:ext cx="26" cy="77"/>
            </a:xfrm>
            <a:custGeom>
              <a:avLst/>
              <a:gdLst>
                <a:gd name="T0" fmla="*/ 0 w 6"/>
                <a:gd name="T1" fmla="*/ 0 h 17"/>
                <a:gd name="T2" fmla="*/ 6 w 6"/>
                <a:gd name="T3" fmla="*/ 4 h 17"/>
                <a:gd name="T4" fmla="*/ 6 w 6"/>
                <a:gd name="T5" fmla="*/ 11 h 17"/>
                <a:gd name="T6" fmla="*/ 4 w 6"/>
                <a:gd name="T7" fmla="*/ 17 h 17"/>
                <a:gd name="T8" fmla="*/ 1 w 6"/>
                <a:gd name="T9" fmla="*/ 4 h 17"/>
                <a:gd name="T10" fmla="*/ 0 w 6"/>
                <a:gd name="T11" fmla="*/ 2 h 17"/>
                <a:gd name="T12" fmla="*/ 0 w 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0" y="0"/>
                  </a:moveTo>
                  <a:cubicBezTo>
                    <a:pt x="2" y="2"/>
                    <a:pt x="4" y="2"/>
                    <a:pt x="6" y="4"/>
                  </a:cubicBezTo>
                  <a:cubicBezTo>
                    <a:pt x="5" y="6"/>
                    <a:pt x="5" y="9"/>
                    <a:pt x="6" y="11"/>
                  </a:cubicBezTo>
                  <a:cubicBezTo>
                    <a:pt x="6" y="13"/>
                    <a:pt x="3" y="14"/>
                    <a:pt x="4" y="17"/>
                  </a:cubicBezTo>
                  <a:cubicBezTo>
                    <a:pt x="3" y="13"/>
                    <a:pt x="2" y="8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A2A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1" name="Freeform 175">
              <a:extLst>
                <a:ext uri="{FF2B5EF4-FFF2-40B4-BE49-F238E27FC236}">
                  <a16:creationId xmlns:a16="http://schemas.microsoft.com/office/drawing/2014/main" id="{97856991-C043-9E22-C4ED-9B6557EFF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1358"/>
              <a:ext cx="13" cy="2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5 h 5"/>
                <a:gd name="T4" fmla="*/ 2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2"/>
                    <a:pt x="3" y="4"/>
                    <a:pt x="2" y="5"/>
                  </a:cubicBezTo>
                  <a:cubicBezTo>
                    <a:pt x="1" y="3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C5D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2" name="Freeform 176">
              <a:extLst>
                <a:ext uri="{FF2B5EF4-FFF2-40B4-BE49-F238E27FC236}">
                  <a16:creationId xmlns:a16="http://schemas.microsoft.com/office/drawing/2014/main" id="{61B59038-65B0-07C6-DD03-B8F2AF871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" y="1552"/>
              <a:ext cx="54" cy="50"/>
            </a:xfrm>
            <a:custGeom>
              <a:avLst/>
              <a:gdLst>
                <a:gd name="T0" fmla="*/ 12 w 12"/>
                <a:gd name="T1" fmla="*/ 4 h 11"/>
                <a:gd name="T2" fmla="*/ 12 w 12"/>
                <a:gd name="T3" fmla="*/ 5 h 11"/>
                <a:gd name="T4" fmla="*/ 1 w 12"/>
                <a:gd name="T5" fmla="*/ 11 h 11"/>
                <a:gd name="T6" fmla="*/ 2 w 12"/>
                <a:gd name="T7" fmla="*/ 7 h 11"/>
                <a:gd name="T8" fmla="*/ 5 w 12"/>
                <a:gd name="T9" fmla="*/ 5 h 11"/>
                <a:gd name="T10" fmla="*/ 8 w 12"/>
                <a:gd name="T11" fmla="*/ 2 h 11"/>
                <a:gd name="T12" fmla="*/ 10 w 12"/>
                <a:gd name="T13" fmla="*/ 2 h 11"/>
                <a:gd name="T14" fmla="*/ 12 w 12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12" y="4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0" y="9"/>
                    <a:pt x="6" y="11"/>
                    <a:pt x="1" y="11"/>
                  </a:cubicBezTo>
                  <a:cubicBezTo>
                    <a:pt x="0" y="9"/>
                    <a:pt x="0" y="8"/>
                    <a:pt x="2" y="7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7" y="5"/>
                    <a:pt x="7" y="3"/>
                    <a:pt x="8" y="2"/>
                  </a:cubicBezTo>
                  <a:cubicBezTo>
                    <a:pt x="9" y="0"/>
                    <a:pt x="9" y="1"/>
                    <a:pt x="10" y="2"/>
                  </a:cubicBezTo>
                  <a:cubicBezTo>
                    <a:pt x="10" y="4"/>
                    <a:pt x="11" y="4"/>
                    <a:pt x="12" y="4"/>
                  </a:cubicBezTo>
                  <a:close/>
                </a:path>
              </a:pathLst>
            </a:custGeom>
            <a:solidFill>
              <a:srgbClr val="678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3" name="Freeform 177">
              <a:extLst>
                <a:ext uri="{FF2B5EF4-FFF2-40B4-BE49-F238E27FC236}">
                  <a16:creationId xmlns:a16="http://schemas.microsoft.com/office/drawing/2014/main" id="{B4F61AC1-5430-7203-BEB7-6D0F26E52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2" y="1417"/>
              <a:ext cx="71" cy="113"/>
            </a:xfrm>
            <a:custGeom>
              <a:avLst/>
              <a:gdLst>
                <a:gd name="T0" fmla="*/ 4 w 16"/>
                <a:gd name="T1" fmla="*/ 24 h 25"/>
                <a:gd name="T2" fmla="*/ 0 w 16"/>
                <a:gd name="T3" fmla="*/ 22 h 25"/>
                <a:gd name="T4" fmla="*/ 2 w 16"/>
                <a:gd name="T5" fmla="*/ 16 h 25"/>
                <a:gd name="T6" fmla="*/ 1 w 16"/>
                <a:gd name="T7" fmla="*/ 7 h 25"/>
                <a:gd name="T8" fmla="*/ 5 w 16"/>
                <a:gd name="T9" fmla="*/ 0 h 25"/>
                <a:gd name="T10" fmla="*/ 8 w 16"/>
                <a:gd name="T11" fmla="*/ 8 h 25"/>
                <a:gd name="T12" fmla="*/ 11 w 16"/>
                <a:gd name="T13" fmla="*/ 6 h 25"/>
                <a:gd name="T14" fmla="*/ 14 w 16"/>
                <a:gd name="T15" fmla="*/ 12 h 25"/>
                <a:gd name="T16" fmla="*/ 14 w 16"/>
                <a:gd name="T17" fmla="*/ 15 h 25"/>
                <a:gd name="T18" fmla="*/ 15 w 16"/>
                <a:gd name="T19" fmla="*/ 19 h 25"/>
                <a:gd name="T20" fmla="*/ 4 w 16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25">
                  <a:moveTo>
                    <a:pt x="4" y="24"/>
                  </a:moveTo>
                  <a:cubicBezTo>
                    <a:pt x="2" y="24"/>
                    <a:pt x="0" y="25"/>
                    <a:pt x="0" y="22"/>
                  </a:cubicBezTo>
                  <a:cubicBezTo>
                    <a:pt x="2" y="21"/>
                    <a:pt x="3" y="19"/>
                    <a:pt x="2" y="16"/>
                  </a:cubicBezTo>
                  <a:cubicBezTo>
                    <a:pt x="2" y="13"/>
                    <a:pt x="1" y="10"/>
                    <a:pt x="1" y="7"/>
                  </a:cubicBezTo>
                  <a:cubicBezTo>
                    <a:pt x="1" y="3"/>
                    <a:pt x="2" y="1"/>
                    <a:pt x="5" y="0"/>
                  </a:cubicBezTo>
                  <a:cubicBezTo>
                    <a:pt x="9" y="2"/>
                    <a:pt x="7" y="5"/>
                    <a:pt x="8" y="8"/>
                  </a:cubicBezTo>
                  <a:cubicBezTo>
                    <a:pt x="9" y="7"/>
                    <a:pt x="9" y="6"/>
                    <a:pt x="11" y="6"/>
                  </a:cubicBezTo>
                  <a:cubicBezTo>
                    <a:pt x="12" y="8"/>
                    <a:pt x="13" y="10"/>
                    <a:pt x="14" y="12"/>
                  </a:cubicBezTo>
                  <a:cubicBezTo>
                    <a:pt x="13" y="13"/>
                    <a:pt x="13" y="14"/>
                    <a:pt x="14" y="15"/>
                  </a:cubicBezTo>
                  <a:cubicBezTo>
                    <a:pt x="15" y="16"/>
                    <a:pt x="16" y="17"/>
                    <a:pt x="15" y="19"/>
                  </a:cubicBezTo>
                  <a:cubicBezTo>
                    <a:pt x="11" y="20"/>
                    <a:pt x="7" y="22"/>
                    <a:pt x="4" y="24"/>
                  </a:cubicBezTo>
                  <a:close/>
                </a:path>
              </a:pathLst>
            </a:custGeom>
            <a:solidFill>
              <a:srgbClr val="A81D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4" name="Freeform 178">
              <a:extLst>
                <a:ext uri="{FF2B5EF4-FFF2-40B4-BE49-F238E27FC236}">
                  <a16:creationId xmlns:a16="http://schemas.microsoft.com/office/drawing/2014/main" id="{7D57F9E5-4192-341D-2951-006CB77A2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" y="1471"/>
              <a:ext cx="80" cy="50"/>
            </a:xfrm>
            <a:custGeom>
              <a:avLst/>
              <a:gdLst>
                <a:gd name="T0" fmla="*/ 4 w 18"/>
                <a:gd name="T1" fmla="*/ 7 h 11"/>
                <a:gd name="T2" fmla="*/ 2 w 18"/>
                <a:gd name="T3" fmla="*/ 4 h 11"/>
                <a:gd name="T4" fmla="*/ 3 w 18"/>
                <a:gd name="T5" fmla="*/ 0 h 11"/>
                <a:gd name="T6" fmla="*/ 16 w 18"/>
                <a:gd name="T7" fmla="*/ 8 h 11"/>
                <a:gd name="T8" fmla="*/ 18 w 18"/>
                <a:gd name="T9" fmla="*/ 10 h 11"/>
                <a:gd name="T10" fmla="*/ 4 w 18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4" y="7"/>
                  </a:moveTo>
                  <a:cubicBezTo>
                    <a:pt x="3" y="6"/>
                    <a:pt x="3" y="5"/>
                    <a:pt x="2" y="4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5" y="6"/>
                    <a:pt x="10" y="7"/>
                    <a:pt x="16" y="8"/>
                  </a:cubicBezTo>
                  <a:cubicBezTo>
                    <a:pt x="17" y="9"/>
                    <a:pt x="18" y="9"/>
                    <a:pt x="18" y="10"/>
                  </a:cubicBezTo>
                  <a:cubicBezTo>
                    <a:pt x="13" y="11"/>
                    <a:pt x="8" y="8"/>
                    <a:pt x="4" y="7"/>
                  </a:cubicBezTo>
                  <a:close/>
                </a:path>
              </a:pathLst>
            </a:custGeom>
            <a:solidFill>
              <a:srgbClr val="CAA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5" name="Freeform 179">
              <a:extLst>
                <a:ext uri="{FF2B5EF4-FFF2-40B4-BE49-F238E27FC236}">
                  <a16:creationId xmlns:a16="http://schemas.microsoft.com/office/drawing/2014/main" id="{353A8EDF-D541-5EA2-33ED-C64EEB946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" y="1349"/>
              <a:ext cx="102" cy="190"/>
            </a:xfrm>
            <a:custGeom>
              <a:avLst/>
              <a:gdLst>
                <a:gd name="T0" fmla="*/ 19 w 23"/>
                <a:gd name="T1" fmla="*/ 13 h 42"/>
                <a:gd name="T2" fmla="*/ 18 w 23"/>
                <a:gd name="T3" fmla="*/ 14 h 42"/>
                <a:gd name="T4" fmla="*/ 11 w 23"/>
                <a:gd name="T5" fmla="*/ 27 h 42"/>
                <a:gd name="T6" fmla="*/ 4 w 23"/>
                <a:gd name="T7" fmla="*/ 39 h 42"/>
                <a:gd name="T8" fmla="*/ 1 w 23"/>
                <a:gd name="T9" fmla="*/ 42 h 42"/>
                <a:gd name="T10" fmla="*/ 2 w 23"/>
                <a:gd name="T11" fmla="*/ 36 h 42"/>
                <a:gd name="T12" fmla="*/ 7 w 23"/>
                <a:gd name="T13" fmla="*/ 26 h 42"/>
                <a:gd name="T14" fmla="*/ 10 w 23"/>
                <a:gd name="T15" fmla="*/ 19 h 42"/>
                <a:gd name="T16" fmla="*/ 13 w 23"/>
                <a:gd name="T17" fmla="*/ 10 h 42"/>
                <a:gd name="T18" fmla="*/ 14 w 23"/>
                <a:gd name="T19" fmla="*/ 4 h 42"/>
                <a:gd name="T20" fmla="*/ 19 w 23"/>
                <a:gd name="T21" fmla="*/ 2 h 42"/>
                <a:gd name="T22" fmla="*/ 20 w 23"/>
                <a:gd name="T23" fmla="*/ 11 h 42"/>
                <a:gd name="T24" fmla="*/ 19 w 23"/>
                <a:gd name="T25" fmla="*/ 11 h 42"/>
                <a:gd name="T26" fmla="*/ 19 w 23"/>
                <a:gd name="T27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42">
                  <a:moveTo>
                    <a:pt x="19" y="13"/>
                  </a:moveTo>
                  <a:cubicBezTo>
                    <a:pt x="18" y="13"/>
                    <a:pt x="18" y="13"/>
                    <a:pt x="18" y="14"/>
                  </a:cubicBezTo>
                  <a:cubicBezTo>
                    <a:pt x="17" y="19"/>
                    <a:pt x="13" y="22"/>
                    <a:pt x="11" y="27"/>
                  </a:cubicBezTo>
                  <a:cubicBezTo>
                    <a:pt x="9" y="31"/>
                    <a:pt x="6" y="35"/>
                    <a:pt x="4" y="39"/>
                  </a:cubicBezTo>
                  <a:cubicBezTo>
                    <a:pt x="3" y="40"/>
                    <a:pt x="2" y="41"/>
                    <a:pt x="1" y="42"/>
                  </a:cubicBezTo>
                  <a:cubicBezTo>
                    <a:pt x="0" y="39"/>
                    <a:pt x="3" y="38"/>
                    <a:pt x="2" y="36"/>
                  </a:cubicBezTo>
                  <a:cubicBezTo>
                    <a:pt x="5" y="33"/>
                    <a:pt x="7" y="30"/>
                    <a:pt x="7" y="26"/>
                  </a:cubicBezTo>
                  <a:cubicBezTo>
                    <a:pt x="7" y="23"/>
                    <a:pt x="11" y="22"/>
                    <a:pt x="10" y="19"/>
                  </a:cubicBezTo>
                  <a:cubicBezTo>
                    <a:pt x="12" y="16"/>
                    <a:pt x="12" y="13"/>
                    <a:pt x="13" y="10"/>
                  </a:cubicBezTo>
                  <a:cubicBezTo>
                    <a:pt x="13" y="8"/>
                    <a:pt x="13" y="6"/>
                    <a:pt x="14" y="4"/>
                  </a:cubicBezTo>
                  <a:cubicBezTo>
                    <a:pt x="15" y="1"/>
                    <a:pt x="16" y="0"/>
                    <a:pt x="19" y="2"/>
                  </a:cubicBezTo>
                  <a:cubicBezTo>
                    <a:pt x="23" y="5"/>
                    <a:pt x="20" y="8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2"/>
                    <a:pt x="19" y="12"/>
                    <a:pt x="19" y="13"/>
                  </a:cubicBezTo>
                  <a:close/>
                </a:path>
              </a:pathLst>
            </a:custGeom>
            <a:solidFill>
              <a:srgbClr val="ED9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6" name="Freeform 180">
              <a:extLst>
                <a:ext uri="{FF2B5EF4-FFF2-40B4-BE49-F238E27FC236}">
                  <a16:creationId xmlns:a16="http://schemas.microsoft.com/office/drawing/2014/main" id="{2C42C358-7116-0A1C-4643-530254995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" y="1552"/>
              <a:ext cx="40" cy="32"/>
            </a:xfrm>
            <a:custGeom>
              <a:avLst/>
              <a:gdLst>
                <a:gd name="T0" fmla="*/ 9 w 9"/>
                <a:gd name="T1" fmla="*/ 2 h 7"/>
                <a:gd name="T2" fmla="*/ 0 w 9"/>
                <a:gd name="T3" fmla="*/ 3 h 7"/>
                <a:gd name="T4" fmla="*/ 8 w 9"/>
                <a:gd name="T5" fmla="*/ 1 h 7"/>
                <a:gd name="T6" fmla="*/ 9 w 9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2"/>
                  </a:moveTo>
                  <a:cubicBezTo>
                    <a:pt x="4" y="7"/>
                    <a:pt x="3" y="7"/>
                    <a:pt x="0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9" y="1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63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7" name="Freeform 181">
              <a:extLst>
                <a:ext uri="{FF2B5EF4-FFF2-40B4-BE49-F238E27FC236}">
                  <a16:creationId xmlns:a16="http://schemas.microsoft.com/office/drawing/2014/main" id="{57F1C65D-F94D-F3C5-5FEE-C7EC2A34C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1444"/>
              <a:ext cx="13" cy="27"/>
            </a:xfrm>
            <a:custGeom>
              <a:avLst/>
              <a:gdLst>
                <a:gd name="T0" fmla="*/ 0 w 3"/>
                <a:gd name="T1" fmla="*/ 6 h 6"/>
                <a:gd name="T2" fmla="*/ 1 w 3"/>
                <a:gd name="T3" fmla="*/ 0 h 6"/>
                <a:gd name="T4" fmla="*/ 3 w 3"/>
                <a:gd name="T5" fmla="*/ 3 h 6"/>
                <a:gd name="T6" fmla="*/ 0 w 3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4"/>
                    <a:pt x="0" y="2"/>
                    <a:pt x="1" y="0"/>
                  </a:cubicBezTo>
                  <a:cubicBezTo>
                    <a:pt x="2" y="1"/>
                    <a:pt x="3" y="1"/>
                    <a:pt x="3" y="3"/>
                  </a:cubicBezTo>
                  <a:cubicBezTo>
                    <a:pt x="2" y="4"/>
                    <a:pt x="1" y="5"/>
                    <a:pt x="0" y="6"/>
                  </a:cubicBezTo>
                  <a:close/>
                </a:path>
              </a:pathLst>
            </a:custGeom>
            <a:solidFill>
              <a:srgbClr val="4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8" name="Freeform 182">
              <a:extLst>
                <a:ext uri="{FF2B5EF4-FFF2-40B4-BE49-F238E27FC236}">
                  <a16:creationId xmlns:a16="http://schemas.microsoft.com/office/drawing/2014/main" id="{4E9A0BDE-6F37-0A68-A73C-F9EE48031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" y="1421"/>
              <a:ext cx="44" cy="82"/>
            </a:xfrm>
            <a:custGeom>
              <a:avLst/>
              <a:gdLst>
                <a:gd name="T0" fmla="*/ 6 w 10"/>
                <a:gd name="T1" fmla="*/ 18 h 18"/>
                <a:gd name="T2" fmla="*/ 0 w 10"/>
                <a:gd name="T3" fmla="*/ 8 h 18"/>
                <a:gd name="T4" fmla="*/ 0 w 10"/>
                <a:gd name="T5" fmla="*/ 7 h 18"/>
                <a:gd name="T6" fmla="*/ 3 w 10"/>
                <a:gd name="T7" fmla="*/ 3 h 18"/>
                <a:gd name="T8" fmla="*/ 7 w 10"/>
                <a:gd name="T9" fmla="*/ 11 h 18"/>
                <a:gd name="T10" fmla="*/ 5 w 10"/>
                <a:gd name="T11" fmla="*/ 1 h 18"/>
                <a:gd name="T12" fmla="*/ 9 w 10"/>
                <a:gd name="T13" fmla="*/ 4 h 18"/>
                <a:gd name="T14" fmla="*/ 6 w 1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8">
                  <a:moveTo>
                    <a:pt x="6" y="18"/>
                  </a:moveTo>
                  <a:cubicBezTo>
                    <a:pt x="2" y="16"/>
                    <a:pt x="1" y="12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3" y="3"/>
                  </a:cubicBezTo>
                  <a:cubicBezTo>
                    <a:pt x="3" y="6"/>
                    <a:pt x="5" y="8"/>
                    <a:pt x="7" y="11"/>
                  </a:cubicBezTo>
                  <a:cubicBezTo>
                    <a:pt x="8" y="7"/>
                    <a:pt x="5" y="5"/>
                    <a:pt x="5" y="1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10" y="9"/>
                    <a:pt x="10" y="14"/>
                    <a:pt x="6" y="18"/>
                  </a:cubicBezTo>
                  <a:close/>
                </a:path>
              </a:pathLst>
            </a:custGeom>
            <a:solidFill>
              <a:srgbClr val="A42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9" name="Freeform 183">
              <a:extLst>
                <a:ext uri="{FF2B5EF4-FFF2-40B4-BE49-F238E27FC236}">
                  <a16:creationId xmlns:a16="http://schemas.microsoft.com/office/drawing/2014/main" id="{BDE67361-E6B7-3DD0-E91B-2FCF4BF08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5" y="1358"/>
              <a:ext cx="58" cy="163"/>
            </a:xfrm>
            <a:custGeom>
              <a:avLst/>
              <a:gdLst>
                <a:gd name="T0" fmla="*/ 3 w 13"/>
                <a:gd name="T1" fmla="*/ 32 h 36"/>
                <a:gd name="T2" fmla="*/ 5 w 13"/>
                <a:gd name="T3" fmla="*/ 19 h 36"/>
                <a:gd name="T4" fmla="*/ 2 w 13"/>
                <a:gd name="T5" fmla="*/ 15 h 36"/>
                <a:gd name="T6" fmla="*/ 2 w 13"/>
                <a:gd name="T7" fmla="*/ 14 h 36"/>
                <a:gd name="T8" fmla="*/ 2 w 13"/>
                <a:gd name="T9" fmla="*/ 10 h 36"/>
                <a:gd name="T10" fmla="*/ 1 w 13"/>
                <a:gd name="T11" fmla="*/ 7 h 36"/>
                <a:gd name="T12" fmla="*/ 1 w 13"/>
                <a:gd name="T13" fmla="*/ 6 h 36"/>
                <a:gd name="T14" fmla="*/ 4 w 13"/>
                <a:gd name="T15" fmla="*/ 4 h 36"/>
                <a:gd name="T16" fmla="*/ 11 w 13"/>
                <a:gd name="T17" fmla="*/ 3 h 36"/>
                <a:gd name="T18" fmla="*/ 12 w 13"/>
                <a:gd name="T19" fmla="*/ 8 h 36"/>
                <a:gd name="T20" fmla="*/ 11 w 13"/>
                <a:gd name="T21" fmla="*/ 14 h 36"/>
                <a:gd name="T22" fmla="*/ 8 w 13"/>
                <a:gd name="T23" fmla="*/ 19 h 36"/>
                <a:gd name="T24" fmla="*/ 10 w 13"/>
                <a:gd name="T25" fmla="*/ 32 h 36"/>
                <a:gd name="T26" fmla="*/ 6 w 13"/>
                <a:gd name="T27" fmla="*/ 35 h 36"/>
                <a:gd name="T28" fmla="*/ 3 w 13"/>
                <a:gd name="T2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36">
                  <a:moveTo>
                    <a:pt x="3" y="32"/>
                  </a:moveTo>
                  <a:cubicBezTo>
                    <a:pt x="5" y="28"/>
                    <a:pt x="6" y="24"/>
                    <a:pt x="5" y="19"/>
                  </a:cubicBezTo>
                  <a:cubicBezTo>
                    <a:pt x="5" y="18"/>
                    <a:pt x="5" y="15"/>
                    <a:pt x="2" y="15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3" y="13"/>
                    <a:pt x="3" y="12"/>
                    <a:pt x="2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4" y="8"/>
                    <a:pt x="4" y="5"/>
                    <a:pt x="4" y="4"/>
                  </a:cubicBezTo>
                  <a:cubicBezTo>
                    <a:pt x="7" y="0"/>
                    <a:pt x="7" y="0"/>
                    <a:pt x="11" y="3"/>
                  </a:cubicBezTo>
                  <a:cubicBezTo>
                    <a:pt x="12" y="5"/>
                    <a:pt x="12" y="6"/>
                    <a:pt x="12" y="8"/>
                  </a:cubicBezTo>
                  <a:cubicBezTo>
                    <a:pt x="13" y="10"/>
                    <a:pt x="13" y="12"/>
                    <a:pt x="11" y="14"/>
                  </a:cubicBezTo>
                  <a:cubicBezTo>
                    <a:pt x="9" y="15"/>
                    <a:pt x="8" y="16"/>
                    <a:pt x="8" y="19"/>
                  </a:cubicBezTo>
                  <a:cubicBezTo>
                    <a:pt x="9" y="23"/>
                    <a:pt x="9" y="28"/>
                    <a:pt x="10" y="32"/>
                  </a:cubicBezTo>
                  <a:cubicBezTo>
                    <a:pt x="10" y="34"/>
                    <a:pt x="9" y="36"/>
                    <a:pt x="6" y="35"/>
                  </a:cubicBezTo>
                  <a:cubicBezTo>
                    <a:pt x="5" y="34"/>
                    <a:pt x="4" y="34"/>
                    <a:pt x="3" y="32"/>
                  </a:cubicBezTo>
                  <a:close/>
                </a:path>
              </a:pathLst>
            </a:custGeom>
            <a:solidFill>
              <a:srgbClr val="F3B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0" name="Freeform 184">
              <a:extLst>
                <a:ext uri="{FF2B5EF4-FFF2-40B4-BE49-F238E27FC236}">
                  <a16:creationId xmlns:a16="http://schemas.microsoft.com/office/drawing/2014/main" id="{2BBE7469-DE27-3923-7897-405FBD8A44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4" y="1394"/>
              <a:ext cx="27" cy="72"/>
            </a:xfrm>
            <a:custGeom>
              <a:avLst/>
              <a:gdLst>
                <a:gd name="T0" fmla="*/ 0 w 6"/>
                <a:gd name="T1" fmla="*/ 6 h 16"/>
                <a:gd name="T2" fmla="*/ 1 w 6"/>
                <a:gd name="T3" fmla="*/ 0 h 16"/>
                <a:gd name="T4" fmla="*/ 4 w 6"/>
                <a:gd name="T5" fmla="*/ 5 h 16"/>
                <a:gd name="T6" fmla="*/ 6 w 6"/>
                <a:gd name="T7" fmla="*/ 11 h 16"/>
                <a:gd name="T8" fmla="*/ 3 w 6"/>
                <a:gd name="T9" fmla="*/ 16 h 16"/>
                <a:gd name="T10" fmla="*/ 0 w 6"/>
                <a:gd name="T1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6">
                  <a:moveTo>
                    <a:pt x="0" y="6"/>
                  </a:moveTo>
                  <a:cubicBezTo>
                    <a:pt x="1" y="4"/>
                    <a:pt x="1" y="2"/>
                    <a:pt x="1" y="0"/>
                  </a:cubicBezTo>
                  <a:cubicBezTo>
                    <a:pt x="4" y="1"/>
                    <a:pt x="4" y="3"/>
                    <a:pt x="4" y="5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4" y="12"/>
                    <a:pt x="5" y="15"/>
                    <a:pt x="3" y="16"/>
                  </a:cubicBezTo>
                  <a:cubicBezTo>
                    <a:pt x="1" y="13"/>
                    <a:pt x="3" y="9"/>
                    <a:pt x="0" y="6"/>
                  </a:cubicBezTo>
                  <a:close/>
                </a:path>
              </a:pathLst>
            </a:custGeom>
            <a:solidFill>
              <a:srgbClr val="371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1" name="Freeform 185">
              <a:extLst>
                <a:ext uri="{FF2B5EF4-FFF2-40B4-BE49-F238E27FC236}">
                  <a16:creationId xmlns:a16="http://schemas.microsoft.com/office/drawing/2014/main" id="{288CEBAE-D76C-C7B3-18D2-17814B8F2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8" y="1566"/>
              <a:ext cx="116" cy="86"/>
            </a:xfrm>
            <a:custGeom>
              <a:avLst/>
              <a:gdLst>
                <a:gd name="T0" fmla="*/ 4 w 26"/>
                <a:gd name="T1" fmla="*/ 0 h 19"/>
                <a:gd name="T2" fmla="*/ 20 w 26"/>
                <a:gd name="T3" fmla="*/ 2 h 19"/>
                <a:gd name="T4" fmla="*/ 22 w 26"/>
                <a:gd name="T5" fmla="*/ 4 h 19"/>
                <a:gd name="T6" fmla="*/ 25 w 26"/>
                <a:gd name="T7" fmla="*/ 15 h 19"/>
                <a:gd name="T8" fmla="*/ 22 w 26"/>
                <a:gd name="T9" fmla="*/ 18 h 19"/>
                <a:gd name="T10" fmla="*/ 14 w 26"/>
                <a:gd name="T11" fmla="*/ 17 h 19"/>
                <a:gd name="T12" fmla="*/ 1 w 26"/>
                <a:gd name="T13" fmla="*/ 7 h 19"/>
                <a:gd name="T14" fmla="*/ 1 w 26"/>
                <a:gd name="T15" fmla="*/ 4 h 19"/>
                <a:gd name="T16" fmla="*/ 4 w 26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">
                  <a:moveTo>
                    <a:pt x="4" y="0"/>
                  </a:moveTo>
                  <a:cubicBezTo>
                    <a:pt x="9" y="2"/>
                    <a:pt x="14" y="0"/>
                    <a:pt x="20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3" y="7"/>
                    <a:pt x="24" y="11"/>
                    <a:pt x="25" y="15"/>
                  </a:cubicBezTo>
                  <a:cubicBezTo>
                    <a:pt x="26" y="17"/>
                    <a:pt x="25" y="19"/>
                    <a:pt x="22" y="18"/>
                  </a:cubicBezTo>
                  <a:cubicBezTo>
                    <a:pt x="19" y="18"/>
                    <a:pt x="17" y="18"/>
                    <a:pt x="14" y="17"/>
                  </a:cubicBezTo>
                  <a:cubicBezTo>
                    <a:pt x="7" y="16"/>
                    <a:pt x="3" y="13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2" name="Freeform 186">
              <a:extLst>
                <a:ext uri="{FF2B5EF4-FFF2-40B4-BE49-F238E27FC236}">
                  <a16:creationId xmlns:a16="http://schemas.microsoft.com/office/drawing/2014/main" id="{D35D1345-F4CB-57F4-DAFD-5F77C9EE6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1575"/>
              <a:ext cx="76" cy="36"/>
            </a:xfrm>
            <a:custGeom>
              <a:avLst/>
              <a:gdLst>
                <a:gd name="T0" fmla="*/ 4 w 17"/>
                <a:gd name="T1" fmla="*/ 6 h 8"/>
                <a:gd name="T2" fmla="*/ 15 w 17"/>
                <a:gd name="T3" fmla="*/ 0 h 8"/>
                <a:gd name="T4" fmla="*/ 15 w 17"/>
                <a:gd name="T5" fmla="*/ 2 h 8"/>
                <a:gd name="T6" fmla="*/ 16 w 17"/>
                <a:gd name="T7" fmla="*/ 5 h 8"/>
                <a:gd name="T8" fmla="*/ 12 w 17"/>
                <a:gd name="T9" fmla="*/ 8 h 8"/>
                <a:gd name="T10" fmla="*/ 4 w 17"/>
                <a:gd name="T11" fmla="*/ 8 h 8"/>
                <a:gd name="T12" fmla="*/ 0 w 17"/>
                <a:gd name="T13" fmla="*/ 8 h 8"/>
                <a:gd name="T14" fmla="*/ 2 w 17"/>
                <a:gd name="T15" fmla="*/ 7 h 8"/>
                <a:gd name="T16" fmla="*/ 4 w 17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">
                  <a:moveTo>
                    <a:pt x="4" y="6"/>
                  </a:moveTo>
                  <a:cubicBezTo>
                    <a:pt x="8" y="5"/>
                    <a:pt x="12" y="3"/>
                    <a:pt x="15" y="0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6" y="3"/>
                    <a:pt x="17" y="4"/>
                    <a:pt x="16" y="5"/>
                  </a:cubicBezTo>
                  <a:cubicBezTo>
                    <a:pt x="16" y="7"/>
                    <a:pt x="14" y="8"/>
                    <a:pt x="12" y="8"/>
                  </a:cubicBezTo>
                  <a:cubicBezTo>
                    <a:pt x="9" y="8"/>
                    <a:pt x="7" y="8"/>
                    <a:pt x="4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3E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3" name="Freeform 187">
              <a:extLst>
                <a:ext uri="{FF2B5EF4-FFF2-40B4-BE49-F238E27FC236}">
                  <a16:creationId xmlns:a16="http://schemas.microsoft.com/office/drawing/2014/main" id="{89A4D348-4F00-C4C8-40CB-63220D193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" y="1778"/>
              <a:ext cx="22" cy="9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5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2"/>
                    <a:pt x="2" y="1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4" name="Freeform 188">
              <a:extLst>
                <a:ext uri="{FF2B5EF4-FFF2-40B4-BE49-F238E27FC236}">
                  <a16:creationId xmlns:a16="http://schemas.microsoft.com/office/drawing/2014/main" id="{1A7FDE2F-9FDB-ABBD-1BAD-ADFE7D44A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" y="1254"/>
              <a:ext cx="40" cy="91"/>
            </a:xfrm>
            <a:custGeom>
              <a:avLst/>
              <a:gdLst>
                <a:gd name="T0" fmla="*/ 0 w 9"/>
                <a:gd name="T1" fmla="*/ 17 h 20"/>
                <a:gd name="T2" fmla="*/ 1 w 9"/>
                <a:gd name="T3" fmla="*/ 17 h 20"/>
                <a:gd name="T4" fmla="*/ 7 w 9"/>
                <a:gd name="T5" fmla="*/ 0 h 20"/>
                <a:gd name="T6" fmla="*/ 7 w 9"/>
                <a:gd name="T7" fmla="*/ 13 h 20"/>
                <a:gd name="T8" fmla="*/ 6 w 9"/>
                <a:gd name="T9" fmla="*/ 14 h 20"/>
                <a:gd name="T10" fmla="*/ 4 w 9"/>
                <a:gd name="T11" fmla="*/ 19 h 20"/>
                <a:gd name="T12" fmla="*/ 4 w 9"/>
                <a:gd name="T13" fmla="*/ 20 h 20"/>
                <a:gd name="T14" fmla="*/ 0 w 9"/>
                <a:gd name="T1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0">
                  <a:moveTo>
                    <a:pt x="0" y="17"/>
                  </a:moveTo>
                  <a:cubicBezTo>
                    <a:pt x="0" y="17"/>
                    <a:pt x="1" y="17"/>
                    <a:pt x="1" y="17"/>
                  </a:cubicBezTo>
                  <a:cubicBezTo>
                    <a:pt x="0" y="10"/>
                    <a:pt x="4" y="5"/>
                    <a:pt x="7" y="0"/>
                  </a:cubicBezTo>
                  <a:cubicBezTo>
                    <a:pt x="9" y="3"/>
                    <a:pt x="9" y="9"/>
                    <a:pt x="7" y="13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0" y="13"/>
                    <a:pt x="4" y="17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2" y="20"/>
                    <a:pt x="1" y="18"/>
                    <a:pt x="0" y="17"/>
                  </a:cubicBezTo>
                  <a:close/>
                </a:path>
              </a:pathLst>
            </a:custGeom>
            <a:solidFill>
              <a:srgbClr val="EFB9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5" name="Freeform 189">
              <a:extLst>
                <a:ext uri="{FF2B5EF4-FFF2-40B4-BE49-F238E27FC236}">
                  <a16:creationId xmlns:a16="http://schemas.microsoft.com/office/drawing/2014/main" id="{1695783A-A228-C6BC-9794-E67CAD618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" y="1345"/>
              <a:ext cx="36" cy="54"/>
            </a:xfrm>
            <a:custGeom>
              <a:avLst/>
              <a:gdLst>
                <a:gd name="T0" fmla="*/ 1 w 8"/>
                <a:gd name="T1" fmla="*/ 12 h 12"/>
                <a:gd name="T2" fmla="*/ 0 w 8"/>
                <a:gd name="T3" fmla="*/ 3 h 12"/>
                <a:gd name="T4" fmla="*/ 3 w 8"/>
                <a:gd name="T5" fmla="*/ 0 h 12"/>
                <a:gd name="T6" fmla="*/ 4 w 8"/>
                <a:gd name="T7" fmla="*/ 2 h 12"/>
                <a:gd name="T8" fmla="*/ 7 w 8"/>
                <a:gd name="T9" fmla="*/ 8 h 12"/>
                <a:gd name="T10" fmla="*/ 4 w 8"/>
                <a:gd name="T11" fmla="*/ 9 h 12"/>
                <a:gd name="T12" fmla="*/ 7 w 8"/>
                <a:gd name="T13" fmla="*/ 9 h 12"/>
                <a:gd name="T14" fmla="*/ 8 w 8"/>
                <a:gd name="T15" fmla="*/ 10 h 12"/>
                <a:gd name="T16" fmla="*/ 1 w 8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">
                  <a:moveTo>
                    <a:pt x="1" y="12"/>
                  </a:moveTo>
                  <a:cubicBezTo>
                    <a:pt x="0" y="9"/>
                    <a:pt x="2" y="6"/>
                    <a:pt x="0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4"/>
                    <a:pt x="6" y="6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5" y="9"/>
                    <a:pt x="6" y="8"/>
                    <a:pt x="7" y="9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5" y="12"/>
                    <a:pt x="3" y="11"/>
                    <a:pt x="1" y="12"/>
                  </a:cubicBezTo>
                  <a:close/>
                </a:path>
              </a:pathLst>
            </a:custGeom>
            <a:solidFill>
              <a:srgbClr val="486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6" name="Freeform 190">
              <a:extLst>
                <a:ext uri="{FF2B5EF4-FFF2-40B4-BE49-F238E27FC236}">
                  <a16:creationId xmlns:a16="http://schemas.microsoft.com/office/drawing/2014/main" id="{F08B8C62-C570-E625-DA06-64D7624F1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0" y="1403"/>
              <a:ext cx="13" cy="18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3"/>
                    <a:pt x="3" y="3"/>
                    <a:pt x="1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8E6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7" name="Freeform 191">
              <a:extLst>
                <a:ext uri="{FF2B5EF4-FFF2-40B4-BE49-F238E27FC236}">
                  <a16:creationId xmlns:a16="http://schemas.microsoft.com/office/drawing/2014/main" id="{259E313B-CB88-EAFF-64A1-BDFF7890E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719"/>
              <a:ext cx="27" cy="68"/>
            </a:xfrm>
            <a:custGeom>
              <a:avLst/>
              <a:gdLst>
                <a:gd name="T0" fmla="*/ 5 w 6"/>
                <a:gd name="T1" fmla="*/ 11 h 15"/>
                <a:gd name="T2" fmla="*/ 0 w 6"/>
                <a:gd name="T3" fmla="*/ 13 h 15"/>
                <a:gd name="T4" fmla="*/ 2 w 6"/>
                <a:gd name="T5" fmla="*/ 10 h 15"/>
                <a:gd name="T6" fmla="*/ 2 w 6"/>
                <a:gd name="T7" fmla="*/ 2 h 15"/>
                <a:gd name="T8" fmla="*/ 4 w 6"/>
                <a:gd name="T9" fmla="*/ 0 h 15"/>
                <a:gd name="T10" fmla="*/ 5 w 6"/>
                <a:gd name="T11" fmla="*/ 2 h 15"/>
                <a:gd name="T12" fmla="*/ 6 w 6"/>
                <a:gd name="T13" fmla="*/ 7 h 15"/>
                <a:gd name="T14" fmla="*/ 5 w 6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5">
                  <a:moveTo>
                    <a:pt x="5" y="11"/>
                  </a:moveTo>
                  <a:cubicBezTo>
                    <a:pt x="4" y="15"/>
                    <a:pt x="2" y="14"/>
                    <a:pt x="0" y="13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1" y="8"/>
                    <a:pt x="1" y="5"/>
                    <a:pt x="2" y="2"/>
                  </a:cubicBezTo>
                  <a:cubicBezTo>
                    <a:pt x="2" y="1"/>
                    <a:pt x="2" y="0"/>
                    <a:pt x="4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4"/>
                    <a:pt x="5" y="6"/>
                    <a:pt x="6" y="7"/>
                  </a:cubicBezTo>
                  <a:cubicBezTo>
                    <a:pt x="5" y="8"/>
                    <a:pt x="5" y="10"/>
                    <a:pt x="5" y="11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8" name="Freeform 192">
              <a:extLst>
                <a:ext uri="{FF2B5EF4-FFF2-40B4-BE49-F238E27FC236}">
                  <a16:creationId xmlns:a16="http://schemas.microsoft.com/office/drawing/2014/main" id="{D8CE6608-A071-38F7-27E8-CD20BCF9B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" y="1119"/>
              <a:ext cx="22" cy="27"/>
            </a:xfrm>
            <a:custGeom>
              <a:avLst/>
              <a:gdLst>
                <a:gd name="T0" fmla="*/ 1 w 5"/>
                <a:gd name="T1" fmla="*/ 3 h 6"/>
                <a:gd name="T2" fmla="*/ 2 w 5"/>
                <a:gd name="T3" fmla="*/ 0 h 6"/>
                <a:gd name="T4" fmla="*/ 5 w 5"/>
                <a:gd name="T5" fmla="*/ 4 h 6"/>
                <a:gd name="T6" fmla="*/ 3 w 5"/>
                <a:gd name="T7" fmla="*/ 6 h 6"/>
                <a:gd name="T8" fmla="*/ 1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2" y="2"/>
                    <a:pt x="0" y="0"/>
                    <a:pt x="2" y="0"/>
                  </a:cubicBezTo>
                  <a:cubicBezTo>
                    <a:pt x="4" y="0"/>
                    <a:pt x="5" y="2"/>
                    <a:pt x="5" y="4"/>
                  </a:cubicBezTo>
                  <a:cubicBezTo>
                    <a:pt x="5" y="5"/>
                    <a:pt x="5" y="6"/>
                    <a:pt x="3" y="6"/>
                  </a:cubicBezTo>
                  <a:cubicBezTo>
                    <a:pt x="0" y="6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AEC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9" name="Freeform 193">
              <a:extLst>
                <a:ext uri="{FF2B5EF4-FFF2-40B4-BE49-F238E27FC236}">
                  <a16:creationId xmlns:a16="http://schemas.microsoft.com/office/drawing/2014/main" id="{0EE64560-84D8-5C3A-4298-3ED23FE0F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2" y="1128"/>
              <a:ext cx="9" cy="1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1 h 3"/>
                <a:gd name="T6" fmla="*/ 1 w 2"/>
                <a:gd name="T7" fmla="*/ 0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1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AAD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0" name="Freeform 194">
              <a:extLst>
                <a:ext uri="{FF2B5EF4-FFF2-40B4-BE49-F238E27FC236}">
                  <a16:creationId xmlns:a16="http://schemas.microsoft.com/office/drawing/2014/main" id="{564D194D-8931-3911-A21F-7C655F8B8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1114"/>
              <a:ext cx="13" cy="14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1 h 3"/>
                <a:gd name="T4" fmla="*/ 1 w 3"/>
                <a:gd name="T5" fmla="*/ 0 h 3"/>
                <a:gd name="T6" fmla="*/ 3 w 3"/>
                <a:gd name="T7" fmla="*/ 1 h 3"/>
                <a:gd name="T8" fmla="*/ 1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B2D8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1" name="Freeform 195">
              <a:extLst>
                <a:ext uri="{FF2B5EF4-FFF2-40B4-BE49-F238E27FC236}">
                  <a16:creationId xmlns:a16="http://schemas.microsoft.com/office/drawing/2014/main" id="{C6D8FD72-066A-C763-C508-F2EDD83C4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" y="1146"/>
              <a:ext cx="27" cy="22"/>
            </a:xfrm>
            <a:custGeom>
              <a:avLst/>
              <a:gdLst>
                <a:gd name="T0" fmla="*/ 3 w 6"/>
                <a:gd name="T1" fmla="*/ 4 h 5"/>
                <a:gd name="T2" fmla="*/ 0 w 6"/>
                <a:gd name="T3" fmla="*/ 3 h 5"/>
                <a:gd name="T4" fmla="*/ 1 w 6"/>
                <a:gd name="T5" fmla="*/ 2 h 5"/>
                <a:gd name="T6" fmla="*/ 6 w 6"/>
                <a:gd name="T7" fmla="*/ 3 h 5"/>
                <a:gd name="T8" fmla="*/ 3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2" y="4"/>
                    <a:pt x="0" y="5"/>
                    <a:pt x="0" y="3"/>
                  </a:cubicBezTo>
                  <a:cubicBezTo>
                    <a:pt x="0" y="2"/>
                    <a:pt x="0" y="1"/>
                    <a:pt x="1" y="2"/>
                  </a:cubicBezTo>
                  <a:cubicBezTo>
                    <a:pt x="3" y="3"/>
                    <a:pt x="5" y="0"/>
                    <a:pt x="6" y="3"/>
                  </a:cubicBezTo>
                  <a:cubicBezTo>
                    <a:pt x="6" y="4"/>
                    <a:pt x="6" y="4"/>
                    <a:pt x="3" y="4"/>
                  </a:cubicBezTo>
                  <a:close/>
                </a:path>
              </a:pathLst>
            </a:custGeom>
            <a:solidFill>
              <a:srgbClr val="E9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2" name="Freeform 196">
              <a:extLst>
                <a:ext uri="{FF2B5EF4-FFF2-40B4-BE49-F238E27FC236}">
                  <a16:creationId xmlns:a16="http://schemas.microsoft.com/office/drawing/2014/main" id="{0ED7D4EF-80B0-C6D5-53D3-EEE40FC8C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7" y="1168"/>
              <a:ext cx="27" cy="14"/>
            </a:xfrm>
            <a:custGeom>
              <a:avLst/>
              <a:gdLst>
                <a:gd name="T0" fmla="*/ 3 w 6"/>
                <a:gd name="T1" fmla="*/ 1 h 3"/>
                <a:gd name="T2" fmla="*/ 6 w 6"/>
                <a:gd name="T3" fmla="*/ 2 h 3"/>
                <a:gd name="T4" fmla="*/ 6 w 6"/>
                <a:gd name="T5" fmla="*/ 3 h 3"/>
                <a:gd name="T6" fmla="*/ 1 w 6"/>
                <a:gd name="T7" fmla="*/ 3 h 3"/>
                <a:gd name="T8" fmla="*/ 0 w 6"/>
                <a:gd name="T9" fmla="*/ 2 h 3"/>
                <a:gd name="T10" fmla="*/ 3 w 6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4" y="2"/>
                    <a:pt x="2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56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3" name="Freeform 197">
              <a:extLst>
                <a:ext uri="{FF2B5EF4-FFF2-40B4-BE49-F238E27FC236}">
                  <a16:creationId xmlns:a16="http://schemas.microsoft.com/office/drawing/2014/main" id="{C034BB86-9579-4228-825C-D7F40E466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1" y="1159"/>
              <a:ext cx="35" cy="32"/>
            </a:xfrm>
            <a:custGeom>
              <a:avLst/>
              <a:gdLst>
                <a:gd name="T0" fmla="*/ 3 w 8"/>
                <a:gd name="T1" fmla="*/ 0 h 7"/>
                <a:gd name="T2" fmla="*/ 8 w 8"/>
                <a:gd name="T3" fmla="*/ 3 h 7"/>
                <a:gd name="T4" fmla="*/ 4 w 8"/>
                <a:gd name="T5" fmla="*/ 7 h 7"/>
                <a:gd name="T6" fmla="*/ 0 w 8"/>
                <a:gd name="T7" fmla="*/ 4 h 7"/>
                <a:gd name="T8" fmla="*/ 3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6" y="0"/>
                    <a:pt x="8" y="1"/>
                    <a:pt x="8" y="3"/>
                  </a:cubicBez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ED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4" name="Freeform 198">
              <a:extLst>
                <a:ext uri="{FF2B5EF4-FFF2-40B4-BE49-F238E27FC236}">
                  <a16:creationId xmlns:a16="http://schemas.microsoft.com/office/drawing/2014/main" id="{102F519D-E7FE-9DFD-0484-3AACBE655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" y="1159"/>
              <a:ext cx="31" cy="32"/>
            </a:xfrm>
            <a:custGeom>
              <a:avLst/>
              <a:gdLst>
                <a:gd name="T0" fmla="*/ 4 w 7"/>
                <a:gd name="T1" fmla="*/ 0 h 7"/>
                <a:gd name="T2" fmla="*/ 7 w 7"/>
                <a:gd name="T3" fmla="*/ 4 h 7"/>
                <a:gd name="T4" fmla="*/ 4 w 7"/>
                <a:gd name="T5" fmla="*/ 7 h 7"/>
                <a:gd name="T6" fmla="*/ 1 w 7"/>
                <a:gd name="T7" fmla="*/ 5 h 7"/>
                <a:gd name="T8" fmla="*/ 2 w 7"/>
                <a:gd name="T9" fmla="*/ 1 h 7"/>
                <a:gd name="T10" fmla="*/ 4 w 7"/>
                <a:gd name="T11" fmla="*/ 0 h 7"/>
                <a:gd name="T12" fmla="*/ 4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5" y="1"/>
                    <a:pt x="7" y="2"/>
                    <a:pt x="7" y="4"/>
                  </a:cubicBezTo>
                  <a:cubicBezTo>
                    <a:pt x="7" y="5"/>
                    <a:pt x="6" y="6"/>
                    <a:pt x="4" y="7"/>
                  </a:cubicBezTo>
                  <a:cubicBezTo>
                    <a:pt x="3" y="7"/>
                    <a:pt x="1" y="7"/>
                    <a:pt x="1" y="5"/>
                  </a:cubicBezTo>
                  <a:cubicBezTo>
                    <a:pt x="1" y="4"/>
                    <a:pt x="0" y="2"/>
                    <a:pt x="2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4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" name="Freeform 199">
              <a:extLst>
                <a:ext uri="{FF2B5EF4-FFF2-40B4-BE49-F238E27FC236}">
                  <a16:creationId xmlns:a16="http://schemas.microsoft.com/office/drawing/2014/main" id="{D24CB6D4-E4A1-3B2D-38FB-4D37D0C83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" y="1381"/>
              <a:ext cx="22" cy="9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0 h 2"/>
                <a:gd name="T6" fmla="*/ 5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3" y="1"/>
                    <a:pt x="1" y="2"/>
                    <a:pt x="0" y="1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88B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6" name="Freeform 200">
              <a:extLst>
                <a:ext uri="{FF2B5EF4-FFF2-40B4-BE49-F238E27FC236}">
                  <a16:creationId xmlns:a16="http://schemas.microsoft.com/office/drawing/2014/main" id="{54DBFBF0-639F-FA27-CF74-8C67F12F9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" y="1399"/>
              <a:ext cx="31" cy="9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0 h 2"/>
                <a:gd name="T4" fmla="*/ 6 w 7"/>
                <a:gd name="T5" fmla="*/ 0 h 2"/>
                <a:gd name="T6" fmla="*/ 7 w 7"/>
                <a:gd name="T7" fmla="*/ 0 h 2"/>
                <a:gd name="T8" fmla="*/ 6 w 7"/>
                <a:gd name="T9" fmla="*/ 2 h 2"/>
                <a:gd name="T10" fmla="*/ 0 w 7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486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7" name="Freeform 201">
              <a:extLst>
                <a:ext uri="{FF2B5EF4-FFF2-40B4-BE49-F238E27FC236}">
                  <a16:creationId xmlns:a16="http://schemas.microsoft.com/office/drawing/2014/main" id="{BF792650-A67B-A568-A893-FE22E69DB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" y="1168"/>
              <a:ext cx="22" cy="18"/>
            </a:xfrm>
            <a:custGeom>
              <a:avLst/>
              <a:gdLst>
                <a:gd name="T0" fmla="*/ 2 w 5"/>
                <a:gd name="T1" fmla="*/ 0 h 4"/>
                <a:gd name="T2" fmla="*/ 4 w 5"/>
                <a:gd name="T3" fmla="*/ 2 h 4"/>
                <a:gd name="T4" fmla="*/ 2 w 5"/>
                <a:gd name="T5" fmla="*/ 4 h 4"/>
                <a:gd name="T6" fmla="*/ 0 w 5"/>
                <a:gd name="T7" fmla="*/ 1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3" y="1"/>
                    <a:pt x="5" y="0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6A6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3CCA9650-AE8A-4348-98BB-2E7C21C6E4E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24">
            <a:extLst>
              <a:ext uri="{FF2B5EF4-FFF2-40B4-BE49-F238E27FC236}">
                <a16:creationId xmlns:a16="http://schemas.microsoft.com/office/drawing/2014/main" id="{447DB878-4C86-47F7-9F16-5A3C601A0BA8}"/>
              </a:ext>
            </a:extLst>
          </p:cNvPr>
          <p:cNvGrpSpPr/>
          <p:nvPr/>
        </p:nvGrpSpPr>
        <p:grpSpPr>
          <a:xfrm>
            <a:off x="4290821" y="2319549"/>
            <a:ext cx="1870368" cy="1756956"/>
            <a:chOff x="4290821" y="2319549"/>
            <a:chExt cx="1870368" cy="1756956"/>
          </a:xfrm>
        </p:grpSpPr>
        <p:sp>
          <p:nvSpPr>
            <p:cNvPr id="4" name="TextBox 5">
              <a:extLst>
                <a:ext uri="{FF2B5EF4-FFF2-40B4-BE49-F238E27FC236}">
                  <a16:creationId xmlns:a16="http://schemas.microsoft.com/office/drawing/2014/main" id="{5E48E1A4-C14A-47E8-9C92-50E2C57FCE2C}"/>
                </a:ext>
              </a:extLst>
            </p:cNvPr>
            <p:cNvSpPr txBox="1"/>
            <p:nvPr/>
          </p:nvSpPr>
          <p:spPr>
            <a:xfrm>
              <a:off x="4290821" y="2319549"/>
              <a:ext cx="1870368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58B6C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58B6C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B2AE1BF4-70DF-4E0F-A2E6-20A00DE28B72}"/>
                </a:ext>
              </a:extLst>
            </p:cNvPr>
            <p:cNvSpPr txBox="1"/>
            <p:nvPr/>
          </p:nvSpPr>
          <p:spPr>
            <a:xfrm>
              <a:off x="4290821" y="2622261"/>
              <a:ext cx="187035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33">
            <a:extLst>
              <a:ext uri="{FF2B5EF4-FFF2-40B4-BE49-F238E27FC236}">
                <a16:creationId xmlns:a16="http://schemas.microsoft.com/office/drawing/2014/main" id="{E57720AA-DC98-405B-BAD2-1883A523DE0A}"/>
              </a:ext>
            </a:extLst>
          </p:cNvPr>
          <p:cNvGrpSpPr/>
          <p:nvPr/>
        </p:nvGrpSpPr>
        <p:grpSpPr>
          <a:xfrm>
            <a:off x="6296558" y="2319549"/>
            <a:ext cx="1791529" cy="1756956"/>
            <a:chOff x="6296558" y="2319549"/>
            <a:chExt cx="1791529" cy="1756956"/>
          </a:xfrm>
        </p:grpSpPr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D77AFC95-D3B3-4CF5-92A9-5D8FDCB66761}"/>
                </a:ext>
              </a:extLst>
            </p:cNvPr>
            <p:cNvSpPr txBox="1"/>
            <p:nvPr/>
          </p:nvSpPr>
          <p:spPr>
            <a:xfrm>
              <a:off x="6296558" y="2319549"/>
              <a:ext cx="1791529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75BDA7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75BDA7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6A14F1F1-FBEB-4B78-A275-4B494F334484}"/>
                </a:ext>
              </a:extLst>
            </p:cNvPr>
            <p:cNvSpPr txBox="1"/>
            <p:nvPr/>
          </p:nvSpPr>
          <p:spPr>
            <a:xfrm>
              <a:off x="6296558" y="2622261"/>
              <a:ext cx="179152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10">
            <a:extLst>
              <a:ext uri="{FF2B5EF4-FFF2-40B4-BE49-F238E27FC236}">
                <a16:creationId xmlns:a16="http://schemas.microsoft.com/office/drawing/2014/main" id="{FBE14417-CF55-4617-B687-03E4B49C75E1}"/>
              </a:ext>
            </a:extLst>
          </p:cNvPr>
          <p:cNvSpPr txBox="1"/>
          <p:nvPr/>
        </p:nvSpPr>
        <p:spPr>
          <a:xfrm>
            <a:off x="3870033" y="1002407"/>
            <a:ext cx="4853049" cy="10772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kern="0" dirty="0">
                <a:solidFill>
                  <a:schemeClr val="accent6"/>
                </a:solidFill>
                <a:latin typeface="Arial"/>
                <a:ea typeface="Arial"/>
                <a:cs typeface="B Nazanin" panose="00000400000000000000" pitchFamily="2" charset="-78"/>
              </a:rPr>
              <a:t>اسلاید متن </a:t>
            </a:r>
            <a:r>
              <a:rPr lang="fa-IR" sz="3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را پاک کنید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برای ارائه شما</a:t>
            </a:r>
            <a:endParaRPr lang="en-US" sz="3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11" name="Group 4">
            <a:extLst>
              <a:ext uri="{FF2B5EF4-FFF2-40B4-BE49-F238E27FC236}">
                <a16:creationId xmlns:a16="http://schemas.microsoft.com/office/drawing/2014/main" id="{29F4E267-6FB6-32A0-967C-BA34A67DF9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50938" y="1522413"/>
            <a:ext cx="2800349" cy="2789237"/>
            <a:chOff x="725" y="959"/>
            <a:chExt cx="1764" cy="1757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C38E3F1E-03E8-B3A5-C3AA-8992ED0E4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" y="959"/>
              <a:ext cx="1764" cy="1757"/>
            </a:xfrm>
            <a:custGeom>
              <a:avLst/>
              <a:gdLst>
                <a:gd name="T0" fmla="*/ 104 w 211"/>
                <a:gd name="T1" fmla="*/ 210 h 210"/>
                <a:gd name="T2" fmla="*/ 1 w 211"/>
                <a:gd name="T3" fmla="*/ 102 h 210"/>
                <a:gd name="T4" fmla="*/ 108 w 211"/>
                <a:gd name="T5" fmla="*/ 1 h 210"/>
                <a:gd name="T6" fmla="*/ 210 w 211"/>
                <a:gd name="T7" fmla="*/ 109 h 210"/>
                <a:gd name="T8" fmla="*/ 104 w 21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10">
                  <a:moveTo>
                    <a:pt x="104" y="210"/>
                  </a:moveTo>
                  <a:cubicBezTo>
                    <a:pt x="46" y="209"/>
                    <a:pt x="0" y="161"/>
                    <a:pt x="1" y="102"/>
                  </a:cubicBezTo>
                  <a:cubicBezTo>
                    <a:pt x="2" y="46"/>
                    <a:pt x="50" y="0"/>
                    <a:pt x="108" y="1"/>
                  </a:cubicBezTo>
                  <a:cubicBezTo>
                    <a:pt x="166" y="2"/>
                    <a:pt x="211" y="49"/>
                    <a:pt x="210" y="109"/>
                  </a:cubicBezTo>
                  <a:cubicBezTo>
                    <a:pt x="209" y="165"/>
                    <a:pt x="161" y="210"/>
                    <a:pt x="104" y="210"/>
                  </a:cubicBezTo>
                  <a:close/>
                </a:path>
              </a:pathLst>
            </a:custGeom>
            <a:solidFill>
              <a:srgbClr val="858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B4F460BE-4536-F6F7-480F-BF22ADA83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" y="1101"/>
              <a:ext cx="1137" cy="1489"/>
            </a:xfrm>
            <a:custGeom>
              <a:avLst/>
              <a:gdLst>
                <a:gd name="T0" fmla="*/ 58 w 136"/>
                <a:gd name="T1" fmla="*/ 15 h 178"/>
                <a:gd name="T2" fmla="*/ 94 w 136"/>
                <a:gd name="T3" fmla="*/ 11 h 178"/>
                <a:gd name="T4" fmla="*/ 117 w 136"/>
                <a:gd name="T5" fmla="*/ 17 h 178"/>
                <a:gd name="T6" fmla="*/ 114 w 136"/>
                <a:gd name="T7" fmla="*/ 32 h 178"/>
                <a:gd name="T8" fmla="*/ 126 w 136"/>
                <a:gd name="T9" fmla="*/ 63 h 178"/>
                <a:gd name="T10" fmla="*/ 116 w 136"/>
                <a:gd name="T11" fmla="*/ 84 h 178"/>
                <a:gd name="T12" fmla="*/ 120 w 136"/>
                <a:gd name="T13" fmla="*/ 90 h 178"/>
                <a:gd name="T14" fmla="*/ 127 w 136"/>
                <a:gd name="T15" fmla="*/ 112 h 178"/>
                <a:gd name="T16" fmla="*/ 117 w 136"/>
                <a:gd name="T17" fmla="*/ 124 h 178"/>
                <a:gd name="T18" fmla="*/ 118 w 136"/>
                <a:gd name="T19" fmla="*/ 158 h 178"/>
                <a:gd name="T20" fmla="*/ 48 w 136"/>
                <a:gd name="T21" fmla="*/ 173 h 178"/>
                <a:gd name="T22" fmla="*/ 18 w 136"/>
                <a:gd name="T23" fmla="*/ 128 h 178"/>
                <a:gd name="T24" fmla="*/ 1 w 136"/>
                <a:gd name="T25" fmla="*/ 97 h 178"/>
                <a:gd name="T26" fmla="*/ 17 w 136"/>
                <a:gd name="T27" fmla="*/ 74 h 178"/>
                <a:gd name="T28" fmla="*/ 19 w 136"/>
                <a:gd name="T29" fmla="*/ 24 h 178"/>
                <a:gd name="T30" fmla="*/ 40 w 136"/>
                <a:gd name="T31" fmla="*/ 15 h 178"/>
                <a:gd name="T32" fmla="*/ 27 w 136"/>
                <a:gd name="T33" fmla="*/ 11 h 178"/>
                <a:gd name="T34" fmla="*/ 29 w 136"/>
                <a:gd name="T35" fmla="*/ 40 h 178"/>
                <a:gd name="T36" fmla="*/ 35 w 136"/>
                <a:gd name="T37" fmla="*/ 93 h 178"/>
                <a:gd name="T38" fmla="*/ 28 w 136"/>
                <a:gd name="T39" fmla="*/ 101 h 178"/>
                <a:gd name="T40" fmla="*/ 10 w 136"/>
                <a:gd name="T41" fmla="*/ 99 h 178"/>
                <a:gd name="T42" fmla="*/ 22 w 136"/>
                <a:gd name="T43" fmla="*/ 111 h 178"/>
                <a:gd name="T44" fmla="*/ 25 w 136"/>
                <a:gd name="T45" fmla="*/ 149 h 178"/>
                <a:gd name="T46" fmla="*/ 89 w 136"/>
                <a:gd name="T47" fmla="*/ 166 h 178"/>
                <a:gd name="T48" fmla="*/ 110 w 136"/>
                <a:gd name="T49" fmla="*/ 141 h 178"/>
                <a:gd name="T50" fmla="*/ 109 w 136"/>
                <a:gd name="T51" fmla="*/ 114 h 178"/>
                <a:gd name="T52" fmla="*/ 126 w 136"/>
                <a:gd name="T53" fmla="*/ 100 h 178"/>
                <a:gd name="T54" fmla="*/ 105 w 136"/>
                <a:gd name="T55" fmla="*/ 102 h 178"/>
                <a:gd name="T56" fmla="*/ 100 w 136"/>
                <a:gd name="T57" fmla="*/ 95 h 178"/>
                <a:gd name="T58" fmla="*/ 113 w 136"/>
                <a:gd name="T59" fmla="*/ 76 h 178"/>
                <a:gd name="T60" fmla="*/ 110 w 136"/>
                <a:gd name="T61" fmla="*/ 48 h 178"/>
                <a:gd name="T62" fmla="*/ 109 w 136"/>
                <a:gd name="T63" fmla="*/ 25 h 178"/>
                <a:gd name="T64" fmla="*/ 107 w 136"/>
                <a:gd name="T65" fmla="*/ 10 h 178"/>
                <a:gd name="T66" fmla="*/ 86 w 136"/>
                <a:gd name="T67" fmla="*/ 23 h 178"/>
                <a:gd name="T68" fmla="*/ 40 w 136"/>
                <a:gd name="T69" fmla="*/ 1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" h="178">
                  <a:moveTo>
                    <a:pt x="40" y="17"/>
                  </a:moveTo>
                  <a:cubicBezTo>
                    <a:pt x="47" y="19"/>
                    <a:pt x="52" y="16"/>
                    <a:pt x="58" y="15"/>
                  </a:cubicBezTo>
                  <a:cubicBezTo>
                    <a:pt x="66" y="13"/>
                    <a:pt x="74" y="12"/>
                    <a:pt x="82" y="16"/>
                  </a:cubicBezTo>
                  <a:cubicBezTo>
                    <a:pt x="87" y="19"/>
                    <a:pt x="91" y="18"/>
                    <a:pt x="94" y="11"/>
                  </a:cubicBezTo>
                  <a:cubicBezTo>
                    <a:pt x="96" y="6"/>
                    <a:pt x="100" y="0"/>
                    <a:pt x="108" y="2"/>
                  </a:cubicBezTo>
                  <a:cubicBezTo>
                    <a:pt x="115" y="3"/>
                    <a:pt x="118" y="9"/>
                    <a:pt x="117" y="17"/>
                  </a:cubicBezTo>
                  <a:cubicBezTo>
                    <a:pt x="117" y="19"/>
                    <a:pt x="118" y="21"/>
                    <a:pt x="119" y="23"/>
                  </a:cubicBezTo>
                  <a:cubicBezTo>
                    <a:pt x="121" y="28"/>
                    <a:pt x="124" y="32"/>
                    <a:pt x="114" y="32"/>
                  </a:cubicBezTo>
                  <a:cubicBezTo>
                    <a:pt x="108" y="31"/>
                    <a:pt x="111" y="36"/>
                    <a:pt x="113" y="38"/>
                  </a:cubicBezTo>
                  <a:cubicBezTo>
                    <a:pt x="120" y="45"/>
                    <a:pt x="116" y="57"/>
                    <a:pt x="126" y="63"/>
                  </a:cubicBezTo>
                  <a:cubicBezTo>
                    <a:pt x="127" y="63"/>
                    <a:pt x="127" y="66"/>
                    <a:pt x="126" y="66"/>
                  </a:cubicBezTo>
                  <a:cubicBezTo>
                    <a:pt x="118" y="69"/>
                    <a:pt x="120" y="79"/>
                    <a:pt x="116" y="84"/>
                  </a:cubicBezTo>
                  <a:cubicBezTo>
                    <a:pt x="115" y="85"/>
                    <a:pt x="113" y="87"/>
                    <a:pt x="115" y="89"/>
                  </a:cubicBezTo>
                  <a:cubicBezTo>
                    <a:pt x="116" y="90"/>
                    <a:pt x="118" y="90"/>
                    <a:pt x="120" y="90"/>
                  </a:cubicBezTo>
                  <a:cubicBezTo>
                    <a:pt x="123" y="89"/>
                    <a:pt x="128" y="84"/>
                    <a:pt x="130" y="90"/>
                  </a:cubicBezTo>
                  <a:cubicBezTo>
                    <a:pt x="133" y="97"/>
                    <a:pt x="136" y="106"/>
                    <a:pt x="127" y="112"/>
                  </a:cubicBezTo>
                  <a:cubicBezTo>
                    <a:pt x="125" y="113"/>
                    <a:pt x="123" y="115"/>
                    <a:pt x="120" y="116"/>
                  </a:cubicBezTo>
                  <a:cubicBezTo>
                    <a:pt x="116" y="117"/>
                    <a:pt x="113" y="119"/>
                    <a:pt x="117" y="124"/>
                  </a:cubicBezTo>
                  <a:cubicBezTo>
                    <a:pt x="119" y="126"/>
                    <a:pt x="119" y="129"/>
                    <a:pt x="119" y="131"/>
                  </a:cubicBezTo>
                  <a:cubicBezTo>
                    <a:pt x="119" y="140"/>
                    <a:pt x="117" y="149"/>
                    <a:pt x="118" y="158"/>
                  </a:cubicBezTo>
                  <a:cubicBezTo>
                    <a:pt x="120" y="170"/>
                    <a:pt x="104" y="178"/>
                    <a:pt x="93" y="173"/>
                  </a:cubicBezTo>
                  <a:cubicBezTo>
                    <a:pt x="78" y="167"/>
                    <a:pt x="62" y="169"/>
                    <a:pt x="48" y="173"/>
                  </a:cubicBezTo>
                  <a:cubicBezTo>
                    <a:pt x="32" y="178"/>
                    <a:pt x="14" y="168"/>
                    <a:pt x="18" y="150"/>
                  </a:cubicBezTo>
                  <a:cubicBezTo>
                    <a:pt x="20" y="143"/>
                    <a:pt x="18" y="135"/>
                    <a:pt x="18" y="128"/>
                  </a:cubicBezTo>
                  <a:cubicBezTo>
                    <a:pt x="19" y="120"/>
                    <a:pt x="14" y="115"/>
                    <a:pt x="8" y="111"/>
                  </a:cubicBezTo>
                  <a:cubicBezTo>
                    <a:pt x="3" y="108"/>
                    <a:pt x="0" y="104"/>
                    <a:pt x="1" y="97"/>
                  </a:cubicBezTo>
                  <a:cubicBezTo>
                    <a:pt x="1" y="91"/>
                    <a:pt x="7" y="92"/>
                    <a:pt x="11" y="90"/>
                  </a:cubicBezTo>
                  <a:cubicBezTo>
                    <a:pt x="19" y="87"/>
                    <a:pt x="21" y="82"/>
                    <a:pt x="17" y="74"/>
                  </a:cubicBezTo>
                  <a:cubicBezTo>
                    <a:pt x="14" y="69"/>
                    <a:pt x="15" y="65"/>
                    <a:pt x="16" y="60"/>
                  </a:cubicBezTo>
                  <a:cubicBezTo>
                    <a:pt x="18" y="48"/>
                    <a:pt x="23" y="37"/>
                    <a:pt x="19" y="24"/>
                  </a:cubicBezTo>
                  <a:cubicBezTo>
                    <a:pt x="16" y="17"/>
                    <a:pt x="17" y="8"/>
                    <a:pt x="27" y="4"/>
                  </a:cubicBezTo>
                  <a:cubicBezTo>
                    <a:pt x="36" y="1"/>
                    <a:pt x="41" y="5"/>
                    <a:pt x="40" y="15"/>
                  </a:cubicBezTo>
                  <a:cubicBezTo>
                    <a:pt x="39" y="15"/>
                    <a:pt x="39" y="15"/>
                    <a:pt x="38" y="14"/>
                  </a:cubicBezTo>
                  <a:cubicBezTo>
                    <a:pt x="35" y="12"/>
                    <a:pt x="32" y="6"/>
                    <a:pt x="27" y="11"/>
                  </a:cubicBezTo>
                  <a:cubicBezTo>
                    <a:pt x="22" y="16"/>
                    <a:pt x="24" y="21"/>
                    <a:pt x="28" y="25"/>
                  </a:cubicBezTo>
                  <a:cubicBezTo>
                    <a:pt x="32" y="30"/>
                    <a:pt x="32" y="35"/>
                    <a:pt x="29" y="40"/>
                  </a:cubicBezTo>
                  <a:cubicBezTo>
                    <a:pt x="26" y="47"/>
                    <a:pt x="23" y="54"/>
                    <a:pt x="23" y="62"/>
                  </a:cubicBezTo>
                  <a:cubicBezTo>
                    <a:pt x="22" y="75"/>
                    <a:pt x="26" y="85"/>
                    <a:pt x="35" y="93"/>
                  </a:cubicBezTo>
                  <a:cubicBezTo>
                    <a:pt x="37" y="95"/>
                    <a:pt x="41" y="98"/>
                    <a:pt x="38" y="102"/>
                  </a:cubicBezTo>
                  <a:cubicBezTo>
                    <a:pt x="35" y="105"/>
                    <a:pt x="31" y="103"/>
                    <a:pt x="28" y="101"/>
                  </a:cubicBezTo>
                  <a:cubicBezTo>
                    <a:pt x="25" y="99"/>
                    <a:pt x="23" y="97"/>
                    <a:pt x="20" y="96"/>
                  </a:cubicBezTo>
                  <a:cubicBezTo>
                    <a:pt x="16" y="95"/>
                    <a:pt x="12" y="93"/>
                    <a:pt x="10" y="99"/>
                  </a:cubicBezTo>
                  <a:cubicBezTo>
                    <a:pt x="8" y="104"/>
                    <a:pt x="12" y="107"/>
                    <a:pt x="16" y="109"/>
                  </a:cubicBezTo>
                  <a:cubicBezTo>
                    <a:pt x="18" y="110"/>
                    <a:pt x="20" y="110"/>
                    <a:pt x="22" y="111"/>
                  </a:cubicBezTo>
                  <a:cubicBezTo>
                    <a:pt x="27" y="113"/>
                    <a:pt x="29" y="116"/>
                    <a:pt x="27" y="121"/>
                  </a:cubicBezTo>
                  <a:cubicBezTo>
                    <a:pt x="24" y="130"/>
                    <a:pt x="25" y="139"/>
                    <a:pt x="25" y="149"/>
                  </a:cubicBezTo>
                  <a:cubicBezTo>
                    <a:pt x="25" y="166"/>
                    <a:pt x="31" y="170"/>
                    <a:pt x="47" y="166"/>
                  </a:cubicBezTo>
                  <a:cubicBezTo>
                    <a:pt x="61" y="163"/>
                    <a:pt x="75" y="163"/>
                    <a:pt x="89" y="166"/>
                  </a:cubicBezTo>
                  <a:cubicBezTo>
                    <a:pt x="108" y="169"/>
                    <a:pt x="113" y="165"/>
                    <a:pt x="111" y="146"/>
                  </a:cubicBezTo>
                  <a:cubicBezTo>
                    <a:pt x="110" y="145"/>
                    <a:pt x="110" y="143"/>
                    <a:pt x="110" y="141"/>
                  </a:cubicBezTo>
                  <a:cubicBezTo>
                    <a:pt x="110" y="135"/>
                    <a:pt x="111" y="128"/>
                    <a:pt x="108" y="122"/>
                  </a:cubicBezTo>
                  <a:cubicBezTo>
                    <a:pt x="107" y="119"/>
                    <a:pt x="107" y="116"/>
                    <a:pt x="109" y="114"/>
                  </a:cubicBezTo>
                  <a:cubicBezTo>
                    <a:pt x="111" y="111"/>
                    <a:pt x="115" y="110"/>
                    <a:pt x="119" y="109"/>
                  </a:cubicBezTo>
                  <a:cubicBezTo>
                    <a:pt x="123" y="107"/>
                    <a:pt x="127" y="105"/>
                    <a:pt x="126" y="100"/>
                  </a:cubicBezTo>
                  <a:cubicBezTo>
                    <a:pt x="125" y="94"/>
                    <a:pt x="120" y="95"/>
                    <a:pt x="115" y="96"/>
                  </a:cubicBezTo>
                  <a:cubicBezTo>
                    <a:pt x="111" y="97"/>
                    <a:pt x="108" y="100"/>
                    <a:pt x="105" y="102"/>
                  </a:cubicBezTo>
                  <a:cubicBezTo>
                    <a:pt x="103" y="103"/>
                    <a:pt x="100" y="104"/>
                    <a:pt x="98" y="102"/>
                  </a:cubicBezTo>
                  <a:cubicBezTo>
                    <a:pt x="95" y="99"/>
                    <a:pt x="98" y="97"/>
                    <a:pt x="100" y="95"/>
                  </a:cubicBezTo>
                  <a:cubicBezTo>
                    <a:pt x="105" y="91"/>
                    <a:pt x="109" y="87"/>
                    <a:pt x="110" y="81"/>
                  </a:cubicBezTo>
                  <a:cubicBezTo>
                    <a:pt x="111" y="80"/>
                    <a:pt x="112" y="78"/>
                    <a:pt x="113" y="76"/>
                  </a:cubicBezTo>
                  <a:cubicBezTo>
                    <a:pt x="115" y="69"/>
                    <a:pt x="115" y="63"/>
                    <a:pt x="113" y="56"/>
                  </a:cubicBezTo>
                  <a:cubicBezTo>
                    <a:pt x="111" y="53"/>
                    <a:pt x="111" y="51"/>
                    <a:pt x="110" y="48"/>
                  </a:cubicBezTo>
                  <a:cubicBezTo>
                    <a:pt x="110" y="45"/>
                    <a:pt x="109" y="43"/>
                    <a:pt x="108" y="40"/>
                  </a:cubicBezTo>
                  <a:cubicBezTo>
                    <a:pt x="104" y="35"/>
                    <a:pt x="103" y="30"/>
                    <a:pt x="109" y="25"/>
                  </a:cubicBezTo>
                  <a:cubicBezTo>
                    <a:pt x="112" y="23"/>
                    <a:pt x="113" y="20"/>
                    <a:pt x="112" y="17"/>
                  </a:cubicBezTo>
                  <a:cubicBezTo>
                    <a:pt x="112" y="14"/>
                    <a:pt x="111" y="11"/>
                    <a:pt x="107" y="10"/>
                  </a:cubicBezTo>
                  <a:cubicBezTo>
                    <a:pt x="103" y="9"/>
                    <a:pt x="101" y="11"/>
                    <a:pt x="100" y="14"/>
                  </a:cubicBezTo>
                  <a:cubicBezTo>
                    <a:pt x="97" y="20"/>
                    <a:pt x="94" y="25"/>
                    <a:pt x="86" y="23"/>
                  </a:cubicBezTo>
                  <a:cubicBezTo>
                    <a:pt x="74" y="19"/>
                    <a:pt x="61" y="21"/>
                    <a:pt x="49" y="24"/>
                  </a:cubicBezTo>
                  <a:cubicBezTo>
                    <a:pt x="45" y="23"/>
                    <a:pt x="39" y="26"/>
                    <a:pt x="40" y="17"/>
                  </a:cubicBezTo>
                  <a:close/>
                </a:path>
              </a:pathLst>
            </a:custGeom>
            <a:solidFill>
              <a:srgbClr val="9486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A133D47B-D2DD-0523-19BE-CB55665F1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" y="1143"/>
              <a:ext cx="242" cy="284"/>
            </a:xfrm>
            <a:custGeom>
              <a:avLst/>
              <a:gdLst>
                <a:gd name="T0" fmla="*/ 19 w 29"/>
                <a:gd name="T1" fmla="*/ 12 h 34"/>
                <a:gd name="T2" fmla="*/ 29 w 29"/>
                <a:gd name="T3" fmla="*/ 16 h 34"/>
                <a:gd name="T4" fmla="*/ 7 w 29"/>
                <a:gd name="T5" fmla="*/ 34 h 34"/>
                <a:gd name="T6" fmla="*/ 5 w 29"/>
                <a:gd name="T7" fmla="*/ 22 h 34"/>
                <a:gd name="T8" fmla="*/ 1 w 29"/>
                <a:gd name="T9" fmla="*/ 10 h 34"/>
                <a:gd name="T10" fmla="*/ 9 w 29"/>
                <a:gd name="T11" fmla="*/ 1 h 34"/>
                <a:gd name="T12" fmla="*/ 19 w 29"/>
                <a:gd name="T13" fmla="*/ 10 h 34"/>
                <a:gd name="T14" fmla="*/ 19 w 29"/>
                <a:gd name="T15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4">
                  <a:moveTo>
                    <a:pt x="19" y="12"/>
                  </a:moveTo>
                  <a:cubicBezTo>
                    <a:pt x="20" y="19"/>
                    <a:pt x="26" y="15"/>
                    <a:pt x="29" y="16"/>
                  </a:cubicBezTo>
                  <a:cubicBezTo>
                    <a:pt x="22" y="23"/>
                    <a:pt x="16" y="30"/>
                    <a:pt x="7" y="34"/>
                  </a:cubicBezTo>
                  <a:cubicBezTo>
                    <a:pt x="8" y="29"/>
                    <a:pt x="10" y="26"/>
                    <a:pt x="5" y="22"/>
                  </a:cubicBezTo>
                  <a:cubicBezTo>
                    <a:pt x="1" y="20"/>
                    <a:pt x="0" y="14"/>
                    <a:pt x="1" y="10"/>
                  </a:cubicBezTo>
                  <a:cubicBezTo>
                    <a:pt x="2" y="6"/>
                    <a:pt x="5" y="2"/>
                    <a:pt x="9" y="1"/>
                  </a:cubicBezTo>
                  <a:cubicBezTo>
                    <a:pt x="15" y="0"/>
                    <a:pt x="17" y="6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lose/>
                </a:path>
              </a:pathLst>
            </a:custGeom>
            <a:solidFill>
              <a:srgbClr val="D7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4F2623F6-E75D-0A1D-135B-17736C1B0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" y="1235"/>
              <a:ext cx="852" cy="795"/>
            </a:xfrm>
            <a:custGeom>
              <a:avLst/>
              <a:gdLst>
                <a:gd name="T0" fmla="*/ 13 w 102"/>
                <a:gd name="T1" fmla="*/ 23 h 95"/>
                <a:gd name="T2" fmla="*/ 35 w 102"/>
                <a:gd name="T3" fmla="*/ 5 h 95"/>
                <a:gd name="T4" fmla="*/ 72 w 102"/>
                <a:gd name="T5" fmla="*/ 5 h 95"/>
                <a:gd name="T6" fmla="*/ 92 w 102"/>
                <a:gd name="T7" fmla="*/ 22 h 95"/>
                <a:gd name="T8" fmla="*/ 98 w 102"/>
                <a:gd name="T9" fmla="*/ 31 h 95"/>
                <a:gd name="T10" fmla="*/ 100 w 102"/>
                <a:gd name="T11" fmla="*/ 39 h 95"/>
                <a:gd name="T12" fmla="*/ 100 w 102"/>
                <a:gd name="T13" fmla="*/ 62 h 95"/>
                <a:gd name="T14" fmla="*/ 98 w 102"/>
                <a:gd name="T15" fmla="*/ 66 h 95"/>
                <a:gd name="T16" fmla="*/ 80 w 102"/>
                <a:gd name="T17" fmla="*/ 86 h 95"/>
                <a:gd name="T18" fmla="*/ 26 w 102"/>
                <a:gd name="T19" fmla="*/ 85 h 95"/>
                <a:gd name="T20" fmla="*/ 19 w 102"/>
                <a:gd name="T21" fmla="*/ 78 h 95"/>
                <a:gd name="T22" fmla="*/ 13 w 102"/>
                <a:gd name="T2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95">
                  <a:moveTo>
                    <a:pt x="13" y="23"/>
                  </a:moveTo>
                  <a:cubicBezTo>
                    <a:pt x="20" y="16"/>
                    <a:pt x="25" y="8"/>
                    <a:pt x="35" y="5"/>
                  </a:cubicBezTo>
                  <a:cubicBezTo>
                    <a:pt x="47" y="1"/>
                    <a:pt x="60" y="0"/>
                    <a:pt x="72" y="5"/>
                  </a:cubicBezTo>
                  <a:cubicBezTo>
                    <a:pt x="82" y="7"/>
                    <a:pt x="89" y="12"/>
                    <a:pt x="92" y="22"/>
                  </a:cubicBezTo>
                  <a:cubicBezTo>
                    <a:pt x="93" y="25"/>
                    <a:pt x="96" y="28"/>
                    <a:pt x="98" y="31"/>
                  </a:cubicBezTo>
                  <a:cubicBezTo>
                    <a:pt x="98" y="33"/>
                    <a:pt x="97" y="37"/>
                    <a:pt x="100" y="39"/>
                  </a:cubicBezTo>
                  <a:cubicBezTo>
                    <a:pt x="101" y="46"/>
                    <a:pt x="102" y="54"/>
                    <a:pt x="100" y="62"/>
                  </a:cubicBezTo>
                  <a:cubicBezTo>
                    <a:pt x="99" y="63"/>
                    <a:pt x="98" y="65"/>
                    <a:pt x="98" y="66"/>
                  </a:cubicBezTo>
                  <a:cubicBezTo>
                    <a:pt x="92" y="73"/>
                    <a:pt x="85" y="79"/>
                    <a:pt x="80" y="86"/>
                  </a:cubicBezTo>
                  <a:cubicBezTo>
                    <a:pt x="62" y="95"/>
                    <a:pt x="44" y="92"/>
                    <a:pt x="26" y="85"/>
                  </a:cubicBezTo>
                  <a:cubicBezTo>
                    <a:pt x="24" y="83"/>
                    <a:pt x="23" y="79"/>
                    <a:pt x="19" y="78"/>
                  </a:cubicBezTo>
                  <a:cubicBezTo>
                    <a:pt x="2" y="64"/>
                    <a:pt x="0" y="45"/>
                    <a:pt x="13" y="23"/>
                  </a:cubicBezTo>
                  <a:close/>
                </a:path>
              </a:pathLst>
            </a:custGeom>
            <a:solidFill>
              <a:srgbClr val="FCC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E82FCD76-91AD-3633-A759-71A9E1DDE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" y="2247"/>
              <a:ext cx="794" cy="293"/>
            </a:xfrm>
            <a:custGeom>
              <a:avLst/>
              <a:gdLst>
                <a:gd name="T0" fmla="*/ 91 w 95"/>
                <a:gd name="T1" fmla="*/ 5 h 35"/>
                <a:gd name="T2" fmla="*/ 93 w 95"/>
                <a:gd name="T3" fmla="*/ 14 h 35"/>
                <a:gd name="T4" fmla="*/ 89 w 95"/>
                <a:gd name="T5" fmla="*/ 30 h 35"/>
                <a:gd name="T6" fmla="*/ 71 w 95"/>
                <a:gd name="T7" fmla="*/ 33 h 35"/>
                <a:gd name="T8" fmla="*/ 24 w 95"/>
                <a:gd name="T9" fmla="*/ 33 h 35"/>
                <a:gd name="T10" fmla="*/ 7 w 95"/>
                <a:gd name="T11" fmla="*/ 31 h 35"/>
                <a:gd name="T12" fmla="*/ 2 w 95"/>
                <a:gd name="T13" fmla="*/ 12 h 35"/>
                <a:gd name="T14" fmla="*/ 8 w 95"/>
                <a:gd name="T15" fmla="*/ 2 h 35"/>
                <a:gd name="T16" fmla="*/ 19 w 95"/>
                <a:gd name="T17" fmla="*/ 0 h 35"/>
                <a:gd name="T18" fmla="*/ 37 w 95"/>
                <a:gd name="T19" fmla="*/ 16 h 35"/>
                <a:gd name="T20" fmla="*/ 46 w 95"/>
                <a:gd name="T21" fmla="*/ 26 h 35"/>
                <a:gd name="T22" fmla="*/ 58 w 95"/>
                <a:gd name="T23" fmla="*/ 16 h 35"/>
                <a:gd name="T24" fmla="*/ 73 w 95"/>
                <a:gd name="T25" fmla="*/ 0 h 35"/>
                <a:gd name="T26" fmla="*/ 84 w 95"/>
                <a:gd name="T27" fmla="*/ 2 h 35"/>
                <a:gd name="T28" fmla="*/ 91 w 95"/>
                <a:gd name="T2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35">
                  <a:moveTo>
                    <a:pt x="91" y="5"/>
                  </a:moveTo>
                  <a:cubicBezTo>
                    <a:pt x="92" y="8"/>
                    <a:pt x="93" y="11"/>
                    <a:pt x="93" y="14"/>
                  </a:cubicBezTo>
                  <a:cubicBezTo>
                    <a:pt x="95" y="20"/>
                    <a:pt x="94" y="26"/>
                    <a:pt x="89" y="30"/>
                  </a:cubicBezTo>
                  <a:cubicBezTo>
                    <a:pt x="84" y="34"/>
                    <a:pt x="78" y="35"/>
                    <a:pt x="71" y="33"/>
                  </a:cubicBezTo>
                  <a:cubicBezTo>
                    <a:pt x="56" y="28"/>
                    <a:pt x="40" y="28"/>
                    <a:pt x="24" y="33"/>
                  </a:cubicBezTo>
                  <a:cubicBezTo>
                    <a:pt x="18" y="35"/>
                    <a:pt x="12" y="35"/>
                    <a:pt x="7" y="31"/>
                  </a:cubicBezTo>
                  <a:cubicBezTo>
                    <a:pt x="1" y="26"/>
                    <a:pt x="0" y="19"/>
                    <a:pt x="2" y="12"/>
                  </a:cubicBezTo>
                  <a:cubicBezTo>
                    <a:pt x="2" y="7"/>
                    <a:pt x="4" y="4"/>
                    <a:pt x="8" y="2"/>
                  </a:cubicBezTo>
                  <a:cubicBezTo>
                    <a:pt x="11" y="1"/>
                    <a:pt x="15" y="0"/>
                    <a:pt x="19" y="0"/>
                  </a:cubicBezTo>
                  <a:cubicBezTo>
                    <a:pt x="30" y="1"/>
                    <a:pt x="35" y="5"/>
                    <a:pt x="37" y="16"/>
                  </a:cubicBezTo>
                  <a:cubicBezTo>
                    <a:pt x="37" y="23"/>
                    <a:pt x="39" y="26"/>
                    <a:pt x="46" y="26"/>
                  </a:cubicBezTo>
                  <a:cubicBezTo>
                    <a:pt x="53" y="25"/>
                    <a:pt x="57" y="24"/>
                    <a:pt x="58" y="16"/>
                  </a:cubicBezTo>
                  <a:cubicBezTo>
                    <a:pt x="59" y="8"/>
                    <a:pt x="64" y="2"/>
                    <a:pt x="73" y="0"/>
                  </a:cubicBezTo>
                  <a:cubicBezTo>
                    <a:pt x="77" y="0"/>
                    <a:pt x="81" y="0"/>
                    <a:pt x="84" y="2"/>
                  </a:cubicBezTo>
                  <a:cubicBezTo>
                    <a:pt x="87" y="3"/>
                    <a:pt x="89" y="3"/>
                    <a:pt x="91" y="5"/>
                  </a:cubicBezTo>
                  <a:close/>
                </a:path>
              </a:pathLst>
            </a:custGeom>
            <a:solidFill>
              <a:srgbClr val="F9D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B048A3DC-2156-1217-5DA1-8FA5F5D81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" y="1126"/>
              <a:ext cx="259" cy="368"/>
            </a:xfrm>
            <a:custGeom>
              <a:avLst/>
              <a:gdLst>
                <a:gd name="T0" fmla="*/ 26 w 31"/>
                <a:gd name="T1" fmla="*/ 44 h 44"/>
                <a:gd name="T2" fmla="*/ 20 w 31"/>
                <a:gd name="T3" fmla="*/ 37 h 44"/>
                <a:gd name="T4" fmla="*/ 0 w 31"/>
                <a:gd name="T5" fmla="*/ 18 h 44"/>
                <a:gd name="T6" fmla="*/ 10 w 31"/>
                <a:gd name="T7" fmla="*/ 11 h 44"/>
                <a:gd name="T8" fmla="*/ 22 w 31"/>
                <a:gd name="T9" fmla="*/ 4 h 44"/>
                <a:gd name="T10" fmla="*/ 26 w 31"/>
                <a:gd name="T11" fmla="*/ 22 h 44"/>
                <a:gd name="T12" fmla="*/ 25 w 31"/>
                <a:gd name="T13" fmla="*/ 40 h 44"/>
                <a:gd name="T14" fmla="*/ 26 w 31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4">
                  <a:moveTo>
                    <a:pt x="26" y="44"/>
                  </a:moveTo>
                  <a:cubicBezTo>
                    <a:pt x="23" y="43"/>
                    <a:pt x="21" y="40"/>
                    <a:pt x="20" y="37"/>
                  </a:cubicBezTo>
                  <a:cubicBezTo>
                    <a:pt x="16" y="28"/>
                    <a:pt x="9" y="23"/>
                    <a:pt x="0" y="18"/>
                  </a:cubicBezTo>
                  <a:cubicBezTo>
                    <a:pt x="6" y="19"/>
                    <a:pt x="8" y="15"/>
                    <a:pt x="10" y="11"/>
                  </a:cubicBezTo>
                  <a:cubicBezTo>
                    <a:pt x="12" y="6"/>
                    <a:pt x="15" y="0"/>
                    <a:pt x="22" y="4"/>
                  </a:cubicBezTo>
                  <a:cubicBezTo>
                    <a:pt x="28" y="7"/>
                    <a:pt x="31" y="19"/>
                    <a:pt x="26" y="22"/>
                  </a:cubicBezTo>
                  <a:cubicBezTo>
                    <a:pt x="17" y="28"/>
                    <a:pt x="20" y="34"/>
                    <a:pt x="25" y="40"/>
                  </a:cubicBezTo>
                  <a:cubicBezTo>
                    <a:pt x="26" y="41"/>
                    <a:pt x="26" y="42"/>
                    <a:pt x="26" y="44"/>
                  </a:cubicBezTo>
                  <a:close/>
                </a:path>
              </a:pathLst>
            </a:custGeom>
            <a:solidFill>
              <a:srgbClr val="D8A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C8BDFBDB-51D7-B45B-B73B-6BD1DB29E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0" y="1787"/>
              <a:ext cx="251" cy="519"/>
            </a:xfrm>
            <a:custGeom>
              <a:avLst/>
              <a:gdLst>
                <a:gd name="T0" fmla="*/ 19 w 30"/>
                <a:gd name="T1" fmla="*/ 60 h 62"/>
                <a:gd name="T2" fmla="*/ 14 w 30"/>
                <a:gd name="T3" fmla="*/ 59 h 62"/>
                <a:gd name="T4" fmla="*/ 10 w 30"/>
                <a:gd name="T5" fmla="*/ 31 h 62"/>
                <a:gd name="T6" fmla="*/ 5 w 30"/>
                <a:gd name="T7" fmla="*/ 26 h 62"/>
                <a:gd name="T8" fmla="*/ 2 w 30"/>
                <a:gd name="T9" fmla="*/ 18 h 62"/>
                <a:gd name="T10" fmla="*/ 20 w 30"/>
                <a:gd name="T11" fmla="*/ 0 h 62"/>
                <a:gd name="T12" fmla="*/ 4 w 30"/>
                <a:gd name="T13" fmla="*/ 19 h 62"/>
                <a:gd name="T14" fmla="*/ 22 w 30"/>
                <a:gd name="T15" fmla="*/ 12 h 62"/>
                <a:gd name="T16" fmla="*/ 18 w 30"/>
                <a:gd name="T17" fmla="*/ 31 h 62"/>
                <a:gd name="T18" fmla="*/ 18 w 30"/>
                <a:gd name="T19" fmla="*/ 41 h 62"/>
                <a:gd name="T20" fmla="*/ 19 w 30"/>
                <a:gd name="T21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62">
                  <a:moveTo>
                    <a:pt x="19" y="60"/>
                  </a:moveTo>
                  <a:cubicBezTo>
                    <a:pt x="18" y="60"/>
                    <a:pt x="16" y="62"/>
                    <a:pt x="14" y="59"/>
                  </a:cubicBezTo>
                  <a:cubicBezTo>
                    <a:pt x="16" y="49"/>
                    <a:pt x="9" y="41"/>
                    <a:pt x="10" y="31"/>
                  </a:cubicBezTo>
                  <a:cubicBezTo>
                    <a:pt x="10" y="28"/>
                    <a:pt x="7" y="27"/>
                    <a:pt x="5" y="26"/>
                  </a:cubicBezTo>
                  <a:cubicBezTo>
                    <a:pt x="1" y="24"/>
                    <a:pt x="0" y="22"/>
                    <a:pt x="2" y="18"/>
                  </a:cubicBezTo>
                  <a:cubicBezTo>
                    <a:pt x="6" y="10"/>
                    <a:pt x="11" y="4"/>
                    <a:pt x="20" y="0"/>
                  </a:cubicBezTo>
                  <a:cubicBezTo>
                    <a:pt x="19" y="9"/>
                    <a:pt x="10" y="12"/>
                    <a:pt x="4" y="19"/>
                  </a:cubicBezTo>
                  <a:cubicBezTo>
                    <a:pt x="12" y="20"/>
                    <a:pt x="15" y="11"/>
                    <a:pt x="22" y="12"/>
                  </a:cubicBezTo>
                  <a:cubicBezTo>
                    <a:pt x="30" y="21"/>
                    <a:pt x="29" y="27"/>
                    <a:pt x="18" y="31"/>
                  </a:cubicBezTo>
                  <a:cubicBezTo>
                    <a:pt x="15" y="34"/>
                    <a:pt x="16" y="37"/>
                    <a:pt x="18" y="41"/>
                  </a:cubicBezTo>
                  <a:cubicBezTo>
                    <a:pt x="21" y="47"/>
                    <a:pt x="21" y="53"/>
                    <a:pt x="19" y="60"/>
                  </a:cubicBezTo>
                  <a:close/>
                </a:path>
              </a:pathLst>
            </a:custGeom>
            <a:solidFill>
              <a:srgbClr val="EEC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515A29E4-2E51-72BA-C937-2B2BEA796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" y="1888"/>
              <a:ext cx="226" cy="460"/>
            </a:xfrm>
            <a:custGeom>
              <a:avLst/>
              <a:gdLst>
                <a:gd name="T0" fmla="*/ 14 w 27"/>
                <a:gd name="T1" fmla="*/ 47 h 55"/>
                <a:gd name="T2" fmla="*/ 9 w 27"/>
                <a:gd name="T3" fmla="*/ 55 h 55"/>
                <a:gd name="T4" fmla="*/ 11 w 27"/>
                <a:gd name="T5" fmla="*/ 28 h 55"/>
                <a:gd name="T6" fmla="*/ 6 w 27"/>
                <a:gd name="T7" fmla="*/ 18 h 55"/>
                <a:gd name="T8" fmla="*/ 2 w 27"/>
                <a:gd name="T9" fmla="*/ 10 h 55"/>
                <a:gd name="T10" fmla="*/ 6 w 27"/>
                <a:gd name="T11" fmla="*/ 0 h 55"/>
                <a:gd name="T12" fmla="*/ 16 w 27"/>
                <a:gd name="T13" fmla="*/ 5 h 55"/>
                <a:gd name="T14" fmla="*/ 22 w 27"/>
                <a:gd name="T15" fmla="*/ 7 h 55"/>
                <a:gd name="T16" fmla="*/ 20 w 27"/>
                <a:gd name="T17" fmla="*/ 0 h 55"/>
                <a:gd name="T18" fmla="*/ 26 w 27"/>
                <a:gd name="T19" fmla="*/ 6 h 55"/>
                <a:gd name="T20" fmla="*/ 26 w 27"/>
                <a:gd name="T21" fmla="*/ 9 h 55"/>
                <a:gd name="T22" fmla="*/ 14 w 27"/>
                <a:gd name="T23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55">
                  <a:moveTo>
                    <a:pt x="14" y="47"/>
                  </a:moveTo>
                  <a:cubicBezTo>
                    <a:pt x="12" y="49"/>
                    <a:pt x="10" y="52"/>
                    <a:pt x="9" y="55"/>
                  </a:cubicBezTo>
                  <a:cubicBezTo>
                    <a:pt x="8" y="46"/>
                    <a:pt x="6" y="36"/>
                    <a:pt x="11" y="28"/>
                  </a:cubicBezTo>
                  <a:cubicBezTo>
                    <a:pt x="14" y="22"/>
                    <a:pt x="11" y="20"/>
                    <a:pt x="6" y="18"/>
                  </a:cubicBezTo>
                  <a:cubicBezTo>
                    <a:pt x="3" y="16"/>
                    <a:pt x="0" y="15"/>
                    <a:pt x="2" y="10"/>
                  </a:cubicBezTo>
                  <a:cubicBezTo>
                    <a:pt x="4" y="7"/>
                    <a:pt x="4" y="3"/>
                    <a:pt x="6" y="0"/>
                  </a:cubicBezTo>
                  <a:cubicBezTo>
                    <a:pt x="10" y="0"/>
                    <a:pt x="12" y="3"/>
                    <a:pt x="16" y="5"/>
                  </a:cubicBezTo>
                  <a:cubicBezTo>
                    <a:pt x="18" y="6"/>
                    <a:pt x="20" y="9"/>
                    <a:pt x="22" y="7"/>
                  </a:cubicBezTo>
                  <a:cubicBezTo>
                    <a:pt x="25" y="4"/>
                    <a:pt x="20" y="3"/>
                    <a:pt x="20" y="0"/>
                  </a:cubicBezTo>
                  <a:cubicBezTo>
                    <a:pt x="24" y="0"/>
                    <a:pt x="26" y="2"/>
                    <a:pt x="26" y="6"/>
                  </a:cubicBezTo>
                  <a:cubicBezTo>
                    <a:pt x="27" y="7"/>
                    <a:pt x="27" y="9"/>
                    <a:pt x="26" y="9"/>
                  </a:cubicBezTo>
                  <a:cubicBezTo>
                    <a:pt x="13" y="19"/>
                    <a:pt x="16" y="34"/>
                    <a:pt x="14" y="47"/>
                  </a:cubicBezTo>
                  <a:close/>
                </a:path>
              </a:pathLst>
            </a:custGeom>
            <a:solidFill>
              <a:srgbClr val="EBC2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55E03C5D-E988-FD62-2EFF-DC2C91684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" y="1862"/>
              <a:ext cx="176" cy="184"/>
            </a:xfrm>
            <a:custGeom>
              <a:avLst/>
              <a:gdLst>
                <a:gd name="T0" fmla="*/ 0 w 21"/>
                <a:gd name="T1" fmla="*/ 22 h 22"/>
                <a:gd name="T2" fmla="*/ 4 w 21"/>
                <a:gd name="T3" fmla="*/ 3 h 22"/>
                <a:gd name="T4" fmla="*/ 18 w 21"/>
                <a:gd name="T5" fmla="*/ 7 h 22"/>
                <a:gd name="T6" fmla="*/ 10 w 21"/>
                <a:gd name="T7" fmla="*/ 20 h 22"/>
                <a:gd name="T8" fmla="*/ 0 w 2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0" y="22"/>
                  </a:moveTo>
                  <a:cubicBezTo>
                    <a:pt x="8" y="17"/>
                    <a:pt x="7" y="10"/>
                    <a:pt x="4" y="3"/>
                  </a:cubicBezTo>
                  <a:cubicBezTo>
                    <a:pt x="10" y="0"/>
                    <a:pt x="15" y="1"/>
                    <a:pt x="18" y="7"/>
                  </a:cubicBezTo>
                  <a:cubicBezTo>
                    <a:pt x="21" y="14"/>
                    <a:pt x="16" y="17"/>
                    <a:pt x="10" y="20"/>
                  </a:cubicBezTo>
                  <a:cubicBezTo>
                    <a:pt x="7" y="21"/>
                    <a:pt x="4" y="22"/>
                    <a:pt x="0" y="22"/>
                  </a:cubicBezTo>
                  <a:close/>
                </a:path>
              </a:pathLst>
            </a:custGeom>
            <a:solidFill>
              <a:srgbClr val="F5D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7B810700-EF84-84DE-480D-B09D4801D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" y="1862"/>
              <a:ext cx="150" cy="176"/>
            </a:xfrm>
            <a:custGeom>
              <a:avLst/>
              <a:gdLst>
                <a:gd name="T0" fmla="*/ 16 w 18"/>
                <a:gd name="T1" fmla="*/ 3 h 21"/>
                <a:gd name="T2" fmla="*/ 14 w 18"/>
                <a:gd name="T3" fmla="*/ 14 h 21"/>
                <a:gd name="T4" fmla="*/ 16 w 18"/>
                <a:gd name="T5" fmla="*/ 21 h 21"/>
                <a:gd name="T6" fmla="*/ 10 w 18"/>
                <a:gd name="T7" fmla="*/ 19 h 21"/>
                <a:gd name="T8" fmla="*/ 3 w 18"/>
                <a:gd name="T9" fmla="*/ 7 h 21"/>
                <a:gd name="T10" fmla="*/ 16 w 18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16" y="3"/>
                  </a:moveTo>
                  <a:cubicBezTo>
                    <a:pt x="18" y="7"/>
                    <a:pt x="16" y="11"/>
                    <a:pt x="14" y="14"/>
                  </a:cubicBezTo>
                  <a:cubicBezTo>
                    <a:pt x="12" y="18"/>
                    <a:pt x="15" y="19"/>
                    <a:pt x="16" y="21"/>
                  </a:cubicBezTo>
                  <a:cubicBezTo>
                    <a:pt x="14" y="20"/>
                    <a:pt x="12" y="20"/>
                    <a:pt x="10" y="19"/>
                  </a:cubicBezTo>
                  <a:cubicBezTo>
                    <a:pt x="4" y="17"/>
                    <a:pt x="0" y="13"/>
                    <a:pt x="3" y="7"/>
                  </a:cubicBezTo>
                  <a:cubicBezTo>
                    <a:pt x="5" y="0"/>
                    <a:pt x="11" y="0"/>
                    <a:pt x="16" y="3"/>
                  </a:cubicBezTo>
                  <a:close/>
                </a:path>
              </a:pathLst>
            </a:custGeom>
            <a:solidFill>
              <a:srgbClr val="F4D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36F3DF07-2E18-B3E8-2791-A31CF8920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4" y="1561"/>
              <a:ext cx="25" cy="193"/>
            </a:xfrm>
            <a:custGeom>
              <a:avLst/>
              <a:gdLst>
                <a:gd name="T0" fmla="*/ 0 w 3"/>
                <a:gd name="T1" fmla="*/ 23 h 23"/>
                <a:gd name="T2" fmla="*/ 0 w 3"/>
                <a:gd name="T3" fmla="*/ 0 h 23"/>
                <a:gd name="T4" fmla="*/ 0 w 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3">
                  <a:moveTo>
                    <a:pt x="0" y="23"/>
                  </a:moveTo>
                  <a:cubicBezTo>
                    <a:pt x="0" y="15"/>
                    <a:pt x="0" y="7"/>
                    <a:pt x="0" y="0"/>
                  </a:cubicBezTo>
                  <a:cubicBezTo>
                    <a:pt x="3" y="7"/>
                    <a:pt x="3" y="15"/>
                    <a:pt x="0" y="23"/>
                  </a:cubicBezTo>
                  <a:close/>
                </a:path>
              </a:pathLst>
            </a:custGeom>
            <a:solidFill>
              <a:srgbClr val="D8A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9A5DA454-9BA5-1D61-27C6-75F6E7044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" y="1938"/>
              <a:ext cx="744" cy="343"/>
            </a:xfrm>
            <a:custGeom>
              <a:avLst/>
              <a:gdLst>
                <a:gd name="T0" fmla="*/ 5 w 89"/>
                <a:gd name="T1" fmla="*/ 41 h 41"/>
                <a:gd name="T2" fmla="*/ 2 w 89"/>
                <a:gd name="T3" fmla="*/ 32 h 41"/>
                <a:gd name="T4" fmla="*/ 6 w 89"/>
                <a:gd name="T5" fmla="*/ 21 h 41"/>
                <a:gd name="T6" fmla="*/ 17 w 89"/>
                <a:gd name="T7" fmla="*/ 0 h 41"/>
                <a:gd name="T8" fmla="*/ 44 w 89"/>
                <a:gd name="T9" fmla="*/ 5 h 41"/>
                <a:gd name="T10" fmla="*/ 72 w 89"/>
                <a:gd name="T11" fmla="*/ 0 h 41"/>
                <a:gd name="T12" fmla="*/ 72 w 89"/>
                <a:gd name="T13" fmla="*/ 2 h 41"/>
                <a:gd name="T14" fmla="*/ 85 w 89"/>
                <a:gd name="T15" fmla="*/ 26 h 41"/>
                <a:gd name="T16" fmla="*/ 84 w 89"/>
                <a:gd name="T17" fmla="*/ 41 h 41"/>
                <a:gd name="T18" fmla="*/ 72 w 89"/>
                <a:gd name="T19" fmla="*/ 39 h 41"/>
                <a:gd name="T20" fmla="*/ 30 w 89"/>
                <a:gd name="T21" fmla="*/ 33 h 41"/>
                <a:gd name="T22" fmla="*/ 17 w 89"/>
                <a:gd name="T23" fmla="*/ 39 h 41"/>
                <a:gd name="T24" fmla="*/ 5 w 89"/>
                <a:gd name="T2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41">
                  <a:moveTo>
                    <a:pt x="5" y="41"/>
                  </a:moveTo>
                  <a:cubicBezTo>
                    <a:pt x="1" y="39"/>
                    <a:pt x="0" y="36"/>
                    <a:pt x="2" y="32"/>
                  </a:cubicBezTo>
                  <a:cubicBezTo>
                    <a:pt x="3" y="29"/>
                    <a:pt x="6" y="24"/>
                    <a:pt x="6" y="21"/>
                  </a:cubicBezTo>
                  <a:cubicBezTo>
                    <a:pt x="4" y="11"/>
                    <a:pt x="9" y="5"/>
                    <a:pt x="17" y="0"/>
                  </a:cubicBezTo>
                  <a:cubicBezTo>
                    <a:pt x="26" y="0"/>
                    <a:pt x="35" y="3"/>
                    <a:pt x="44" y="5"/>
                  </a:cubicBezTo>
                  <a:cubicBezTo>
                    <a:pt x="54" y="6"/>
                    <a:pt x="63" y="2"/>
                    <a:pt x="72" y="0"/>
                  </a:cubicBezTo>
                  <a:cubicBezTo>
                    <a:pt x="72" y="1"/>
                    <a:pt x="72" y="2"/>
                    <a:pt x="72" y="2"/>
                  </a:cubicBezTo>
                  <a:cubicBezTo>
                    <a:pt x="84" y="6"/>
                    <a:pt x="81" y="18"/>
                    <a:pt x="85" y="26"/>
                  </a:cubicBezTo>
                  <a:cubicBezTo>
                    <a:pt x="88" y="32"/>
                    <a:pt x="89" y="37"/>
                    <a:pt x="84" y="41"/>
                  </a:cubicBezTo>
                  <a:cubicBezTo>
                    <a:pt x="80" y="41"/>
                    <a:pt x="76" y="40"/>
                    <a:pt x="72" y="39"/>
                  </a:cubicBezTo>
                  <a:cubicBezTo>
                    <a:pt x="59" y="30"/>
                    <a:pt x="45" y="27"/>
                    <a:pt x="30" y="33"/>
                  </a:cubicBezTo>
                  <a:cubicBezTo>
                    <a:pt x="25" y="35"/>
                    <a:pt x="22" y="38"/>
                    <a:pt x="17" y="39"/>
                  </a:cubicBezTo>
                  <a:cubicBezTo>
                    <a:pt x="13" y="40"/>
                    <a:pt x="9" y="41"/>
                    <a:pt x="5" y="41"/>
                  </a:cubicBezTo>
                  <a:close/>
                </a:path>
              </a:pathLst>
            </a:custGeom>
            <a:solidFill>
              <a:srgbClr val="F8B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C226412D-A0C4-47AF-CD7B-4E87E6CF6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" y="1620"/>
              <a:ext cx="318" cy="301"/>
            </a:xfrm>
            <a:custGeom>
              <a:avLst/>
              <a:gdLst>
                <a:gd name="T0" fmla="*/ 16 w 38"/>
                <a:gd name="T1" fmla="*/ 1 h 36"/>
                <a:gd name="T2" fmla="*/ 37 w 38"/>
                <a:gd name="T3" fmla="*/ 19 h 36"/>
                <a:gd name="T4" fmla="*/ 20 w 38"/>
                <a:gd name="T5" fmla="*/ 36 h 36"/>
                <a:gd name="T6" fmla="*/ 0 w 38"/>
                <a:gd name="T7" fmla="*/ 19 h 36"/>
                <a:gd name="T8" fmla="*/ 16 w 38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16" y="1"/>
                  </a:moveTo>
                  <a:cubicBezTo>
                    <a:pt x="28" y="1"/>
                    <a:pt x="38" y="9"/>
                    <a:pt x="37" y="19"/>
                  </a:cubicBezTo>
                  <a:cubicBezTo>
                    <a:pt x="37" y="28"/>
                    <a:pt x="28" y="36"/>
                    <a:pt x="20" y="36"/>
                  </a:cubicBezTo>
                  <a:cubicBezTo>
                    <a:pt x="9" y="36"/>
                    <a:pt x="0" y="28"/>
                    <a:pt x="0" y="19"/>
                  </a:cubicBezTo>
                  <a:cubicBezTo>
                    <a:pt x="0" y="8"/>
                    <a:pt x="6" y="0"/>
                    <a:pt x="16" y="1"/>
                  </a:cubicBezTo>
                  <a:close/>
                </a:path>
              </a:pathLst>
            </a:custGeom>
            <a:solidFill>
              <a:srgbClr val="FBD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F024417E-F5CE-B96A-E9F4-1C7188266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1478"/>
              <a:ext cx="84" cy="83"/>
            </a:xfrm>
            <a:custGeom>
              <a:avLst/>
              <a:gdLst>
                <a:gd name="T0" fmla="*/ 10 w 10"/>
                <a:gd name="T1" fmla="*/ 5 h 10"/>
                <a:gd name="T2" fmla="*/ 5 w 10"/>
                <a:gd name="T3" fmla="*/ 10 h 10"/>
                <a:gd name="T4" fmla="*/ 0 w 10"/>
                <a:gd name="T5" fmla="*/ 5 h 10"/>
                <a:gd name="T6" fmla="*/ 5 w 10"/>
                <a:gd name="T7" fmla="*/ 0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10" y="8"/>
                    <a:pt x="8" y="10"/>
                    <a:pt x="5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1"/>
                    <a:pt x="10" y="5"/>
                  </a:cubicBezTo>
                  <a:close/>
                </a:path>
              </a:pathLst>
            </a:custGeom>
            <a:solidFill>
              <a:srgbClr val="726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FB1F23FF-8CAE-FD9D-35E0-4A3EDE9FA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2" y="1478"/>
              <a:ext cx="92" cy="83"/>
            </a:xfrm>
            <a:custGeom>
              <a:avLst/>
              <a:gdLst>
                <a:gd name="T0" fmla="*/ 5 w 11"/>
                <a:gd name="T1" fmla="*/ 10 h 10"/>
                <a:gd name="T2" fmla="*/ 1 w 11"/>
                <a:gd name="T3" fmla="*/ 5 h 10"/>
                <a:gd name="T4" fmla="*/ 6 w 11"/>
                <a:gd name="T5" fmla="*/ 0 h 10"/>
                <a:gd name="T6" fmla="*/ 10 w 11"/>
                <a:gd name="T7" fmla="*/ 5 h 10"/>
                <a:gd name="T8" fmla="*/ 5 w 1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2" y="10"/>
                    <a:pt x="0" y="8"/>
                    <a:pt x="1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1" y="2"/>
                    <a:pt x="10" y="5"/>
                  </a:cubicBezTo>
                  <a:cubicBezTo>
                    <a:pt x="10" y="9"/>
                    <a:pt x="8" y="10"/>
                    <a:pt x="5" y="10"/>
                  </a:cubicBezTo>
                  <a:close/>
                </a:path>
              </a:pathLst>
            </a:custGeom>
            <a:solidFill>
              <a:srgbClr val="7965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D02B848A-6F66-1D28-BF87-60A41F462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7" y="2155"/>
              <a:ext cx="460" cy="335"/>
            </a:xfrm>
            <a:custGeom>
              <a:avLst/>
              <a:gdLst>
                <a:gd name="T0" fmla="*/ 0 w 55"/>
                <a:gd name="T1" fmla="*/ 13 h 40"/>
                <a:gd name="T2" fmla="*/ 44 w 55"/>
                <a:gd name="T3" fmla="*/ 3 h 40"/>
                <a:gd name="T4" fmla="*/ 55 w 55"/>
                <a:gd name="T5" fmla="*/ 13 h 40"/>
                <a:gd name="T6" fmla="*/ 42 w 55"/>
                <a:gd name="T7" fmla="*/ 30 h 40"/>
                <a:gd name="T8" fmla="*/ 32 w 55"/>
                <a:gd name="T9" fmla="*/ 39 h 40"/>
                <a:gd name="T10" fmla="*/ 23 w 55"/>
                <a:gd name="T11" fmla="*/ 39 h 40"/>
                <a:gd name="T12" fmla="*/ 15 w 55"/>
                <a:gd name="T13" fmla="*/ 31 h 40"/>
                <a:gd name="T14" fmla="*/ 0 w 55"/>
                <a:gd name="T15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0">
                  <a:moveTo>
                    <a:pt x="0" y="13"/>
                  </a:moveTo>
                  <a:cubicBezTo>
                    <a:pt x="12" y="0"/>
                    <a:pt x="27" y="0"/>
                    <a:pt x="44" y="3"/>
                  </a:cubicBezTo>
                  <a:cubicBezTo>
                    <a:pt x="49" y="5"/>
                    <a:pt x="52" y="9"/>
                    <a:pt x="55" y="13"/>
                  </a:cubicBezTo>
                  <a:cubicBezTo>
                    <a:pt x="46" y="15"/>
                    <a:pt x="42" y="21"/>
                    <a:pt x="42" y="30"/>
                  </a:cubicBezTo>
                  <a:cubicBezTo>
                    <a:pt x="42" y="37"/>
                    <a:pt x="39" y="40"/>
                    <a:pt x="32" y="39"/>
                  </a:cubicBezTo>
                  <a:cubicBezTo>
                    <a:pt x="29" y="39"/>
                    <a:pt x="26" y="39"/>
                    <a:pt x="23" y="39"/>
                  </a:cubicBezTo>
                  <a:cubicBezTo>
                    <a:pt x="17" y="39"/>
                    <a:pt x="15" y="38"/>
                    <a:pt x="15" y="31"/>
                  </a:cubicBezTo>
                  <a:cubicBezTo>
                    <a:pt x="16" y="20"/>
                    <a:pt x="11" y="15"/>
                    <a:pt x="0" y="13"/>
                  </a:cubicBezTo>
                  <a:close/>
                </a:path>
              </a:pathLst>
            </a:custGeom>
            <a:solidFill>
              <a:srgbClr val="FCC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42A4652A-C4D3-8263-4712-D1E909FC9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2" y="1678"/>
              <a:ext cx="117" cy="92"/>
            </a:xfrm>
            <a:custGeom>
              <a:avLst/>
              <a:gdLst>
                <a:gd name="T0" fmla="*/ 7 w 14"/>
                <a:gd name="T1" fmla="*/ 1 h 11"/>
                <a:gd name="T2" fmla="*/ 14 w 14"/>
                <a:gd name="T3" fmla="*/ 5 h 11"/>
                <a:gd name="T4" fmla="*/ 7 w 14"/>
                <a:gd name="T5" fmla="*/ 11 h 11"/>
                <a:gd name="T6" fmla="*/ 0 w 14"/>
                <a:gd name="T7" fmla="*/ 5 h 11"/>
                <a:gd name="T8" fmla="*/ 7 w 14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7" y="1"/>
                  </a:moveTo>
                  <a:cubicBezTo>
                    <a:pt x="10" y="1"/>
                    <a:pt x="14" y="0"/>
                    <a:pt x="14" y="5"/>
                  </a:cubicBezTo>
                  <a:cubicBezTo>
                    <a:pt x="14" y="9"/>
                    <a:pt x="10" y="10"/>
                    <a:pt x="7" y="11"/>
                  </a:cubicBezTo>
                  <a:cubicBezTo>
                    <a:pt x="4" y="11"/>
                    <a:pt x="0" y="9"/>
                    <a:pt x="0" y="5"/>
                  </a:cubicBezTo>
                  <a:cubicBezTo>
                    <a:pt x="0" y="0"/>
                    <a:pt x="4" y="1"/>
                    <a:pt x="7" y="1"/>
                  </a:cubicBezTo>
                  <a:close/>
                </a:path>
              </a:pathLst>
            </a:custGeom>
            <a:solidFill>
              <a:srgbClr val="A67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0">
            <a:extLst>
              <a:ext uri="{FF2B5EF4-FFF2-40B4-BE49-F238E27FC236}">
                <a16:creationId xmlns:a16="http://schemas.microsoft.com/office/drawing/2014/main" id="{AD33D7EB-6600-4217-AADE-A5B8A8615F0A}"/>
              </a:ext>
            </a:extLst>
          </p:cNvPr>
          <p:cNvGrpSpPr/>
          <p:nvPr/>
        </p:nvGrpSpPr>
        <p:grpSpPr>
          <a:xfrm>
            <a:off x="486177" y="3662601"/>
            <a:ext cx="523878" cy="526319"/>
            <a:chOff x="486177" y="3662601"/>
            <a:chExt cx="523878" cy="526319"/>
          </a:xfrm>
        </p:grpSpPr>
        <p:sp>
          <p:nvSpPr>
            <p:cNvPr id="3" name="Oval 34">
              <a:extLst>
                <a:ext uri="{FF2B5EF4-FFF2-40B4-BE49-F238E27FC236}">
                  <a16:creationId xmlns:a16="http://schemas.microsoft.com/office/drawing/2014/main" id="{5190AC59-C5D3-4DCA-9C10-A525083BEFE9}"/>
                </a:ext>
              </a:extLst>
            </p:cNvPr>
            <p:cNvSpPr/>
            <p:nvPr/>
          </p:nvSpPr>
          <p:spPr>
            <a:xfrm>
              <a:off x="486177" y="3662601"/>
              <a:ext cx="523878" cy="526319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7FC1D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grpSp>
          <p:nvGrpSpPr>
            <p:cNvPr id="4" name="Grupo 35">
              <a:extLst>
                <a:ext uri="{FF2B5EF4-FFF2-40B4-BE49-F238E27FC236}">
                  <a16:creationId xmlns:a16="http://schemas.microsoft.com/office/drawing/2014/main" id="{D4B0CA06-ED1D-412A-9E66-9FB3627656E2}"/>
                </a:ext>
              </a:extLst>
            </p:cNvPr>
            <p:cNvGrpSpPr/>
            <p:nvPr/>
          </p:nvGrpSpPr>
          <p:grpSpPr>
            <a:xfrm>
              <a:off x="552562" y="3736585"/>
              <a:ext cx="391107" cy="351550"/>
              <a:chOff x="552562" y="3736585"/>
              <a:chExt cx="391107" cy="351550"/>
            </a:xfrm>
          </p:grpSpPr>
          <p:sp>
            <p:nvSpPr>
              <p:cNvPr id="5" name="Freeform 809">
                <a:extLst>
                  <a:ext uri="{FF2B5EF4-FFF2-40B4-BE49-F238E27FC236}">
                    <a16:creationId xmlns:a16="http://schemas.microsoft.com/office/drawing/2014/main" id="{F38EBD07-EF38-48C3-B10A-75C8A32637CA}"/>
                  </a:ext>
                </a:extLst>
              </p:cNvPr>
              <p:cNvSpPr/>
              <p:nvPr/>
            </p:nvSpPr>
            <p:spPr>
              <a:xfrm>
                <a:off x="552562" y="3793708"/>
                <a:ext cx="391107" cy="29442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00"/>
                  <a:gd name="f7" fmla="val 299"/>
                  <a:gd name="f8" fmla="val 340"/>
                  <a:gd name="f9" fmla="val 60"/>
                  <a:gd name="f10" fmla="val 27"/>
                  <a:gd name="f11" fmla="val 272"/>
                  <a:gd name="f12" fmla="val 239"/>
                  <a:gd name="f13" fmla="val 373"/>
                  <a:gd name="f14" fmla="+- 0 0 -90"/>
                  <a:gd name="f15" fmla="*/ f3 1 400"/>
                  <a:gd name="f16" fmla="*/ f4 1 299"/>
                  <a:gd name="f17" fmla="val f5"/>
                  <a:gd name="f18" fmla="val f6"/>
                  <a:gd name="f19" fmla="val f7"/>
                  <a:gd name="f20" fmla="*/ f14 f0 1"/>
                  <a:gd name="f21" fmla="+- f19 0 f17"/>
                  <a:gd name="f22" fmla="+- f18 0 f17"/>
                  <a:gd name="f23" fmla="*/ f20 1 f2"/>
                  <a:gd name="f24" fmla="*/ f22 1 400"/>
                  <a:gd name="f25" fmla="*/ f21 1 299"/>
                  <a:gd name="f26" fmla="*/ 340 f22 1"/>
                  <a:gd name="f27" fmla="*/ 299 f21 1"/>
                  <a:gd name="f28" fmla="*/ 60 f22 1"/>
                  <a:gd name="f29" fmla="*/ 0 f22 1"/>
                  <a:gd name="f30" fmla="*/ 239 f21 1"/>
                  <a:gd name="f31" fmla="*/ 60 f21 1"/>
                  <a:gd name="f32" fmla="*/ 0 f21 1"/>
                  <a:gd name="f33" fmla="*/ 400 f22 1"/>
                  <a:gd name="f34" fmla="+- f23 0 f1"/>
                  <a:gd name="f35" fmla="*/ f26 1 400"/>
                  <a:gd name="f36" fmla="*/ f27 1 299"/>
                  <a:gd name="f37" fmla="*/ f28 1 400"/>
                  <a:gd name="f38" fmla="*/ f29 1 400"/>
                  <a:gd name="f39" fmla="*/ f30 1 299"/>
                  <a:gd name="f40" fmla="*/ f31 1 299"/>
                  <a:gd name="f41" fmla="*/ f32 1 299"/>
                  <a:gd name="f42" fmla="*/ f33 1 400"/>
                  <a:gd name="f43" fmla="*/ 0 1 f24"/>
                  <a:gd name="f44" fmla="*/ f18 1 f24"/>
                  <a:gd name="f45" fmla="*/ 0 1 f25"/>
                  <a:gd name="f46" fmla="*/ f19 1 f25"/>
                  <a:gd name="f47" fmla="*/ f35 1 f24"/>
                  <a:gd name="f48" fmla="*/ f36 1 f25"/>
                  <a:gd name="f49" fmla="*/ f37 1 f24"/>
                  <a:gd name="f50" fmla="*/ f38 1 f24"/>
                  <a:gd name="f51" fmla="*/ f39 1 f25"/>
                  <a:gd name="f52" fmla="*/ f40 1 f25"/>
                  <a:gd name="f53" fmla="*/ f41 1 f25"/>
                  <a:gd name="f54" fmla="*/ f42 1 f24"/>
                  <a:gd name="f55" fmla="*/ f43 f15 1"/>
                  <a:gd name="f56" fmla="*/ f44 f15 1"/>
                  <a:gd name="f57" fmla="*/ f46 f16 1"/>
                  <a:gd name="f58" fmla="*/ f45 f16 1"/>
                  <a:gd name="f59" fmla="*/ f47 f15 1"/>
                  <a:gd name="f60" fmla="*/ f48 f16 1"/>
                  <a:gd name="f61" fmla="*/ f49 f15 1"/>
                  <a:gd name="f62" fmla="*/ f50 f15 1"/>
                  <a:gd name="f63" fmla="*/ f51 f16 1"/>
                  <a:gd name="f64" fmla="*/ f52 f16 1"/>
                  <a:gd name="f65" fmla="*/ f53 f16 1"/>
                  <a:gd name="f66" fmla="*/ f54 f1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4">
                    <a:pos x="f59" y="f60"/>
                  </a:cxn>
                  <a:cxn ang="f34">
                    <a:pos x="f61" y="f60"/>
                  </a:cxn>
                  <a:cxn ang="f34">
                    <a:pos x="f62" y="f63"/>
                  </a:cxn>
                  <a:cxn ang="f34">
                    <a:pos x="f62" y="f64"/>
                  </a:cxn>
                  <a:cxn ang="f34">
                    <a:pos x="f61" y="f65"/>
                  </a:cxn>
                  <a:cxn ang="f34">
                    <a:pos x="f59" y="f65"/>
                  </a:cxn>
                  <a:cxn ang="f34">
                    <a:pos x="f66" y="f64"/>
                  </a:cxn>
                  <a:cxn ang="f34">
                    <a:pos x="f66" y="f63"/>
                  </a:cxn>
                  <a:cxn ang="f34">
                    <a:pos x="f59" y="f60"/>
                  </a:cxn>
                </a:cxnLst>
                <a:rect l="f55" t="f58" r="f56" b="f57"/>
                <a:pathLst>
                  <a:path w="400" h="299">
                    <a:moveTo>
                      <a:pt x="f8" y="f7"/>
                    </a:moveTo>
                    <a:cubicBezTo>
                      <a:pt x="f9" y="f7"/>
                      <a:pt x="f9" y="f7"/>
                      <a:pt x="f9" y="f7"/>
                    </a:cubicBezTo>
                    <a:cubicBezTo>
                      <a:pt x="f10" y="f7"/>
                      <a:pt x="f5" y="f11"/>
                      <a:pt x="f5" y="f12"/>
                    </a:cubicBezTo>
                    <a:cubicBezTo>
                      <a:pt x="f5" y="f9"/>
                      <a:pt x="f5" y="f9"/>
                      <a:pt x="f5" y="f9"/>
                    </a:cubicBezTo>
                    <a:cubicBezTo>
                      <a:pt x="f5" y="f10"/>
                      <a:pt x="f10" y="f5"/>
                      <a:pt x="f9" y="f5"/>
                    </a:cubicBezTo>
                    <a:cubicBezTo>
                      <a:pt x="f8" y="f5"/>
                      <a:pt x="f8" y="f5"/>
                      <a:pt x="f8" y="f5"/>
                    </a:cubicBezTo>
                    <a:cubicBezTo>
                      <a:pt x="f13" y="f5"/>
                      <a:pt x="f6" y="f10"/>
                      <a:pt x="f6" y="f9"/>
                    </a:cubicBezTo>
                    <a:cubicBezTo>
                      <a:pt x="f6" y="f12"/>
                      <a:pt x="f6" y="f12"/>
                      <a:pt x="f6" y="f12"/>
                    </a:cubicBezTo>
                    <a:cubicBezTo>
                      <a:pt x="f6" y="f11"/>
                      <a:pt x="f13" y="f7"/>
                      <a:pt x="f8" y="f7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Freeform 810">
                <a:extLst>
                  <a:ext uri="{FF2B5EF4-FFF2-40B4-BE49-F238E27FC236}">
                    <a16:creationId xmlns:a16="http://schemas.microsoft.com/office/drawing/2014/main" id="{B52F286F-684B-4B2F-8B31-BB373EE4D2A8}"/>
                  </a:ext>
                </a:extLst>
              </p:cNvPr>
              <p:cNvSpPr/>
              <p:nvPr/>
            </p:nvSpPr>
            <p:spPr>
              <a:xfrm>
                <a:off x="662427" y="3736585"/>
                <a:ext cx="171385" cy="6591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75"/>
                  <a:gd name="f7" fmla="val 68"/>
                  <a:gd name="f8" fmla="val 65"/>
                  <a:gd name="f9" fmla="val 61"/>
                  <a:gd name="f10" fmla="val 1"/>
                  <a:gd name="f11" fmla="val 56"/>
                  <a:gd name="f12" fmla="val 3"/>
                  <a:gd name="f13" fmla="val 40"/>
                  <a:gd name="f14" fmla="val 12"/>
                  <a:gd name="f15" fmla="val 29"/>
                  <a:gd name="f16" fmla="val 16"/>
                  <a:gd name="f17" fmla="val 25"/>
                  <a:gd name="f18" fmla="val 28"/>
                  <a:gd name="f19" fmla="val 42"/>
                  <a:gd name="f20" fmla="val 6"/>
                  <a:gd name="f21" fmla="val 48"/>
                  <a:gd name="f22" fmla="val 4"/>
                  <a:gd name="f23" fmla="val 59"/>
                  <a:gd name="f24" fmla="val 2"/>
                  <a:gd name="f25" fmla="val 75"/>
                  <a:gd name="f26" fmla="val 103"/>
                  <a:gd name="f27" fmla="val 115"/>
                  <a:gd name="f28" fmla="val 119"/>
                  <a:gd name="f29" fmla="val 131"/>
                  <a:gd name="f30" fmla="val 5"/>
                  <a:gd name="f31" fmla="val 137"/>
                  <a:gd name="f32" fmla="val 8"/>
                  <a:gd name="f33" fmla="val 139"/>
                  <a:gd name="f34" fmla="val 9"/>
                  <a:gd name="f35" fmla="val 143"/>
                  <a:gd name="f36" fmla="val 11"/>
                  <a:gd name="f37" fmla="val 150"/>
                  <a:gd name="f38" fmla="val 15"/>
                  <a:gd name="f39" fmla="val 157"/>
                  <a:gd name="f40" fmla="val 22"/>
                  <a:gd name="f41" fmla="val 167"/>
                  <a:gd name="f42" fmla="val 33"/>
                  <a:gd name="f43" fmla="val 171"/>
                  <a:gd name="f44" fmla="val 43"/>
                  <a:gd name="f45" fmla="val 172"/>
                  <a:gd name="f46" fmla="val 46"/>
                  <a:gd name="f47" fmla="val 174"/>
                  <a:gd name="f48" fmla="val 54"/>
                  <a:gd name="f49" fmla="val 66"/>
                  <a:gd name="f50" fmla="val 168"/>
                  <a:gd name="f51" fmla="val 161"/>
                  <a:gd name="f52" fmla="val 154"/>
                  <a:gd name="f53" fmla="val 67"/>
                  <a:gd name="f54" fmla="val 63"/>
                  <a:gd name="f55" fmla="val 153"/>
                  <a:gd name="f56" fmla="val 58"/>
                  <a:gd name="f57" fmla="val 151"/>
                  <a:gd name="f58" fmla="val 52"/>
                  <a:gd name="f59" fmla="val 146"/>
                  <a:gd name="f60" fmla="val 41"/>
                  <a:gd name="f61" fmla="val 138"/>
                  <a:gd name="f62" fmla="val 34"/>
                  <a:gd name="f63" fmla="val 135"/>
                  <a:gd name="f64" fmla="val 32"/>
                  <a:gd name="f65" fmla="val 129"/>
                  <a:gd name="f66" fmla="val 123"/>
                  <a:gd name="f67" fmla="val 26"/>
                  <a:gd name="f68" fmla="val 118"/>
                  <a:gd name="f69" fmla="val 112"/>
                  <a:gd name="f70" fmla="val 24"/>
                  <a:gd name="f71" fmla="val 106"/>
                  <a:gd name="f72" fmla="val 99"/>
                  <a:gd name="f73" fmla="val 23"/>
                  <a:gd name="f74" fmla="val 85"/>
                  <a:gd name="f75" fmla="val 71"/>
                  <a:gd name="f76" fmla="val 47"/>
                  <a:gd name="f77" fmla="val 27"/>
                  <a:gd name="f78" fmla="val 38"/>
                  <a:gd name="f79" fmla="val 53"/>
                  <a:gd name="f80" fmla="val 64"/>
                  <a:gd name="f81" fmla="+- 0 0 -90"/>
                  <a:gd name="f82" fmla="*/ f3 1 175"/>
                  <a:gd name="f83" fmla="*/ f4 1 68"/>
                  <a:gd name="f84" fmla="val f5"/>
                  <a:gd name="f85" fmla="val f6"/>
                  <a:gd name="f86" fmla="val f7"/>
                  <a:gd name="f87" fmla="*/ f81 f0 1"/>
                  <a:gd name="f88" fmla="+- f86 0 f84"/>
                  <a:gd name="f89" fmla="+- f85 0 f84"/>
                  <a:gd name="f90" fmla="*/ f87 1 f2"/>
                  <a:gd name="f91" fmla="*/ f89 1 175"/>
                  <a:gd name="f92" fmla="*/ f88 1 68"/>
                  <a:gd name="f93" fmla="*/ 0 f89 1"/>
                  <a:gd name="f94" fmla="*/ 68 f88 1"/>
                  <a:gd name="f95" fmla="*/ 1 f89 1"/>
                  <a:gd name="f96" fmla="*/ 56 f88 1"/>
                  <a:gd name="f97" fmla="*/ 16 f89 1"/>
                  <a:gd name="f98" fmla="*/ 25 f88 1"/>
                  <a:gd name="f99" fmla="*/ 48 f89 1"/>
                  <a:gd name="f100" fmla="*/ 4 f88 1"/>
                  <a:gd name="f101" fmla="*/ 75 f89 1"/>
                  <a:gd name="f102" fmla="*/ 2 f88 1"/>
                  <a:gd name="f103" fmla="*/ 119 f89 1"/>
                  <a:gd name="f104" fmla="*/ 139 f89 1"/>
                  <a:gd name="f105" fmla="*/ 9 f88 1"/>
                  <a:gd name="f106" fmla="*/ 157 f89 1"/>
                  <a:gd name="f107" fmla="*/ 22 f88 1"/>
                  <a:gd name="f108" fmla="*/ 172 f89 1"/>
                  <a:gd name="f109" fmla="*/ 46 f88 1"/>
                  <a:gd name="f110" fmla="*/ 175 f89 1"/>
                  <a:gd name="f111" fmla="*/ 66 f88 1"/>
                  <a:gd name="f112" fmla="*/ 154 f89 1"/>
                  <a:gd name="f113" fmla="*/ 67 f88 1"/>
                  <a:gd name="f114" fmla="*/ 151 f89 1"/>
                  <a:gd name="f115" fmla="*/ 52 f88 1"/>
                  <a:gd name="f116" fmla="*/ 135 f89 1"/>
                  <a:gd name="f117" fmla="*/ 32 f88 1"/>
                  <a:gd name="f118" fmla="*/ 118 f89 1"/>
                  <a:gd name="f119" fmla="*/ 99 f89 1"/>
                  <a:gd name="f120" fmla="*/ 23 f88 1"/>
                  <a:gd name="f121" fmla="*/ 58 f89 1"/>
                  <a:gd name="f122" fmla="*/ 24 f88 1"/>
                  <a:gd name="f123" fmla="*/ 40 f89 1"/>
                  <a:gd name="f124" fmla="*/ 25 f89 1"/>
                  <a:gd name="f125" fmla="*/ 53 f88 1"/>
                  <a:gd name="f126" fmla="*/ 23 f89 1"/>
                  <a:gd name="f127" fmla="+- f90 0 f1"/>
                  <a:gd name="f128" fmla="*/ f93 1 175"/>
                  <a:gd name="f129" fmla="*/ f94 1 68"/>
                  <a:gd name="f130" fmla="*/ f95 1 175"/>
                  <a:gd name="f131" fmla="*/ f96 1 68"/>
                  <a:gd name="f132" fmla="*/ f97 1 175"/>
                  <a:gd name="f133" fmla="*/ f98 1 68"/>
                  <a:gd name="f134" fmla="*/ f99 1 175"/>
                  <a:gd name="f135" fmla="*/ f100 1 68"/>
                  <a:gd name="f136" fmla="*/ f101 1 175"/>
                  <a:gd name="f137" fmla="*/ f102 1 68"/>
                  <a:gd name="f138" fmla="*/ f103 1 175"/>
                  <a:gd name="f139" fmla="*/ f104 1 175"/>
                  <a:gd name="f140" fmla="*/ f105 1 68"/>
                  <a:gd name="f141" fmla="*/ f106 1 175"/>
                  <a:gd name="f142" fmla="*/ f107 1 68"/>
                  <a:gd name="f143" fmla="*/ f108 1 175"/>
                  <a:gd name="f144" fmla="*/ f109 1 68"/>
                  <a:gd name="f145" fmla="*/ f110 1 175"/>
                  <a:gd name="f146" fmla="*/ f111 1 68"/>
                  <a:gd name="f147" fmla="*/ f112 1 175"/>
                  <a:gd name="f148" fmla="*/ f113 1 68"/>
                  <a:gd name="f149" fmla="*/ f114 1 175"/>
                  <a:gd name="f150" fmla="*/ f115 1 68"/>
                  <a:gd name="f151" fmla="*/ f116 1 175"/>
                  <a:gd name="f152" fmla="*/ f117 1 68"/>
                  <a:gd name="f153" fmla="*/ f118 1 175"/>
                  <a:gd name="f154" fmla="*/ f119 1 175"/>
                  <a:gd name="f155" fmla="*/ f120 1 68"/>
                  <a:gd name="f156" fmla="*/ f121 1 175"/>
                  <a:gd name="f157" fmla="*/ f122 1 68"/>
                  <a:gd name="f158" fmla="*/ f123 1 175"/>
                  <a:gd name="f159" fmla="*/ f124 1 175"/>
                  <a:gd name="f160" fmla="*/ f125 1 68"/>
                  <a:gd name="f161" fmla="*/ f126 1 175"/>
                  <a:gd name="f162" fmla="*/ 0 1 f91"/>
                  <a:gd name="f163" fmla="*/ f85 1 f91"/>
                  <a:gd name="f164" fmla="*/ 0 1 f92"/>
                  <a:gd name="f165" fmla="*/ f86 1 f92"/>
                  <a:gd name="f166" fmla="*/ f128 1 f91"/>
                  <a:gd name="f167" fmla="*/ f129 1 f92"/>
                  <a:gd name="f168" fmla="*/ f130 1 f91"/>
                  <a:gd name="f169" fmla="*/ f131 1 f92"/>
                  <a:gd name="f170" fmla="*/ f132 1 f91"/>
                  <a:gd name="f171" fmla="*/ f133 1 f92"/>
                  <a:gd name="f172" fmla="*/ f134 1 f91"/>
                  <a:gd name="f173" fmla="*/ f135 1 f92"/>
                  <a:gd name="f174" fmla="*/ f136 1 f91"/>
                  <a:gd name="f175" fmla="*/ f137 1 f92"/>
                  <a:gd name="f176" fmla="*/ f138 1 f91"/>
                  <a:gd name="f177" fmla="*/ f139 1 f91"/>
                  <a:gd name="f178" fmla="*/ f140 1 f92"/>
                  <a:gd name="f179" fmla="*/ f141 1 f91"/>
                  <a:gd name="f180" fmla="*/ f142 1 f92"/>
                  <a:gd name="f181" fmla="*/ f143 1 f91"/>
                  <a:gd name="f182" fmla="*/ f144 1 f92"/>
                  <a:gd name="f183" fmla="*/ f145 1 f91"/>
                  <a:gd name="f184" fmla="*/ f146 1 f92"/>
                  <a:gd name="f185" fmla="*/ f147 1 f91"/>
                  <a:gd name="f186" fmla="*/ f148 1 f92"/>
                  <a:gd name="f187" fmla="*/ f149 1 f91"/>
                  <a:gd name="f188" fmla="*/ f150 1 f92"/>
                  <a:gd name="f189" fmla="*/ f151 1 f91"/>
                  <a:gd name="f190" fmla="*/ f152 1 f92"/>
                  <a:gd name="f191" fmla="*/ f153 1 f91"/>
                  <a:gd name="f192" fmla="*/ f154 1 f91"/>
                  <a:gd name="f193" fmla="*/ f155 1 f92"/>
                  <a:gd name="f194" fmla="*/ f156 1 f91"/>
                  <a:gd name="f195" fmla="*/ f157 1 f92"/>
                  <a:gd name="f196" fmla="*/ f158 1 f91"/>
                  <a:gd name="f197" fmla="*/ f159 1 f91"/>
                  <a:gd name="f198" fmla="*/ f160 1 f92"/>
                  <a:gd name="f199" fmla="*/ f161 1 f91"/>
                  <a:gd name="f200" fmla="*/ f162 f82 1"/>
                  <a:gd name="f201" fmla="*/ f163 f82 1"/>
                  <a:gd name="f202" fmla="*/ f165 f83 1"/>
                  <a:gd name="f203" fmla="*/ f164 f83 1"/>
                  <a:gd name="f204" fmla="*/ f166 f82 1"/>
                  <a:gd name="f205" fmla="*/ f167 f83 1"/>
                  <a:gd name="f206" fmla="*/ f168 f82 1"/>
                  <a:gd name="f207" fmla="*/ f169 f83 1"/>
                  <a:gd name="f208" fmla="*/ f170 f82 1"/>
                  <a:gd name="f209" fmla="*/ f171 f83 1"/>
                  <a:gd name="f210" fmla="*/ f172 f82 1"/>
                  <a:gd name="f211" fmla="*/ f173 f83 1"/>
                  <a:gd name="f212" fmla="*/ f174 f82 1"/>
                  <a:gd name="f213" fmla="*/ f175 f83 1"/>
                  <a:gd name="f214" fmla="*/ f176 f82 1"/>
                  <a:gd name="f215" fmla="*/ f177 f82 1"/>
                  <a:gd name="f216" fmla="*/ f178 f83 1"/>
                  <a:gd name="f217" fmla="*/ f179 f82 1"/>
                  <a:gd name="f218" fmla="*/ f180 f83 1"/>
                  <a:gd name="f219" fmla="*/ f181 f82 1"/>
                  <a:gd name="f220" fmla="*/ f182 f83 1"/>
                  <a:gd name="f221" fmla="*/ f183 f82 1"/>
                  <a:gd name="f222" fmla="*/ f184 f83 1"/>
                  <a:gd name="f223" fmla="*/ f185 f82 1"/>
                  <a:gd name="f224" fmla="*/ f186 f83 1"/>
                  <a:gd name="f225" fmla="*/ f187 f82 1"/>
                  <a:gd name="f226" fmla="*/ f188 f83 1"/>
                  <a:gd name="f227" fmla="*/ f189 f82 1"/>
                  <a:gd name="f228" fmla="*/ f190 f83 1"/>
                  <a:gd name="f229" fmla="*/ f191 f82 1"/>
                  <a:gd name="f230" fmla="*/ f192 f82 1"/>
                  <a:gd name="f231" fmla="*/ f193 f83 1"/>
                  <a:gd name="f232" fmla="*/ f194 f82 1"/>
                  <a:gd name="f233" fmla="*/ f195 f83 1"/>
                  <a:gd name="f234" fmla="*/ f196 f82 1"/>
                  <a:gd name="f235" fmla="*/ f197 f82 1"/>
                  <a:gd name="f236" fmla="*/ f198 f83 1"/>
                  <a:gd name="f237" fmla="*/ f199 f8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27">
                    <a:pos x="f204" y="f205"/>
                  </a:cxn>
                  <a:cxn ang="f127">
                    <a:pos x="f206" y="f207"/>
                  </a:cxn>
                  <a:cxn ang="f127">
                    <a:pos x="f208" y="f209"/>
                  </a:cxn>
                  <a:cxn ang="f127">
                    <a:pos x="f210" y="f211"/>
                  </a:cxn>
                  <a:cxn ang="f127">
                    <a:pos x="f212" y="f213"/>
                  </a:cxn>
                  <a:cxn ang="f127">
                    <a:pos x="f214" y="f213"/>
                  </a:cxn>
                  <a:cxn ang="f127">
                    <a:pos x="f215" y="f216"/>
                  </a:cxn>
                  <a:cxn ang="f127">
                    <a:pos x="f217" y="f218"/>
                  </a:cxn>
                  <a:cxn ang="f127">
                    <a:pos x="f219" y="f220"/>
                  </a:cxn>
                  <a:cxn ang="f127">
                    <a:pos x="f221" y="f222"/>
                  </a:cxn>
                  <a:cxn ang="f127">
                    <a:pos x="f223" y="f224"/>
                  </a:cxn>
                  <a:cxn ang="f127">
                    <a:pos x="f225" y="f226"/>
                  </a:cxn>
                  <a:cxn ang="f127">
                    <a:pos x="f227" y="f228"/>
                  </a:cxn>
                  <a:cxn ang="f127">
                    <a:pos x="f229" y="f209"/>
                  </a:cxn>
                  <a:cxn ang="f127">
                    <a:pos x="f230" y="f231"/>
                  </a:cxn>
                  <a:cxn ang="f127">
                    <a:pos x="f232" y="f233"/>
                  </a:cxn>
                  <a:cxn ang="f127">
                    <a:pos x="f234" y="f228"/>
                  </a:cxn>
                  <a:cxn ang="f127">
                    <a:pos x="f235" y="f236"/>
                  </a:cxn>
                  <a:cxn ang="f127">
                    <a:pos x="f237" y="f205"/>
                  </a:cxn>
                  <a:cxn ang="f127">
                    <a:pos x="f204" y="f205"/>
                  </a:cxn>
                </a:cxnLst>
                <a:rect l="f200" t="f203" r="f201" b="f202"/>
                <a:pathLst>
                  <a:path w="175" h="68">
                    <a:moveTo>
                      <a:pt x="f5" y="f7"/>
                    </a:moveTo>
                    <a:cubicBezTo>
                      <a:pt x="f5" y="f8"/>
                      <a:pt x="f5" y="f9"/>
                      <a:pt x="f10" y="f11"/>
                    </a:cubicBezTo>
                    <a:cubicBezTo>
                      <a:pt x="f12" y="f13"/>
                      <a:pt x="f14" y="f15"/>
                      <a:pt x="f16" y="f17"/>
                    </a:cubicBezTo>
                    <a:cubicBezTo>
                      <a:pt x="f18" y="f14"/>
                      <a:pt x="f19" y="f20"/>
                      <a:pt x="f21" y="f22"/>
                    </a:cubicBezTo>
                    <a:cubicBezTo>
                      <a:pt x="f23" y="f12"/>
                      <a:pt x="f7" y="f24"/>
                      <a:pt x="f25" y="f24"/>
                    </a:cubicBezTo>
                    <a:cubicBezTo>
                      <a:pt x="f26" y="f5"/>
                      <a:pt x="f27" y="f24"/>
                      <a:pt x="f28" y="f24"/>
                    </a:cubicBezTo>
                    <a:cubicBezTo>
                      <a:pt x="f29" y="f30"/>
                      <a:pt x="f31" y="f32"/>
                      <a:pt x="f33" y="f34"/>
                    </a:cubicBezTo>
                    <a:cubicBezTo>
                      <a:pt x="f35" y="f36"/>
                      <a:pt x="f37" y="f38"/>
                      <a:pt x="f39" y="f40"/>
                    </a:cubicBezTo>
                    <a:cubicBezTo>
                      <a:pt x="f41" y="f42"/>
                      <a:pt x="f43" y="f44"/>
                      <a:pt x="f45" y="f46"/>
                    </a:cubicBezTo>
                    <a:cubicBezTo>
                      <a:pt x="f47" y="f48"/>
                      <a:pt x="f6" y="f9"/>
                      <a:pt x="f6" y="f49"/>
                    </a:cubicBezTo>
                    <a:cubicBezTo>
                      <a:pt x="f50" y="f49"/>
                      <a:pt x="f51" y="f49"/>
                      <a:pt x="f52" y="f53"/>
                    </a:cubicBezTo>
                    <a:cubicBezTo>
                      <a:pt x="f52" y="f54"/>
                      <a:pt x="f55" y="f56"/>
                      <a:pt x="f57" y="f58"/>
                    </a:cubicBezTo>
                    <a:cubicBezTo>
                      <a:pt x="f59" y="f60"/>
                      <a:pt x="f61" y="f62"/>
                      <a:pt x="f63" y="f64"/>
                    </a:cubicBezTo>
                    <a:cubicBezTo>
                      <a:pt x="f65" y="f18"/>
                      <a:pt x="f66" y="f67"/>
                      <a:pt x="f68" y="f17"/>
                    </a:cubicBezTo>
                    <a:cubicBezTo>
                      <a:pt x="f69" y="f70"/>
                      <a:pt x="f71" y="f70"/>
                      <a:pt x="f72" y="f73"/>
                    </a:cubicBezTo>
                    <a:cubicBezTo>
                      <a:pt x="f74" y="f73"/>
                      <a:pt x="f75" y="f73"/>
                      <a:pt x="f56" y="f70"/>
                    </a:cubicBezTo>
                    <a:cubicBezTo>
                      <a:pt x="f48" y="f17"/>
                      <a:pt x="f76" y="f77"/>
                      <a:pt x="f13" y="f64"/>
                    </a:cubicBezTo>
                    <a:cubicBezTo>
                      <a:pt x="f78" y="f62"/>
                      <a:pt x="f15" y="f60"/>
                      <a:pt x="f17" y="f79"/>
                    </a:cubicBezTo>
                    <a:cubicBezTo>
                      <a:pt x="f73" y="f23"/>
                      <a:pt x="f73" y="f80"/>
                      <a:pt x="f73" y="f7"/>
                    </a:cubicBezTo>
                    <a:cubicBezTo>
                      <a:pt x="f38" y="f7"/>
                      <a:pt x="f32" y="f7"/>
                      <a:pt x="f5" y="f7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Oval 811">
                <a:extLst>
                  <a:ext uri="{FF2B5EF4-FFF2-40B4-BE49-F238E27FC236}">
                    <a16:creationId xmlns:a16="http://schemas.microsoft.com/office/drawing/2014/main" id="{E4E8AE6F-240F-4FAD-ACCF-BEEC5156046F}"/>
                  </a:ext>
                </a:extLst>
              </p:cNvPr>
              <p:cNvSpPr/>
              <p:nvPr/>
            </p:nvSpPr>
            <p:spPr>
              <a:xfrm>
                <a:off x="647047" y="3842052"/>
                <a:ext cx="202146" cy="202146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 812">
                <a:extLst>
                  <a:ext uri="{FF2B5EF4-FFF2-40B4-BE49-F238E27FC236}">
                    <a16:creationId xmlns:a16="http://schemas.microsoft.com/office/drawing/2014/main" id="{D837CCAD-B181-4EA6-A47A-4B84AD76AE7F}"/>
                  </a:ext>
                </a:extLst>
              </p:cNvPr>
              <p:cNvSpPr/>
              <p:nvPr/>
            </p:nvSpPr>
            <p:spPr>
              <a:xfrm>
                <a:off x="723948" y="3877211"/>
                <a:ext cx="46140" cy="131838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6"/>
                  <a:gd name="f7" fmla="val 136"/>
                  <a:gd name="f8" fmla="val 40"/>
                  <a:gd name="f9" fmla="val 7"/>
                  <a:gd name="f10" fmla="val 3"/>
                  <a:gd name="f11" fmla="val 133"/>
                  <a:gd name="f12" fmla="val 130"/>
                  <a:gd name="f13" fmla="val 6"/>
                  <a:gd name="f14" fmla="val 44"/>
                  <a:gd name="f15" fmla="+- 0 0 -90"/>
                  <a:gd name="f16" fmla="*/ f3 1 46"/>
                  <a:gd name="f17" fmla="*/ f4 1 136"/>
                  <a:gd name="f18" fmla="val f5"/>
                  <a:gd name="f19" fmla="val f6"/>
                  <a:gd name="f20" fmla="val f7"/>
                  <a:gd name="f21" fmla="*/ f15 f0 1"/>
                  <a:gd name="f22" fmla="+- f20 0 f18"/>
                  <a:gd name="f23" fmla="+- f19 0 f18"/>
                  <a:gd name="f24" fmla="*/ f21 1 f2"/>
                  <a:gd name="f25" fmla="*/ f23 1 46"/>
                  <a:gd name="f26" fmla="*/ f22 1 136"/>
                  <a:gd name="f27" fmla="*/ 40 f23 1"/>
                  <a:gd name="f28" fmla="*/ 136 f22 1"/>
                  <a:gd name="f29" fmla="*/ 7 f23 1"/>
                  <a:gd name="f30" fmla="*/ 0 f23 1"/>
                  <a:gd name="f31" fmla="*/ 130 f22 1"/>
                  <a:gd name="f32" fmla="*/ 6 f22 1"/>
                  <a:gd name="f33" fmla="*/ 0 f22 1"/>
                  <a:gd name="f34" fmla="*/ 46 f23 1"/>
                  <a:gd name="f35" fmla="+- f24 0 f1"/>
                  <a:gd name="f36" fmla="*/ f27 1 46"/>
                  <a:gd name="f37" fmla="*/ f28 1 136"/>
                  <a:gd name="f38" fmla="*/ f29 1 46"/>
                  <a:gd name="f39" fmla="*/ f30 1 46"/>
                  <a:gd name="f40" fmla="*/ f31 1 136"/>
                  <a:gd name="f41" fmla="*/ f32 1 136"/>
                  <a:gd name="f42" fmla="*/ f33 1 136"/>
                  <a:gd name="f43" fmla="*/ f34 1 46"/>
                  <a:gd name="f44" fmla="*/ 0 1 f25"/>
                  <a:gd name="f45" fmla="*/ f19 1 f25"/>
                  <a:gd name="f46" fmla="*/ 0 1 f26"/>
                  <a:gd name="f47" fmla="*/ f20 1 f26"/>
                  <a:gd name="f48" fmla="*/ f36 1 f25"/>
                  <a:gd name="f49" fmla="*/ f37 1 f26"/>
                  <a:gd name="f50" fmla="*/ f38 1 f25"/>
                  <a:gd name="f51" fmla="*/ f39 1 f25"/>
                  <a:gd name="f52" fmla="*/ f40 1 f26"/>
                  <a:gd name="f53" fmla="*/ f41 1 f26"/>
                  <a:gd name="f54" fmla="*/ f42 1 f26"/>
                  <a:gd name="f55" fmla="*/ f43 1 f25"/>
                  <a:gd name="f56" fmla="*/ f44 f16 1"/>
                  <a:gd name="f57" fmla="*/ f45 f16 1"/>
                  <a:gd name="f58" fmla="*/ f47 f17 1"/>
                  <a:gd name="f59" fmla="*/ f46 f17 1"/>
                  <a:gd name="f60" fmla="*/ f48 f16 1"/>
                  <a:gd name="f61" fmla="*/ f49 f17 1"/>
                  <a:gd name="f62" fmla="*/ f50 f16 1"/>
                  <a:gd name="f63" fmla="*/ f51 f16 1"/>
                  <a:gd name="f64" fmla="*/ f52 f17 1"/>
                  <a:gd name="f65" fmla="*/ f53 f17 1"/>
                  <a:gd name="f66" fmla="*/ f54 f17 1"/>
                  <a:gd name="f67" fmla="*/ f55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60" y="f61"/>
                  </a:cxn>
                  <a:cxn ang="f35">
                    <a:pos x="f62" y="f61"/>
                  </a:cxn>
                  <a:cxn ang="f35">
                    <a:pos x="f63" y="f64"/>
                  </a:cxn>
                  <a:cxn ang="f35">
                    <a:pos x="f63" y="f65"/>
                  </a:cxn>
                  <a:cxn ang="f35">
                    <a:pos x="f62" y="f66"/>
                  </a:cxn>
                  <a:cxn ang="f35">
                    <a:pos x="f60" y="f66"/>
                  </a:cxn>
                  <a:cxn ang="f35">
                    <a:pos x="f67" y="f65"/>
                  </a:cxn>
                  <a:cxn ang="f35">
                    <a:pos x="f67" y="f64"/>
                  </a:cxn>
                  <a:cxn ang="f35">
                    <a:pos x="f60" y="f61"/>
                  </a:cxn>
                </a:cxnLst>
                <a:rect l="f56" t="f59" r="f57" b="f58"/>
                <a:pathLst>
                  <a:path w="46" h="136">
                    <a:moveTo>
                      <a:pt x="f8" y="f7"/>
                    </a:moveTo>
                    <a:cubicBezTo>
                      <a:pt x="f9" y="f7"/>
                      <a:pt x="f9" y="f7"/>
                      <a:pt x="f9" y="f7"/>
                    </a:cubicBezTo>
                    <a:cubicBezTo>
                      <a:pt x="f10" y="f7"/>
                      <a:pt x="f5" y="f11"/>
                      <a:pt x="f5" y="f12"/>
                    </a:cubicBezTo>
                    <a:cubicBezTo>
                      <a:pt x="f5" y="f13"/>
                      <a:pt x="f5" y="f13"/>
                      <a:pt x="f5" y="f13"/>
                    </a:cubicBezTo>
                    <a:cubicBezTo>
                      <a:pt x="f5" y="f10"/>
                      <a:pt x="f10" y="f5"/>
                      <a:pt x="f9" y="f5"/>
                    </a:cubicBezTo>
                    <a:cubicBezTo>
                      <a:pt x="f8" y="f5"/>
                      <a:pt x="f8" y="f5"/>
                      <a:pt x="f8" y="f5"/>
                    </a:cubicBezTo>
                    <a:cubicBezTo>
                      <a:pt x="f14" y="f5"/>
                      <a:pt x="f6" y="f10"/>
                      <a:pt x="f6" y="f13"/>
                    </a:cubicBezTo>
                    <a:cubicBezTo>
                      <a:pt x="f6" y="f12"/>
                      <a:pt x="f6" y="f12"/>
                      <a:pt x="f6" y="f12"/>
                    </a:cubicBezTo>
                    <a:cubicBezTo>
                      <a:pt x="f6" y="f11"/>
                      <a:pt x="f14" y="f7"/>
                      <a:pt x="f8" y="f7"/>
                    </a:cubicBezTo>
                    <a:close/>
                  </a:path>
                </a:pathLst>
              </a:custGeom>
              <a:solidFill>
                <a:srgbClr val="7FC1DB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 813">
                <a:extLst>
                  <a:ext uri="{FF2B5EF4-FFF2-40B4-BE49-F238E27FC236}">
                    <a16:creationId xmlns:a16="http://schemas.microsoft.com/office/drawing/2014/main" id="{0687574F-3E17-4CA7-9633-1DC07619E52E}"/>
                  </a:ext>
                </a:extLst>
              </p:cNvPr>
              <p:cNvSpPr/>
              <p:nvPr/>
            </p:nvSpPr>
            <p:spPr>
              <a:xfrm>
                <a:off x="682197" y="3921148"/>
                <a:ext cx="131838" cy="4394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35"/>
                  <a:gd name="f7" fmla="val 46"/>
                  <a:gd name="f8" fmla="val 6"/>
                  <a:gd name="f9" fmla="val 40"/>
                  <a:gd name="f10" fmla="val 43"/>
                  <a:gd name="f11" fmla="val 133"/>
                  <a:gd name="f12" fmla="val 129"/>
                  <a:gd name="f13" fmla="val 3"/>
                  <a:gd name="f14" fmla="val 2"/>
                  <a:gd name="f15" fmla="+- 0 0 -90"/>
                  <a:gd name="f16" fmla="*/ f3 1 135"/>
                  <a:gd name="f17" fmla="*/ f4 1 46"/>
                  <a:gd name="f18" fmla="val f5"/>
                  <a:gd name="f19" fmla="val f6"/>
                  <a:gd name="f20" fmla="val f7"/>
                  <a:gd name="f21" fmla="*/ f15 f0 1"/>
                  <a:gd name="f22" fmla="+- f20 0 f18"/>
                  <a:gd name="f23" fmla="+- f19 0 f18"/>
                  <a:gd name="f24" fmla="*/ f21 1 f2"/>
                  <a:gd name="f25" fmla="*/ f23 1 135"/>
                  <a:gd name="f26" fmla="*/ f22 1 46"/>
                  <a:gd name="f27" fmla="*/ 135 f23 1"/>
                  <a:gd name="f28" fmla="*/ 6 f22 1"/>
                  <a:gd name="f29" fmla="*/ 40 f22 1"/>
                  <a:gd name="f30" fmla="*/ 129 f23 1"/>
                  <a:gd name="f31" fmla="*/ 46 f22 1"/>
                  <a:gd name="f32" fmla="*/ 6 f23 1"/>
                  <a:gd name="f33" fmla="*/ 0 f23 1"/>
                  <a:gd name="f34" fmla="*/ 0 f22 1"/>
                  <a:gd name="f35" fmla="+- f24 0 f1"/>
                  <a:gd name="f36" fmla="*/ f27 1 135"/>
                  <a:gd name="f37" fmla="*/ f28 1 46"/>
                  <a:gd name="f38" fmla="*/ f29 1 46"/>
                  <a:gd name="f39" fmla="*/ f30 1 135"/>
                  <a:gd name="f40" fmla="*/ f31 1 46"/>
                  <a:gd name="f41" fmla="*/ f32 1 135"/>
                  <a:gd name="f42" fmla="*/ f33 1 135"/>
                  <a:gd name="f43" fmla="*/ f34 1 46"/>
                  <a:gd name="f44" fmla="*/ 0 1 f25"/>
                  <a:gd name="f45" fmla="*/ f19 1 f25"/>
                  <a:gd name="f46" fmla="*/ 0 1 f26"/>
                  <a:gd name="f47" fmla="*/ f20 1 f26"/>
                  <a:gd name="f48" fmla="*/ f36 1 f25"/>
                  <a:gd name="f49" fmla="*/ f37 1 f26"/>
                  <a:gd name="f50" fmla="*/ f38 1 f26"/>
                  <a:gd name="f51" fmla="*/ f39 1 f25"/>
                  <a:gd name="f52" fmla="*/ f40 1 f26"/>
                  <a:gd name="f53" fmla="*/ f41 1 f25"/>
                  <a:gd name="f54" fmla="*/ f42 1 f25"/>
                  <a:gd name="f55" fmla="*/ f43 1 f26"/>
                  <a:gd name="f56" fmla="*/ f44 f16 1"/>
                  <a:gd name="f57" fmla="*/ f45 f16 1"/>
                  <a:gd name="f58" fmla="*/ f47 f17 1"/>
                  <a:gd name="f59" fmla="*/ f46 f17 1"/>
                  <a:gd name="f60" fmla="*/ f48 f16 1"/>
                  <a:gd name="f61" fmla="*/ f49 f17 1"/>
                  <a:gd name="f62" fmla="*/ f50 f17 1"/>
                  <a:gd name="f63" fmla="*/ f51 f16 1"/>
                  <a:gd name="f64" fmla="*/ f52 f17 1"/>
                  <a:gd name="f65" fmla="*/ f53 f16 1"/>
                  <a:gd name="f66" fmla="*/ f54 f16 1"/>
                  <a:gd name="f67" fmla="*/ f55 f1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60" y="f61"/>
                  </a:cxn>
                  <a:cxn ang="f35">
                    <a:pos x="f60" y="f62"/>
                  </a:cxn>
                  <a:cxn ang="f35">
                    <a:pos x="f63" y="f64"/>
                  </a:cxn>
                  <a:cxn ang="f35">
                    <a:pos x="f65" y="f64"/>
                  </a:cxn>
                  <a:cxn ang="f35">
                    <a:pos x="f66" y="f62"/>
                  </a:cxn>
                  <a:cxn ang="f35">
                    <a:pos x="f66" y="f61"/>
                  </a:cxn>
                  <a:cxn ang="f35">
                    <a:pos x="f65" y="f67"/>
                  </a:cxn>
                  <a:cxn ang="f35">
                    <a:pos x="f63" y="f67"/>
                  </a:cxn>
                  <a:cxn ang="f35">
                    <a:pos x="f60" y="f61"/>
                  </a:cxn>
                </a:cxnLst>
                <a:rect l="f56" t="f59" r="f57" b="f58"/>
                <a:pathLst>
                  <a:path w="135" h="46">
                    <a:moveTo>
                      <a:pt x="f6" y="f8"/>
                    </a:moveTo>
                    <a:cubicBezTo>
                      <a:pt x="f6" y="f9"/>
                      <a:pt x="f6" y="f9"/>
                      <a:pt x="f6" y="f9"/>
                    </a:cubicBezTo>
                    <a:cubicBezTo>
                      <a:pt x="f6" y="f10"/>
                      <a:pt x="f11" y="f7"/>
                      <a:pt x="f12" y="f7"/>
                    </a:cubicBezTo>
                    <a:cubicBezTo>
                      <a:pt x="f8" y="f7"/>
                      <a:pt x="f8" y="f7"/>
                      <a:pt x="f8" y="f7"/>
                    </a:cubicBezTo>
                    <a:cubicBezTo>
                      <a:pt x="f13" y="f7"/>
                      <a:pt x="f5" y="f10"/>
                      <a:pt x="f5" y="f9"/>
                    </a:cubicBezTo>
                    <a:cubicBezTo>
                      <a:pt x="f5" y="f8"/>
                      <a:pt x="f5" y="f8"/>
                      <a:pt x="f5" y="f8"/>
                    </a:cubicBezTo>
                    <a:cubicBezTo>
                      <a:pt x="f5" y="f14"/>
                      <a:pt x="f13" y="f5"/>
                      <a:pt x="f8" y="f5"/>
                    </a:cubicBezTo>
                    <a:cubicBezTo>
                      <a:pt x="f12" y="f5"/>
                      <a:pt x="f12" y="f5"/>
                      <a:pt x="f12" y="f5"/>
                    </a:cubicBezTo>
                    <a:cubicBezTo>
                      <a:pt x="f11" y="f5"/>
                      <a:pt x="f6" y="f14"/>
                      <a:pt x="f6" y="f8"/>
                    </a:cubicBezTo>
                    <a:close/>
                  </a:path>
                </a:pathLst>
              </a:custGeom>
              <a:solidFill>
                <a:srgbClr val="7FC1DB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0" name="Freeform 8">
            <a:extLst>
              <a:ext uri="{FF2B5EF4-FFF2-40B4-BE49-F238E27FC236}">
                <a16:creationId xmlns:a16="http://schemas.microsoft.com/office/drawing/2014/main" id="{B4F98156-AE1C-455E-A962-ED127E647F2C}"/>
              </a:ext>
            </a:extLst>
          </p:cNvPr>
          <p:cNvSpPr/>
          <p:nvPr/>
        </p:nvSpPr>
        <p:spPr>
          <a:xfrm>
            <a:off x="625879" y="1652823"/>
            <a:ext cx="330198" cy="5524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9"/>
              <a:gd name="f7" fmla="val 232"/>
              <a:gd name="f8" fmla="val 7"/>
              <a:gd name="f9" fmla="val 15"/>
              <a:gd name="f10" fmla="val 3"/>
              <a:gd name="f11" fmla="val 50"/>
              <a:gd name="f12" fmla="val 1"/>
              <a:gd name="f13" fmla="val 88"/>
              <a:gd name="f14" fmla="val 128"/>
              <a:gd name="f15" fmla="val 155"/>
              <a:gd name="f16" fmla="val 205"/>
              <a:gd name="f17" fmla="val 11"/>
              <a:gd name="f18" fmla="val 210"/>
              <a:gd name="f19" fmla="val 22"/>
              <a:gd name="f20" fmla="val 216"/>
              <a:gd name="f21" fmla="val 37"/>
              <a:gd name="f22" fmla="val 220"/>
              <a:gd name="f23" fmla="val 85"/>
              <a:gd name="f24" fmla="val 125"/>
              <a:gd name="f25" fmla="val 204"/>
              <a:gd name="f26" fmla="val 134"/>
              <a:gd name="f27" fmla="val 198"/>
              <a:gd name="f28" fmla="val 135"/>
              <a:gd name="f29" fmla="val 181"/>
              <a:gd name="f30" fmla="val 136"/>
              <a:gd name="f31" fmla="val 151"/>
              <a:gd name="f32" fmla="val 137"/>
              <a:gd name="f33" fmla="val 113"/>
              <a:gd name="f34" fmla="val 76"/>
              <a:gd name="f35" fmla="val 53"/>
              <a:gd name="f36" fmla="val 133"/>
              <a:gd name="f37" fmla="val 23"/>
              <a:gd name="f38" fmla="val 131"/>
              <a:gd name="f39" fmla="val 13"/>
              <a:gd name="f40" fmla="val 5"/>
              <a:gd name="f41" fmla="val 127"/>
              <a:gd name="f42" fmla="val 121"/>
              <a:gd name="f43" fmla="val 112"/>
              <a:gd name="f44" fmla="val 17"/>
              <a:gd name="f45" fmla="val 97"/>
              <a:gd name="f46" fmla="val 84"/>
              <a:gd name="f47" fmla="val 27"/>
              <a:gd name="f48" fmla="val 74"/>
              <a:gd name="f49" fmla="val 26"/>
              <a:gd name="f50" fmla="val 55"/>
              <a:gd name="f51" fmla="val 24"/>
              <a:gd name="f52" fmla="val 43"/>
              <a:gd name="f53" fmla="val 21"/>
              <a:gd name="f54" fmla="+- 0 0 -90"/>
              <a:gd name="f55" fmla="*/ f3 1 139"/>
              <a:gd name="f56" fmla="*/ f4 1 232"/>
              <a:gd name="f57" fmla="val f5"/>
              <a:gd name="f58" fmla="val f6"/>
              <a:gd name="f59" fmla="val f7"/>
              <a:gd name="f60" fmla="*/ f54 f0 1"/>
              <a:gd name="f61" fmla="+- f59 0 f57"/>
              <a:gd name="f62" fmla="+- f58 0 f57"/>
              <a:gd name="f63" fmla="*/ f60 1 f2"/>
              <a:gd name="f64" fmla="*/ f62 1 139"/>
              <a:gd name="f65" fmla="*/ f61 1 232"/>
              <a:gd name="f66" fmla="*/ 7 f62 1"/>
              <a:gd name="f67" fmla="*/ 15 f61 1"/>
              <a:gd name="f68" fmla="*/ 1 f62 1"/>
              <a:gd name="f69" fmla="*/ 128 f61 1"/>
              <a:gd name="f70" fmla="*/ 3 f62 1"/>
              <a:gd name="f71" fmla="*/ 205 f61 1"/>
              <a:gd name="f72" fmla="*/ 37 f62 1"/>
              <a:gd name="f73" fmla="*/ 220 f61 1"/>
              <a:gd name="f74" fmla="*/ 134 f62 1"/>
              <a:gd name="f75" fmla="*/ 198 f61 1"/>
              <a:gd name="f76" fmla="*/ 137 f62 1"/>
              <a:gd name="f77" fmla="*/ 113 f61 1"/>
              <a:gd name="f78" fmla="*/ 133 f62 1"/>
              <a:gd name="f79" fmla="*/ 23 f61 1"/>
              <a:gd name="f80" fmla="*/ 127 f62 1"/>
              <a:gd name="f81" fmla="*/ 0 f61 1"/>
              <a:gd name="f82" fmla="*/ 97 f62 1"/>
              <a:gd name="f83" fmla="*/ 55 f62 1"/>
              <a:gd name="f84" fmla="*/ 24 f61 1"/>
              <a:gd name="f85" fmla="+- f63 0 f1"/>
              <a:gd name="f86" fmla="*/ f66 1 139"/>
              <a:gd name="f87" fmla="*/ f67 1 232"/>
              <a:gd name="f88" fmla="*/ f68 1 139"/>
              <a:gd name="f89" fmla="*/ f69 1 232"/>
              <a:gd name="f90" fmla="*/ f70 1 139"/>
              <a:gd name="f91" fmla="*/ f71 1 232"/>
              <a:gd name="f92" fmla="*/ f72 1 139"/>
              <a:gd name="f93" fmla="*/ f73 1 232"/>
              <a:gd name="f94" fmla="*/ f74 1 139"/>
              <a:gd name="f95" fmla="*/ f75 1 232"/>
              <a:gd name="f96" fmla="*/ f76 1 139"/>
              <a:gd name="f97" fmla="*/ f77 1 232"/>
              <a:gd name="f98" fmla="*/ f78 1 139"/>
              <a:gd name="f99" fmla="*/ f79 1 232"/>
              <a:gd name="f100" fmla="*/ f80 1 139"/>
              <a:gd name="f101" fmla="*/ f81 1 232"/>
              <a:gd name="f102" fmla="*/ f82 1 139"/>
              <a:gd name="f103" fmla="*/ f83 1 139"/>
              <a:gd name="f104" fmla="*/ f84 1 232"/>
              <a:gd name="f105" fmla="*/ 0 1 f64"/>
              <a:gd name="f106" fmla="*/ f58 1 f64"/>
              <a:gd name="f107" fmla="*/ 0 1 f65"/>
              <a:gd name="f108" fmla="*/ f59 1 f65"/>
              <a:gd name="f109" fmla="*/ f86 1 f64"/>
              <a:gd name="f110" fmla="*/ f87 1 f65"/>
              <a:gd name="f111" fmla="*/ f88 1 f64"/>
              <a:gd name="f112" fmla="*/ f89 1 f65"/>
              <a:gd name="f113" fmla="*/ f90 1 f64"/>
              <a:gd name="f114" fmla="*/ f91 1 f65"/>
              <a:gd name="f115" fmla="*/ f92 1 f64"/>
              <a:gd name="f116" fmla="*/ f93 1 f65"/>
              <a:gd name="f117" fmla="*/ f94 1 f64"/>
              <a:gd name="f118" fmla="*/ f95 1 f65"/>
              <a:gd name="f119" fmla="*/ f96 1 f64"/>
              <a:gd name="f120" fmla="*/ f97 1 f65"/>
              <a:gd name="f121" fmla="*/ f98 1 f64"/>
              <a:gd name="f122" fmla="*/ f99 1 f65"/>
              <a:gd name="f123" fmla="*/ f100 1 f64"/>
              <a:gd name="f124" fmla="*/ f101 1 f65"/>
              <a:gd name="f125" fmla="*/ f102 1 f64"/>
              <a:gd name="f126" fmla="*/ f103 1 f64"/>
              <a:gd name="f127" fmla="*/ f104 1 f65"/>
              <a:gd name="f128" fmla="*/ f105 f55 1"/>
              <a:gd name="f129" fmla="*/ f106 f55 1"/>
              <a:gd name="f130" fmla="*/ f108 f56 1"/>
              <a:gd name="f131" fmla="*/ f107 f56 1"/>
              <a:gd name="f132" fmla="*/ f109 f55 1"/>
              <a:gd name="f133" fmla="*/ f110 f56 1"/>
              <a:gd name="f134" fmla="*/ f111 f55 1"/>
              <a:gd name="f135" fmla="*/ f112 f56 1"/>
              <a:gd name="f136" fmla="*/ f113 f55 1"/>
              <a:gd name="f137" fmla="*/ f114 f56 1"/>
              <a:gd name="f138" fmla="*/ f115 f55 1"/>
              <a:gd name="f139" fmla="*/ f116 f56 1"/>
              <a:gd name="f140" fmla="*/ f117 f55 1"/>
              <a:gd name="f141" fmla="*/ f118 f56 1"/>
              <a:gd name="f142" fmla="*/ f119 f55 1"/>
              <a:gd name="f143" fmla="*/ f120 f56 1"/>
              <a:gd name="f144" fmla="*/ f121 f55 1"/>
              <a:gd name="f145" fmla="*/ f122 f56 1"/>
              <a:gd name="f146" fmla="*/ f123 f55 1"/>
              <a:gd name="f147" fmla="*/ f124 f56 1"/>
              <a:gd name="f148" fmla="*/ f125 f55 1"/>
              <a:gd name="f149" fmla="*/ f126 f55 1"/>
              <a:gd name="f150" fmla="*/ f127 f5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5">
                <a:pos x="f132" y="f133"/>
              </a:cxn>
              <a:cxn ang="f85">
                <a:pos x="f134" y="f135"/>
              </a:cxn>
              <a:cxn ang="f85">
                <a:pos x="f136" y="f137"/>
              </a:cxn>
              <a:cxn ang="f85">
                <a:pos x="f138" y="f139"/>
              </a:cxn>
              <a:cxn ang="f85">
                <a:pos x="f140" y="f141"/>
              </a:cxn>
              <a:cxn ang="f85">
                <a:pos x="f142" y="f143"/>
              </a:cxn>
              <a:cxn ang="f85">
                <a:pos x="f144" y="f145"/>
              </a:cxn>
              <a:cxn ang="f85">
                <a:pos x="f146" y="f147"/>
              </a:cxn>
              <a:cxn ang="f85">
                <a:pos x="f148" y="f145"/>
              </a:cxn>
              <a:cxn ang="f85">
                <a:pos x="f149" y="f150"/>
              </a:cxn>
              <a:cxn ang="f85">
                <a:pos x="f132" y="f133"/>
              </a:cxn>
            </a:cxnLst>
            <a:rect l="f128" t="f131" r="f129" b="f130"/>
            <a:pathLst>
              <a:path w="139" h="232">
                <a:moveTo>
                  <a:pt x="f8" y="f9"/>
                </a:moveTo>
                <a:cubicBezTo>
                  <a:pt x="f10" y="f11"/>
                  <a:pt x="f12" y="f13"/>
                  <a:pt x="f12" y="f14"/>
                </a:cubicBezTo>
                <a:cubicBezTo>
                  <a:pt x="f5" y="f15"/>
                  <a:pt x="f12" y="f2"/>
                  <a:pt x="f10" y="f16"/>
                </a:cubicBezTo>
                <a:cubicBezTo>
                  <a:pt x="f17" y="f18"/>
                  <a:pt x="f19" y="f20"/>
                  <a:pt x="f21" y="f22"/>
                </a:cubicBezTo>
                <a:cubicBezTo>
                  <a:pt x="f23" y="f7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6" y="f34"/>
                  <a:pt x="f32" y="f35"/>
                  <a:pt x="f36" y="f37"/>
                </a:cubicBezTo>
                <a:cubicBezTo>
                  <a:pt x="f38" y="f39"/>
                  <a:pt x="f14" y="f40"/>
                  <a:pt x="f41" y="f5"/>
                </a:cubicBezTo>
                <a:cubicBezTo>
                  <a:pt x="f42" y="f8"/>
                  <a:pt x="f43" y="f44"/>
                  <a:pt x="f45" y="f37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37"/>
                  <a:pt x="f49" y="f53"/>
                  <a:pt x="f8" y="f9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F1D976C8-2D18-4DB5-8F78-5DA278FD5C9D}"/>
              </a:ext>
            </a:extLst>
          </p:cNvPr>
          <p:cNvSpPr/>
          <p:nvPr/>
        </p:nvSpPr>
        <p:spPr>
          <a:xfrm>
            <a:off x="649690" y="1619484"/>
            <a:ext cx="198433" cy="9048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3"/>
              <a:gd name="f7" fmla="val 38"/>
              <a:gd name="f8" fmla="val 12"/>
              <a:gd name="f9" fmla="val 20"/>
              <a:gd name="f10" fmla="val 28"/>
              <a:gd name="f11" fmla="val 36"/>
              <a:gd name="f12" fmla="val 72"/>
              <a:gd name="f13" fmla="val 37"/>
              <a:gd name="f14" fmla="val 58"/>
              <a:gd name="f15" fmla="val 41"/>
              <a:gd name="f16" fmla="val 24"/>
              <a:gd name="f17" fmla="val 35"/>
              <a:gd name="f18" fmla="val 10"/>
              <a:gd name="f19" fmla="val 32"/>
              <a:gd name="f20" fmla="val 19"/>
              <a:gd name="f21" fmla="val 1"/>
              <a:gd name="f22" fmla="val 9"/>
              <a:gd name="f23" fmla="val 14"/>
              <a:gd name="f24" fmla="val 25"/>
              <a:gd name="f25" fmla="val 13"/>
              <a:gd name="f26" fmla="val 15"/>
              <a:gd name="f27" fmla="val 48"/>
              <a:gd name="f28" fmla="val 63"/>
              <a:gd name="f29" fmla="val 71"/>
              <a:gd name="f30" fmla="val 78"/>
              <a:gd name="f31" fmla="+- 0 0 -90"/>
              <a:gd name="f32" fmla="*/ f3 1 83"/>
              <a:gd name="f33" fmla="*/ f4 1 38"/>
              <a:gd name="f34" fmla="val f5"/>
              <a:gd name="f35" fmla="val f6"/>
              <a:gd name="f36" fmla="val f7"/>
              <a:gd name="f37" fmla="*/ f31 f0 1"/>
              <a:gd name="f38" fmla="+- f36 0 f34"/>
              <a:gd name="f39" fmla="+- f35 0 f34"/>
              <a:gd name="f40" fmla="*/ f37 1 f2"/>
              <a:gd name="f41" fmla="*/ f39 1 83"/>
              <a:gd name="f42" fmla="*/ f38 1 38"/>
              <a:gd name="f43" fmla="*/ 83 f39 1"/>
              <a:gd name="f44" fmla="*/ 12 f38 1"/>
              <a:gd name="f45" fmla="*/ 36 f38 1"/>
              <a:gd name="f46" fmla="*/ 41 f39 1"/>
              <a:gd name="f47" fmla="*/ 37 f38 1"/>
              <a:gd name="f48" fmla="*/ 0 f39 1"/>
              <a:gd name="f49" fmla="*/ 28 f38 1"/>
              <a:gd name="f50" fmla="*/ 1 f39 1"/>
              <a:gd name="f51" fmla="*/ 0 f38 1"/>
              <a:gd name="f52" fmla="*/ 32 f39 1"/>
              <a:gd name="f53" fmla="*/ 14 f38 1"/>
              <a:gd name="f54" fmla="*/ 63 f39 1"/>
              <a:gd name="f55" fmla="+- f40 0 f1"/>
              <a:gd name="f56" fmla="*/ f43 1 83"/>
              <a:gd name="f57" fmla="*/ f44 1 38"/>
              <a:gd name="f58" fmla="*/ f45 1 38"/>
              <a:gd name="f59" fmla="*/ f46 1 83"/>
              <a:gd name="f60" fmla="*/ f47 1 38"/>
              <a:gd name="f61" fmla="*/ f48 1 83"/>
              <a:gd name="f62" fmla="*/ f49 1 38"/>
              <a:gd name="f63" fmla="*/ f50 1 83"/>
              <a:gd name="f64" fmla="*/ f51 1 38"/>
              <a:gd name="f65" fmla="*/ f52 1 83"/>
              <a:gd name="f66" fmla="*/ f53 1 38"/>
              <a:gd name="f67" fmla="*/ f54 1 83"/>
              <a:gd name="f68" fmla="*/ 0 1 f41"/>
              <a:gd name="f69" fmla="*/ f35 1 f41"/>
              <a:gd name="f70" fmla="*/ 0 1 f42"/>
              <a:gd name="f71" fmla="*/ f36 1 f42"/>
              <a:gd name="f72" fmla="*/ f56 1 f41"/>
              <a:gd name="f73" fmla="*/ f57 1 f42"/>
              <a:gd name="f74" fmla="*/ f58 1 f42"/>
              <a:gd name="f75" fmla="*/ f59 1 f41"/>
              <a:gd name="f76" fmla="*/ f60 1 f42"/>
              <a:gd name="f77" fmla="*/ f61 1 f41"/>
              <a:gd name="f78" fmla="*/ f62 1 f42"/>
              <a:gd name="f79" fmla="*/ f63 1 f41"/>
              <a:gd name="f80" fmla="*/ f64 1 f42"/>
              <a:gd name="f81" fmla="*/ f65 1 f41"/>
              <a:gd name="f82" fmla="*/ f66 1 f42"/>
              <a:gd name="f83" fmla="*/ f67 1 f41"/>
              <a:gd name="f84" fmla="*/ f68 f32 1"/>
              <a:gd name="f85" fmla="*/ f69 f32 1"/>
              <a:gd name="f86" fmla="*/ f71 f33 1"/>
              <a:gd name="f87" fmla="*/ f70 f33 1"/>
              <a:gd name="f88" fmla="*/ f72 f32 1"/>
              <a:gd name="f89" fmla="*/ f73 f33 1"/>
              <a:gd name="f90" fmla="*/ f74 f33 1"/>
              <a:gd name="f91" fmla="*/ f75 f32 1"/>
              <a:gd name="f92" fmla="*/ f76 f33 1"/>
              <a:gd name="f93" fmla="*/ f77 f32 1"/>
              <a:gd name="f94" fmla="*/ f78 f33 1"/>
              <a:gd name="f95" fmla="*/ f79 f32 1"/>
              <a:gd name="f96" fmla="*/ f80 f33 1"/>
              <a:gd name="f97" fmla="*/ f81 f32 1"/>
              <a:gd name="f98" fmla="*/ f82 f33 1"/>
              <a:gd name="f99" fmla="*/ f83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5">
                <a:pos x="f88" y="f89"/>
              </a:cxn>
              <a:cxn ang="f55">
                <a:pos x="f88" y="f90"/>
              </a:cxn>
              <a:cxn ang="f55">
                <a:pos x="f91" y="f92"/>
              </a:cxn>
              <a:cxn ang="f55">
                <a:pos x="f93" y="f94"/>
              </a:cxn>
              <a:cxn ang="f55">
                <a:pos x="f95" y="f96"/>
              </a:cxn>
              <a:cxn ang="f55">
                <a:pos x="f97" y="f98"/>
              </a:cxn>
              <a:cxn ang="f55">
                <a:pos x="f99" y="f98"/>
              </a:cxn>
              <a:cxn ang="f55">
                <a:pos x="f88" y="f89"/>
              </a:cxn>
            </a:cxnLst>
            <a:rect l="f84" t="f87" r="f85" b="f86"/>
            <a:pathLst>
              <a:path w="83" h="38">
                <a:moveTo>
                  <a:pt x="f6" y="f8"/>
                </a:moveTo>
                <a:cubicBezTo>
                  <a:pt x="f6" y="f9"/>
                  <a:pt x="f6" y="f10"/>
                  <a:pt x="f6" y="f11"/>
                </a:cubicBezTo>
                <a:cubicBezTo>
                  <a:pt x="f12" y="f13"/>
                  <a:pt x="f14" y="f7"/>
                  <a:pt x="f15" y="f13"/>
                </a:cubicBezTo>
                <a:cubicBezTo>
                  <a:pt x="f16" y="f17"/>
                  <a:pt x="f18" y="f19"/>
                  <a:pt x="f5" y="f10"/>
                </a:cubicBezTo>
                <a:cubicBezTo>
                  <a:pt x="f5" y="f20"/>
                  <a:pt x="f21" y="f22"/>
                  <a:pt x="f21" y="f5"/>
                </a:cubicBezTo>
                <a:cubicBezTo>
                  <a:pt x="f23" y="f18"/>
                  <a:pt x="f24" y="f25"/>
                  <a:pt x="f19" y="f23"/>
                </a:cubicBezTo>
                <a:cubicBezTo>
                  <a:pt x="f15" y="f26"/>
                  <a:pt x="f27" y="f26"/>
                  <a:pt x="f28" y="f23"/>
                </a:cubicBezTo>
                <a:cubicBezTo>
                  <a:pt x="f29" y="f25"/>
                  <a:pt x="f30" y="f25"/>
                  <a:pt x="f6" y="f8"/>
                </a:cubicBezTo>
                <a:close/>
              </a:path>
            </a:pathLst>
          </a:custGeom>
          <a:solidFill>
            <a:srgbClr val="2A481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243521A6-DAA5-4631-9FE4-E1D9CB7270B2}"/>
              </a:ext>
            </a:extLst>
          </p:cNvPr>
          <p:cNvSpPr/>
          <p:nvPr/>
        </p:nvSpPr>
        <p:spPr>
          <a:xfrm>
            <a:off x="649690" y="1605201"/>
            <a:ext cx="276221" cy="952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6"/>
              <a:gd name="f7" fmla="val 40"/>
              <a:gd name="f8" fmla="val 3"/>
              <a:gd name="f9" fmla="val 5"/>
              <a:gd name="f10" fmla="val 16"/>
              <a:gd name="f11" fmla="val 26"/>
              <a:gd name="f12" fmla="val 1"/>
              <a:gd name="f13" fmla="val 34"/>
              <a:gd name="f14" fmla="val 56"/>
              <a:gd name="f15" fmla="val 86"/>
              <a:gd name="f16" fmla="val 4"/>
              <a:gd name="f17" fmla="val 92"/>
              <a:gd name="f18" fmla="val 110"/>
              <a:gd name="f19" fmla="val 11"/>
              <a:gd name="f20" fmla="val 111"/>
              <a:gd name="f21" fmla="val 112"/>
              <a:gd name="f22" fmla="val 12"/>
              <a:gd name="f23" fmla="val 113"/>
              <a:gd name="f24" fmla="val 13"/>
              <a:gd name="f25" fmla="val 115"/>
              <a:gd name="f26" fmla="val 14"/>
              <a:gd name="f27" fmla="val 17"/>
              <a:gd name="f28" fmla="val 19"/>
              <a:gd name="f29" fmla="val 114"/>
              <a:gd name="f30" fmla="val 22"/>
              <a:gd name="f31" fmla="val 27"/>
              <a:gd name="f32" fmla="val 104"/>
              <a:gd name="f33" fmla="val 31"/>
              <a:gd name="f34" fmla="val 96"/>
              <a:gd name="f35" fmla="val 37"/>
              <a:gd name="f36" fmla="val 88"/>
              <a:gd name="f37" fmla="val 39"/>
              <a:gd name="f38" fmla="val 84"/>
              <a:gd name="f39" fmla="val 32"/>
              <a:gd name="f40" fmla="val 25"/>
              <a:gd name="f41" fmla="val 76"/>
              <a:gd name="f42" fmla="val 20"/>
              <a:gd name="f43" fmla="val 61"/>
              <a:gd name="f44" fmla="val 23"/>
              <a:gd name="f45" fmla="val 43"/>
              <a:gd name="f46" fmla="val 8"/>
              <a:gd name="f47" fmla="val 7"/>
              <a:gd name="f48" fmla="val 2"/>
              <a:gd name="f49" fmla="val 6"/>
              <a:gd name="f50" fmla="+- 0 0 -90"/>
              <a:gd name="f51" fmla="*/ f3 1 116"/>
              <a:gd name="f52" fmla="*/ f4 1 40"/>
              <a:gd name="f53" fmla="val f5"/>
              <a:gd name="f54" fmla="val f6"/>
              <a:gd name="f55" fmla="val f7"/>
              <a:gd name="f56" fmla="*/ f50 f0 1"/>
              <a:gd name="f57" fmla="+- f55 0 f53"/>
              <a:gd name="f58" fmla="+- f54 0 f53"/>
              <a:gd name="f59" fmla="*/ f56 1 f2"/>
              <a:gd name="f60" fmla="*/ f58 1 116"/>
              <a:gd name="f61" fmla="*/ f57 1 40"/>
              <a:gd name="f62" fmla="*/ 3 f58 1"/>
              <a:gd name="f63" fmla="*/ 5 f57 1"/>
              <a:gd name="f64" fmla="*/ 34 f58 1"/>
              <a:gd name="f65" fmla="*/ 1 f57 1"/>
              <a:gd name="f66" fmla="*/ 86 f58 1"/>
              <a:gd name="f67" fmla="*/ 4 f57 1"/>
              <a:gd name="f68" fmla="*/ 110 f58 1"/>
              <a:gd name="f69" fmla="*/ 11 f57 1"/>
              <a:gd name="f70" fmla="*/ 113 f58 1"/>
              <a:gd name="f71" fmla="*/ 13 f57 1"/>
              <a:gd name="f72" fmla="*/ 116 f58 1"/>
              <a:gd name="f73" fmla="*/ 19 f57 1"/>
              <a:gd name="f74" fmla="*/ 104 f58 1"/>
              <a:gd name="f75" fmla="*/ 31 f57 1"/>
              <a:gd name="f76" fmla="*/ 84 f58 1"/>
              <a:gd name="f77" fmla="*/ 40 f57 1"/>
              <a:gd name="f78" fmla="*/ 17 f57 1"/>
              <a:gd name="f79" fmla="*/ 43 f58 1"/>
              <a:gd name="f80" fmla="*/ 22 f57 1"/>
              <a:gd name="f81" fmla="*/ 0 f58 1"/>
              <a:gd name="f82" fmla="*/ 7 f57 1"/>
              <a:gd name="f83" fmla="+- f59 0 f1"/>
              <a:gd name="f84" fmla="*/ f62 1 116"/>
              <a:gd name="f85" fmla="*/ f63 1 40"/>
              <a:gd name="f86" fmla="*/ f64 1 116"/>
              <a:gd name="f87" fmla="*/ f65 1 40"/>
              <a:gd name="f88" fmla="*/ f66 1 116"/>
              <a:gd name="f89" fmla="*/ f67 1 40"/>
              <a:gd name="f90" fmla="*/ f68 1 116"/>
              <a:gd name="f91" fmla="*/ f69 1 40"/>
              <a:gd name="f92" fmla="*/ f70 1 116"/>
              <a:gd name="f93" fmla="*/ f71 1 40"/>
              <a:gd name="f94" fmla="*/ f72 1 116"/>
              <a:gd name="f95" fmla="*/ f73 1 40"/>
              <a:gd name="f96" fmla="*/ f74 1 116"/>
              <a:gd name="f97" fmla="*/ f75 1 40"/>
              <a:gd name="f98" fmla="*/ f76 1 116"/>
              <a:gd name="f99" fmla="*/ f77 1 40"/>
              <a:gd name="f100" fmla="*/ f78 1 40"/>
              <a:gd name="f101" fmla="*/ f79 1 116"/>
              <a:gd name="f102" fmla="*/ f80 1 40"/>
              <a:gd name="f103" fmla="*/ f81 1 116"/>
              <a:gd name="f104" fmla="*/ f82 1 40"/>
              <a:gd name="f105" fmla="*/ 0 1 f60"/>
              <a:gd name="f106" fmla="*/ f54 1 f60"/>
              <a:gd name="f107" fmla="*/ 0 1 f61"/>
              <a:gd name="f108" fmla="*/ f55 1 f61"/>
              <a:gd name="f109" fmla="*/ f84 1 f60"/>
              <a:gd name="f110" fmla="*/ f85 1 f61"/>
              <a:gd name="f111" fmla="*/ f86 1 f60"/>
              <a:gd name="f112" fmla="*/ f87 1 f61"/>
              <a:gd name="f113" fmla="*/ f88 1 f60"/>
              <a:gd name="f114" fmla="*/ f89 1 f61"/>
              <a:gd name="f115" fmla="*/ f90 1 f60"/>
              <a:gd name="f116" fmla="*/ f91 1 f61"/>
              <a:gd name="f117" fmla="*/ f92 1 f60"/>
              <a:gd name="f118" fmla="*/ f93 1 f61"/>
              <a:gd name="f119" fmla="*/ f94 1 f60"/>
              <a:gd name="f120" fmla="*/ f95 1 f61"/>
              <a:gd name="f121" fmla="*/ f96 1 f60"/>
              <a:gd name="f122" fmla="*/ f97 1 f61"/>
              <a:gd name="f123" fmla="*/ f98 1 f60"/>
              <a:gd name="f124" fmla="*/ f99 1 f61"/>
              <a:gd name="f125" fmla="*/ f100 1 f61"/>
              <a:gd name="f126" fmla="*/ f101 1 f60"/>
              <a:gd name="f127" fmla="*/ f102 1 f61"/>
              <a:gd name="f128" fmla="*/ f103 1 f60"/>
              <a:gd name="f129" fmla="*/ f104 1 f61"/>
              <a:gd name="f130" fmla="*/ f105 f51 1"/>
              <a:gd name="f131" fmla="*/ f106 f51 1"/>
              <a:gd name="f132" fmla="*/ f108 f52 1"/>
              <a:gd name="f133" fmla="*/ f107 f52 1"/>
              <a:gd name="f134" fmla="*/ f109 f51 1"/>
              <a:gd name="f135" fmla="*/ f110 f52 1"/>
              <a:gd name="f136" fmla="*/ f111 f51 1"/>
              <a:gd name="f137" fmla="*/ f112 f52 1"/>
              <a:gd name="f138" fmla="*/ f113 f51 1"/>
              <a:gd name="f139" fmla="*/ f114 f52 1"/>
              <a:gd name="f140" fmla="*/ f115 f51 1"/>
              <a:gd name="f141" fmla="*/ f116 f52 1"/>
              <a:gd name="f142" fmla="*/ f117 f51 1"/>
              <a:gd name="f143" fmla="*/ f118 f52 1"/>
              <a:gd name="f144" fmla="*/ f119 f51 1"/>
              <a:gd name="f145" fmla="*/ f120 f52 1"/>
              <a:gd name="f146" fmla="*/ f121 f51 1"/>
              <a:gd name="f147" fmla="*/ f122 f52 1"/>
              <a:gd name="f148" fmla="*/ f123 f51 1"/>
              <a:gd name="f149" fmla="*/ f124 f52 1"/>
              <a:gd name="f150" fmla="*/ f125 f52 1"/>
              <a:gd name="f151" fmla="*/ f126 f51 1"/>
              <a:gd name="f152" fmla="*/ f127 f52 1"/>
              <a:gd name="f153" fmla="*/ f128 f51 1"/>
              <a:gd name="f154" fmla="*/ f129 f5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34" y="f135"/>
              </a:cxn>
              <a:cxn ang="f83">
                <a:pos x="f136" y="f137"/>
              </a:cxn>
              <a:cxn ang="f83">
                <a:pos x="f138" y="f139"/>
              </a:cxn>
              <a:cxn ang="f83">
                <a:pos x="f140" y="f141"/>
              </a:cxn>
              <a:cxn ang="f83">
                <a:pos x="f142" y="f143"/>
              </a:cxn>
              <a:cxn ang="f83">
                <a:pos x="f144" y="f145"/>
              </a:cxn>
              <a:cxn ang="f83">
                <a:pos x="f146" y="f147"/>
              </a:cxn>
              <a:cxn ang="f83">
                <a:pos x="f148" y="f149"/>
              </a:cxn>
              <a:cxn ang="f83">
                <a:pos x="f148" y="f150"/>
              </a:cxn>
              <a:cxn ang="f83">
                <a:pos x="f151" y="f152"/>
              </a:cxn>
              <a:cxn ang="f83">
                <a:pos x="f153" y="f154"/>
              </a:cxn>
              <a:cxn ang="f83">
                <a:pos x="f134" y="f135"/>
              </a:cxn>
            </a:cxnLst>
            <a:rect l="f130" t="f133" r="f131" b="f132"/>
            <a:pathLst>
              <a:path w="116" h="40">
                <a:moveTo>
                  <a:pt x="f8" y="f9"/>
                </a:moveTo>
                <a:cubicBezTo>
                  <a:pt x="f10" y="f8"/>
                  <a:pt x="f11" y="f12"/>
                  <a:pt x="f13" y="f12"/>
                </a:cubicBezTo>
                <a:cubicBezTo>
                  <a:pt x="f13" y="f12"/>
                  <a:pt x="f14" y="f5"/>
                  <a:pt x="f15" y="f16"/>
                </a:cubicBezTo>
                <a:cubicBezTo>
                  <a:pt x="f15" y="f16"/>
                  <a:pt x="f17" y="f9"/>
                  <a:pt x="f18" y="f19"/>
                </a:cubicBezTo>
                <a:cubicBezTo>
                  <a:pt x="f20" y="f19"/>
                  <a:pt x="f21" y="f22"/>
                  <a:pt x="f23" y="f24"/>
                </a:cubicBezTo>
                <a:cubicBezTo>
                  <a:pt x="f25" y="f26"/>
                  <a:pt x="f6" y="f27"/>
                  <a:pt x="f6" y="f28"/>
                </a:cubicBezTo>
                <a:cubicBezTo>
                  <a:pt x="f29" y="f30"/>
                  <a:pt x="f18" y="f31"/>
                  <a:pt x="f32" y="f33"/>
                </a:cubicBezTo>
                <a:cubicBezTo>
                  <a:pt x="f34" y="f35"/>
                  <a:pt x="f36" y="f37"/>
                  <a:pt x="f38" y="f7"/>
                </a:cubicBezTo>
                <a:cubicBezTo>
                  <a:pt x="f38" y="f39"/>
                  <a:pt x="f38" y="f40"/>
                  <a:pt x="f38" y="f27"/>
                </a:cubicBezTo>
                <a:cubicBezTo>
                  <a:pt x="f41" y="f42"/>
                  <a:pt x="f43" y="f44"/>
                  <a:pt x="f45" y="f30"/>
                </a:cubicBezTo>
                <a:cubicBezTo>
                  <a:pt x="f44" y="f42"/>
                  <a:pt x="f46" y="f22"/>
                  <a:pt x="f5" y="f47"/>
                </a:cubicBezTo>
                <a:cubicBezTo>
                  <a:pt x="f12" y="f47"/>
                  <a:pt x="f48" y="f49"/>
                  <a:pt x="f8" y="f9"/>
                </a:cubicBezTo>
                <a:close/>
              </a:path>
            </a:pathLst>
          </a:custGeom>
          <a:solidFill>
            <a:srgbClr val="6B915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E693F035-B1CD-40F1-B814-F6E319C249ED}"/>
              </a:ext>
            </a:extLst>
          </p:cNvPr>
          <p:cNvSpPr/>
          <p:nvPr/>
        </p:nvSpPr>
        <p:spPr>
          <a:xfrm>
            <a:off x="686202" y="2503727"/>
            <a:ext cx="85725" cy="31115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"/>
              <a:gd name="f7" fmla="val 131"/>
              <a:gd name="f8" fmla="val 39"/>
              <a:gd name="f9" fmla="val 77"/>
              <a:gd name="f10" fmla="val 1"/>
              <a:gd name="f11" fmla="val 115"/>
              <a:gd name="f12" fmla="val 117"/>
              <a:gd name="f13" fmla="val 4"/>
              <a:gd name="f14" fmla="val 124"/>
              <a:gd name="f15" fmla="val 10"/>
              <a:gd name="f16" fmla="val 127"/>
              <a:gd name="f17" fmla="val 18"/>
              <a:gd name="f18" fmla="val 29"/>
              <a:gd name="f19" fmla="val 129"/>
              <a:gd name="f20" fmla="val 121"/>
              <a:gd name="f21" fmla="val 81"/>
              <a:gd name="f22" fmla="val 41"/>
              <a:gd name="f23" fmla="val 2"/>
              <a:gd name="f24" fmla="val 24"/>
              <a:gd name="f25" fmla="val 12"/>
              <a:gd name="f26" fmla="+- 0 0 -90"/>
              <a:gd name="f27" fmla="*/ f3 1 36"/>
              <a:gd name="f28" fmla="*/ f4 1 131"/>
              <a:gd name="f29" fmla="val f5"/>
              <a:gd name="f30" fmla="val f6"/>
              <a:gd name="f31" fmla="val f7"/>
              <a:gd name="f32" fmla="*/ f26 f0 1"/>
              <a:gd name="f33" fmla="+- f31 0 f29"/>
              <a:gd name="f34" fmla="+- f30 0 f29"/>
              <a:gd name="f35" fmla="*/ f32 1 f2"/>
              <a:gd name="f36" fmla="*/ f34 1 36"/>
              <a:gd name="f37" fmla="*/ f33 1 131"/>
              <a:gd name="f38" fmla="*/ 0 f34 1"/>
              <a:gd name="f39" fmla="*/ 0 f33 1"/>
              <a:gd name="f40" fmla="*/ 1 f34 1"/>
              <a:gd name="f41" fmla="*/ 115 f33 1"/>
              <a:gd name="f42" fmla="*/ 10 f34 1"/>
              <a:gd name="f43" fmla="*/ 127 f33 1"/>
              <a:gd name="f44" fmla="*/ 36 f34 1"/>
              <a:gd name="f45" fmla="*/ 121 f33 1"/>
              <a:gd name="f46" fmla="*/ 2 f33 1"/>
              <a:gd name="f47" fmla="+- f35 0 f1"/>
              <a:gd name="f48" fmla="*/ f38 1 36"/>
              <a:gd name="f49" fmla="*/ f39 1 131"/>
              <a:gd name="f50" fmla="*/ f40 1 36"/>
              <a:gd name="f51" fmla="*/ f41 1 131"/>
              <a:gd name="f52" fmla="*/ f42 1 36"/>
              <a:gd name="f53" fmla="*/ f43 1 131"/>
              <a:gd name="f54" fmla="*/ f44 1 36"/>
              <a:gd name="f55" fmla="*/ f45 1 131"/>
              <a:gd name="f56" fmla="*/ f46 1 131"/>
              <a:gd name="f57" fmla="*/ 0 1 f36"/>
              <a:gd name="f58" fmla="*/ f30 1 f36"/>
              <a:gd name="f59" fmla="*/ 0 1 f37"/>
              <a:gd name="f60" fmla="*/ f31 1 f37"/>
              <a:gd name="f61" fmla="*/ f48 1 f36"/>
              <a:gd name="f62" fmla="*/ f49 1 f37"/>
              <a:gd name="f63" fmla="*/ f50 1 f36"/>
              <a:gd name="f64" fmla="*/ f51 1 f37"/>
              <a:gd name="f65" fmla="*/ f52 1 f36"/>
              <a:gd name="f66" fmla="*/ f53 1 f37"/>
              <a:gd name="f67" fmla="*/ f54 1 f36"/>
              <a:gd name="f68" fmla="*/ f55 1 f37"/>
              <a:gd name="f69" fmla="*/ f56 1 f37"/>
              <a:gd name="f70" fmla="*/ f57 f27 1"/>
              <a:gd name="f71" fmla="*/ f58 f27 1"/>
              <a:gd name="f72" fmla="*/ f60 f28 1"/>
              <a:gd name="f73" fmla="*/ f59 f28 1"/>
              <a:gd name="f74" fmla="*/ f61 f27 1"/>
              <a:gd name="f75" fmla="*/ f62 f28 1"/>
              <a:gd name="f76" fmla="*/ f63 f27 1"/>
              <a:gd name="f77" fmla="*/ f64 f28 1"/>
              <a:gd name="f78" fmla="*/ f65 f27 1"/>
              <a:gd name="f79" fmla="*/ f66 f28 1"/>
              <a:gd name="f80" fmla="*/ f67 f27 1"/>
              <a:gd name="f81" fmla="*/ f68 f28 1"/>
              <a:gd name="f82" fmla="*/ f69 f2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74" y="f75"/>
              </a:cxn>
              <a:cxn ang="f47">
                <a:pos x="f76" y="f77"/>
              </a:cxn>
              <a:cxn ang="f47">
                <a:pos x="f78" y="f79"/>
              </a:cxn>
              <a:cxn ang="f47">
                <a:pos x="f80" y="f81"/>
              </a:cxn>
              <a:cxn ang="f47">
                <a:pos x="f80" y="f82"/>
              </a:cxn>
              <a:cxn ang="f47">
                <a:pos x="f74" y="f75"/>
              </a:cxn>
            </a:cxnLst>
            <a:rect l="f70" t="f73" r="f71" b="f72"/>
            <a:pathLst>
              <a:path w="36" h="131">
                <a:moveTo>
                  <a:pt x="f5" y="f5"/>
                </a:moveTo>
                <a:cubicBezTo>
                  <a:pt x="f5" y="f8"/>
                  <a:pt x="f5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cubicBezTo>
                  <a:pt x="f17" y="f7"/>
                  <a:pt x="f18" y="f19"/>
                  <a:pt x="f6" y="f20"/>
                </a:cubicBezTo>
                <a:cubicBezTo>
                  <a:pt x="f6" y="f21"/>
                  <a:pt x="f6" y="f22"/>
                  <a:pt x="f6" y="f23"/>
                </a:cubicBezTo>
                <a:cubicBezTo>
                  <a:pt x="f24" y="f10"/>
                  <a:pt x="f25" y="f10"/>
                  <a:pt x="f5" y="f5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ACE5C44A-3989-4779-BEDE-F4DF86E31843}"/>
              </a:ext>
            </a:extLst>
          </p:cNvPr>
          <p:cNvSpPr/>
          <p:nvPr/>
        </p:nvSpPr>
        <p:spPr>
          <a:xfrm>
            <a:off x="536981" y="2784713"/>
            <a:ext cx="393704" cy="59690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6"/>
              <a:gd name="f7" fmla="val 251"/>
              <a:gd name="f8" fmla="val 53"/>
              <a:gd name="f9" fmla="val 46"/>
              <a:gd name="f10" fmla="val 3"/>
              <a:gd name="f11" fmla="val 33"/>
              <a:gd name="f12" fmla="val 9"/>
              <a:gd name="f13" fmla="val 21"/>
              <a:gd name="f14" fmla="val 22"/>
              <a:gd name="f15" fmla="val 7"/>
              <a:gd name="f16" fmla="val 36"/>
              <a:gd name="f17" fmla="val 2"/>
              <a:gd name="f18" fmla="val 52"/>
              <a:gd name="f19" fmla="val 60"/>
              <a:gd name="f20" fmla="val 104"/>
              <a:gd name="f21" fmla="val 148"/>
              <a:gd name="f22" fmla="val 192"/>
              <a:gd name="f23" fmla="val 197"/>
              <a:gd name="f24" fmla="val 20"/>
              <a:gd name="f25" fmla="val 233"/>
              <a:gd name="f26" fmla="val 61"/>
              <a:gd name="f27" fmla="val 243"/>
              <a:gd name="f28" fmla="val 92"/>
              <a:gd name="f29" fmla="val 117"/>
              <a:gd name="f30" fmla="val 240"/>
              <a:gd name="f31" fmla="val 125"/>
              <a:gd name="f32" fmla="val 237"/>
              <a:gd name="f33" fmla="val 131"/>
              <a:gd name="f34" fmla="val 234"/>
              <a:gd name="f35" fmla="val 144"/>
              <a:gd name="f36" fmla="val 228"/>
              <a:gd name="f37" fmla="val 155"/>
              <a:gd name="f38" fmla="val 214"/>
              <a:gd name="f39" fmla="val 161"/>
              <a:gd name="f40" fmla="val 205"/>
              <a:gd name="f41" fmla="val 164"/>
              <a:gd name="f42" fmla="val 196"/>
              <a:gd name="f43" fmla="val 190"/>
              <a:gd name="f44" fmla="val 145"/>
              <a:gd name="f45" fmla="val 100"/>
              <a:gd name="f46" fmla="val 55"/>
              <a:gd name="f47" fmla="val 163"/>
              <a:gd name="f48" fmla="val 47"/>
              <a:gd name="f49" fmla="val 157"/>
              <a:gd name="f50" fmla="val 34"/>
              <a:gd name="f51" fmla="val 133"/>
              <a:gd name="f52" fmla="val 119"/>
              <a:gd name="f53" fmla="val 112"/>
              <a:gd name="f54" fmla="val 109"/>
              <a:gd name="f55" fmla="val 11"/>
              <a:gd name="f56" fmla="val 19"/>
              <a:gd name="f57" fmla="val 89"/>
              <a:gd name="f58" fmla="val 78"/>
              <a:gd name="f59" fmla="val 24"/>
              <a:gd name="f60" fmla="val 67"/>
              <a:gd name="f61" fmla="val 13"/>
              <a:gd name="f62" fmla="val 56"/>
              <a:gd name="f63" fmla="val 8"/>
              <a:gd name="f64" fmla="val 54"/>
              <a:gd name="f65" fmla="+- 0 0 -90"/>
              <a:gd name="f66" fmla="*/ f3 1 166"/>
              <a:gd name="f67" fmla="*/ f4 1 251"/>
              <a:gd name="f68" fmla="val f5"/>
              <a:gd name="f69" fmla="val f6"/>
              <a:gd name="f70" fmla="val f7"/>
              <a:gd name="f71" fmla="*/ f65 f0 1"/>
              <a:gd name="f72" fmla="+- f70 0 f68"/>
              <a:gd name="f73" fmla="+- f69 0 f68"/>
              <a:gd name="f74" fmla="*/ f71 1 f2"/>
              <a:gd name="f75" fmla="*/ f73 1 166"/>
              <a:gd name="f76" fmla="*/ f72 1 251"/>
              <a:gd name="f77" fmla="*/ 53 f73 1"/>
              <a:gd name="f78" fmla="*/ 0 f72 1"/>
              <a:gd name="f79" fmla="*/ 21 f73 1"/>
              <a:gd name="f80" fmla="*/ 22 f72 1"/>
              <a:gd name="f81" fmla="*/ 0 f73 1"/>
              <a:gd name="f82" fmla="*/ 60 f72 1"/>
              <a:gd name="f83" fmla="*/ 192 f72 1"/>
              <a:gd name="f84" fmla="*/ 61 f73 1"/>
              <a:gd name="f85" fmla="*/ 243 f72 1"/>
              <a:gd name="f86" fmla="*/ 125 f73 1"/>
              <a:gd name="f87" fmla="*/ 237 f72 1"/>
              <a:gd name="f88" fmla="*/ 155 f73 1"/>
              <a:gd name="f89" fmla="*/ 214 f72 1"/>
              <a:gd name="f90" fmla="*/ 166 f73 1"/>
              <a:gd name="f91" fmla="*/ 190 f72 1"/>
              <a:gd name="f92" fmla="*/ 55 f72 1"/>
              <a:gd name="f93" fmla="*/ 145 f73 1"/>
              <a:gd name="f94" fmla="*/ 112 f73 1"/>
              <a:gd name="f95" fmla="*/ 89 f73 1"/>
              <a:gd name="f96" fmla="*/ 60 f73 1"/>
              <a:gd name="f97" fmla="*/ 13 f72 1"/>
              <a:gd name="f98" fmla="+- f74 0 f1"/>
              <a:gd name="f99" fmla="*/ f77 1 166"/>
              <a:gd name="f100" fmla="*/ f78 1 251"/>
              <a:gd name="f101" fmla="*/ f79 1 166"/>
              <a:gd name="f102" fmla="*/ f80 1 251"/>
              <a:gd name="f103" fmla="*/ f81 1 166"/>
              <a:gd name="f104" fmla="*/ f82 1 251"/>
              <a:gd name="f105" fmla="*/ f83 1 251"/>
              <a:gd name="f106" fmla="*/ f84 1 166"/>
              <a:gd name="f107" fmla="*/ f85 1 251"/>
              <a:gd name="f108" fmla="*/ f86 1 166"/>
              <a:gd name="f109" fmla="*/ f87 1 251"/>
              <a:gd name="f110" fmla="*/ f88 1 166"/>
              <a:gd name="f111" fmla="*/ f89 1 251"/>
              <a:gd name="f112" fmla="*/ f90 1 166"/>
              <a:gd name="f113" fmla="*/ f91 1 251"/>
              <a:gd name="f114" fmla="*/ f92 1 251"/>
              <a:gd name="f115" fmla="*/ f93 1 166"/>
              <a:gd name="f116" fmla="*/ f94 1 166"/>
              <a:gd name="f117" fmla="*/ f95 1 166"/>
              <a:gd name="f118" fmla="*/ f96 1 166"/>
              <a:gd name="f119" fmla="*/ f97 1 251"/>
              <a:gd name="f120" fmla="*/ 0 1 f75"/>
              <a:gd name="f121" fmla="*/ f69 1 f75"/>
              <a:gd name="f122" fmla="*/ 0 1 f76"/>
              <a:gd name="f123" fmla="*/ f70 1 f76"/>
              <a:gd name="f124" fmla="*/ f99 1 f75"/>
              <a:gd name="f125" fmla="*/ f100 1 f76"/>
              <a:gd name="f126" fmla="*/ f101 1 f75"/>
              <a:gd name="f127" fmla="*/ f102 1 f76"/>
              <a:gd name="f128" fmla="*/ f103 1 f75"/>
              <a:gd name="f129" fmla="*/ f104 1 f76"/>
              <a:gd name="f130" fmla="*/ f105 1 f76"/>
              <a:gd name="f131" fmla="*/ f106 1 f75"/>
              <a:gd name="f132" fmla="*/ f107 1 f76"/>
              <a:gd name="f133" fmla="*/ f108 1 f75"/>
              <a:gd name="f134" fmla="*/ f109 1 f76"/>
              <a:gd name="f135" fmla="*/ f110 1 f75"/>
              <a:gd name="f136" fmla="*/ f111 1 f76"/>
              <a:gd name="f137" fmla="*/ f112 1 f75"/>
              <a:gd name="f138" fmla="*/ f113 1 f76"/>
              <a:gd name="f139" fmla="*/ f114 1 f76"/>
              <a:gd name="f140" fmla="*/ f115 1 f75"/>
              <a:gd name="f141" fmla="*/ f116 1 f75"/>
              <a:gd name="f142" fmla="*/ f117 1 f75"/>
              <a:gd name="f143" fmla="*/ f118 1 f75"/>
              <a:gd name="f144" fmla="*/ f119 1 f76"/>
              <a:gd name="f145" fmla="*/ f120 f66 1"/>
              <a:gd name="f146" fmla="*/ f121 f66 1"/>
              <a:gd name="f147" fmla="*/ f123 f67 1"/>
              <a:gd name="f148" fmla="*/ f122 f67 1"/>
              <a:gd name="f149" fmla="*/ f124 f66 1"/>
              <a:gd name="f150" fmla="*/ f125 f67 1"/>
              <a:gd name="f151" fmla="*/ f126 f66 1"/>
              <a:gd name="f152" fmla="*/ f127 f67 1"/>
              <a:gd name="f153" fmla="*/ f128 f66 1"/>
              <a:gd name="f154" fmla="*/ f129 f67 1"/>
              <a:gd name="f155" fmla="*/ f130 f67 1"/>
              <a:gd name="f156" fmla="*/ f131 f66 1"/>
              <a:gd name="f157" fmla="*/ f132 f67 1"/>
              <a:gd name="f158" fmla="*/ f133 f66 1"/>
              <a:gd name="f159" fmla="*/ f134 f67 1"/>
              <a:gd name="f160" fmla="*/ f135 f66 1"/>
              <a:gd name="f161" fmla="*/ f136 f67 1"/>
              <a:gd name="f162" fmla="*/ f137 f66 1"/>
              <a:gd name="f163" fmla="*/ f138 f67 1"/>
              <a:gd name="f164" fmla="*/ f139 f67 1"/>
              <a:gd name="f165" fmla="*/ f140 f66 1"/>
              <a:gd name="f166" fmla="*/ f141 f66 1"/>
              <a:gd name="f167" fmla="*/ f142 f66 1"/>
              <a:gd name="f168" fmla="*/ f143 f66 1"/>
              <a:gd name="f169" fmla="*/ f144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8">
                <a:pos x="f149" y="f150"/>
              </a:cxn>
              <a:cxn ang="f98">
                <a:pos x="f151" y="f152"/>
              </a:cxn>
              <a:cxn ang="f98">
                <a:pos x="f153" y="f154"/>
              </a:cxn>
              <a:cxn ang="f98">
                <a:pos x="f153" y="f155"/>
              </a:cxn>
              <a:cxn ang="f98">
                <a:pos x="f156" y="f157"/>
              </a:cxn>
              <a:cxn ang="f98">
                <a:pos x="f158" y="f159"/>
              </a:cxn>
              <a:cxn ang="f98">
                <a:pos x="f160" y="f161"/>
              </a:cxn>
              <a:cxn ang="f98">
                <a:pos x="f162" y="f163"/>
              </a:cxn>
              <a:cxn ang="f98">
                <a:pos x="f162" y="f164"/>
              </a:cxn>
              <a:cxn ang="f98">
                <a:pos x="f165" y="f152"/>
              </a:cxn>
              <a:cxn ang="f98">
                <a:pos x="f166" y="f150"/>
              </a:cxn>
              <a:cxn ang="f98">
                <a:pos x="f167" y="f152"/>
              </a:cxn>
              <a:cxn ang="f98">
                <a:pos x="f168" y="f169"/>
              </a:cxn>
              <a:cxn ang="f98">
                <a:pos x="f149" y="f150"/>
              </a:cxn>
            </a:cxnLst>
            <a:rect l="f145" t="f148" r="f146" b="f147"/>
            <a:pathLst>
              <a:path w="166" h="251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5" y="f19"/>
                </a:cubicBezTo>
                <a:cubicBezTo>
                  <a:pt x="f5" y="f20"/>
                  <a:pt x="f5" y="f21"/>
                  <a:pt x="f5" y="f22"/>
                </a:cubicBezTo>
                <a:cubicBezTo>
                  <a:pt x="f17" y="f23"/>
                  <a:pt x="f24" y="f25"/>
                  <a:pt x="f26" y="f27"/>
                </a:cubicBezTo>
                <a:cubicBezTo>
                  <a:pt x="f28" y="f7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6" y="f43"/>
                </a:cubicBezTo>
                <a:cubicBezTo>
                  <a:pt x="f6" y="f44"/>
                  <a:pt x="f6" y="f45"/>
                  <a:pt x="f6" y="f46"/>
                </a:cubicBezTo>
                <a:cubicBezTo>
                  <a:pt x="f47" y="f48"/>
                  <a:pt x="f49" y="f50"/>
                  <a:pt x="f44" y="f14"/>
                </a:cubicBezTo>
                <a:cubicBezTo>
                  <a:pt x="f51" y="f12"/>
                  <a:pt x="f52" y="f10"/>
                  <a:pt x="f53" y="f5"/>
                </a:cubicBezTo>
                <a:cubicBezTo>
                  <a:pt x="f54" y="f55"/>
                  <a:pt x="f45" y="f56"/>
                  <a:pt x="f57" y="f14"/>
                </a:cubicBezTo>
                <a:cubicBezTo>
                  <a:pt x="f58" y="f59"/>
                  <a:pt x="f60" y="f24"/>
                  <a:pt x="f19" y="f61"/>
                </a:cubicBezTo>
                <a:cubicBezTo>
                  <a:pt x="f62" y="f63"/>
                  <a:pt x="f64" y="f10"/>
                  <a:pt x="f8" y="f5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F0A750D2-7686-4A50-BCE9-EE6DE751B32C}"/>
              </a:ext>
            </a:extLst>
          </p:cNvPr>
          <p:cNvSpPr/>
          <p:nvPr/>
        </p:nvSpPr>
        <p:spPr>
          <a:xfrm>
            <a:off x="600477" y="2903777"/>
            <a:ext cx="263520" cy="1920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1"/>
              <a:gd name="f7" fmla="val 81"/>
              <a:gd name="f8" fmla="val 27"/>
              <a:gd name="f9" fmla="val 54"/>
              <a:gd name="f10" fmla="val 37"/>
              <a:gd name="f11" fmla="val 74"/>
              <a:gd name="f12" fmla="val 55"/>
              <a:gd name="f13" fmla="val 29"/>
              <a:gd name="f14" fmla="val 3"/>
              <a:gd name="f15" fmla="val 2"/>
              <a:gd name="f16" fmla="val 1"/>
              <a:gd name="f17" fmla="+- 0 0 -90"/>
              <a:gd name="f18" fmla="*/ f3 1 111"/>
              <a:gd name="f19" fmla="*/ f4 1 81"/>
              <a:gd name="f20" fmla="val f5"/>
              <a:gd name="f21" fmla="val f6"/>
              <a:gd name="f22" fmla="val f7"/>
              <a:gd name="f23" fmla="*/ f17 f0 1"/>
              <a:gd name="f24" fmla="+- f22 0 f20"/>
              <a:gd name="f25" fmla="+- f21 0 f20"/>
              <a:gd name="f26" fmla="*/ f23 1 f2"/>
              <a:gd name="f27" fmla="*/ f25 1 111"/>
              <a:gd name="f28" fmla="*/ f24 1 81"/>
              <a:gd name="f29" fmla="*/ 0 f25 1"/>
              <a:gd name="f30" fmla="*/ 0 f24 1"/>
              <a:gd name="f31" fmla="*/ 81 f24 1"/>
              <a:gd name="f32" fmla="*/ 111 f25 1"/>
              <a:gd name="f33" fmla="*/ 3 f24 1"/>
              <a:gd name="f34" fmla="+- f26 0 f1"/>
              <a:gd name="f35" fmla="*/ f29 1 111"/>
              <a:gd name="f36" fmla="*/ f30 1 81"/>
              <a:gd name="f37" fmla="*/ f31 1 81"/>
              <a:gd name="f38" fmla="*/ f32 1 111"/>
              <a:gd name="f39" fmla="*/ f33 1 81"/>
              <a:gd name="f40" fmla="*/ 0 1 f27"/>
              <a:gd name="f41" fmla="*/ f21 1 f27"/>
              <a:gd name="f42" fmla="*/ 0 1 f28"/>
              <a:gd name="f43" fmla="*/ f22 1 f28"/>
              <a:gd name="f44" fmla="*/ f35 1 f27"/>
              <a:gd name="f45" fmla="*/ f36 1 f28"/>
              <a:gd name="f46" fmla="*/ f37 1 f28"/>
              <a:gd name="f47" fmla="*/ f38 1 f27"/>
              <a:gd name="f48" fmla="*/ f39 1 f28"/>
              <a:gd name="f49" fmla="*/ f40 f18 1"/>
              <a:gd name="f50" fmla="*/ f41 f18 1"/>
              <a:gd name="f51" fmla="*/ f43 f19 1"/>
              <a:gd name="f52" fmla="*/ f42 f19 1"/>
              <a:gd name="f53" fmla="*/ f44 f18 1"/>
              <a:gd name="f54" fmla="*/ f45 f19 1"/>
              <a:gd name="f55" fmla="*/ f46 f19 1"/>
              <a:gd name="f56" fmla="*/ f47 f18 1"/>
              <a:gd name="f57" fmla="*/ f48 f1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53" y="f54"/>
              </a:cxn>
              <a:cxn ang="f34">
                <a:pos x="f53" y="f55"/>
              </a:cxn>
              <a:cxn ang="f34">
                <a:pos x="f56" y="f55"/>
              </a:cxn>
              <a:cxn ang="f34">
                <a:pos x="f56" y="f57"/>
              </a:cxn>
              <a:cxn ang="f34">
                <a:pos x="f53" y="f54"/>
              </a:cxn>
            </a:cxnLst>
            <a:rect l="f49" t="f52" r="f50" b="f51"/>
            <a:pathLst>
              <a:path w="111" h="81">
                <a:moveTo>
                  <a:pt x="f5" y="f5"/>
                </a:moveTo>
                <a:cubicBezTo>
                  <a:pt x="f5" y="f8"/>
                  <a:pt x="f5" y="f9"/>
                  <a:pt x="f5" y="f7"/>
                </a:cubicBezTo>
                <a:cubicBezTo>
                  <a:pt x="f10" y="f7"/>
                  <a:pt x="f11" y="f7"/>
                  <a:pt x="f6" y="f7"/>
                </a:cubicBezTo>
                <a:cubicBezTo>
                  <a:pt x="f6" y="f12"/>
                  <a:pt x="f6" y="f13"/>
                  <a:pt x="f6" y="f14"/>
                </a:cubicBezTo>
                <a:cubicBezTo>
                  <a:pt x="f11" y="f15"/>
                  <a:pt x="f10" y="f16"/>
                  <a:pt x="f5" y="f5"/>
                </a:cubicBezTo>
                <a:close/>
              </a:path>
            </a:pathLst>
          </a:custGeom>
          <a:solidFill>
            <a:srgbClr val="FDFCF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D13A198D-1A1A-4725-8A9D-3A1D0FE50287}"/>
              </a:ext>
            </a:extLst>
          </p:cNvPr>
          <p:cNvSpPr/>
          <p:nvPr/>
        </p:nvSpPr>
        <p:spPr>
          <a:xfrm>
            <a:off x="783046" y="3167298"/>
            <a:ext cx="90489" cy="9048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7" name="Oval 17">
            <a:extLst>
              <a:ext uri="{FF2B5EF4-FFF2-40B4-BE49-F238E27FC236}">
                <a16:creationId xmlns:a16="http://schemas.microsoft.com/office/drawing/2014/main" id="{09506A89-E1DA-4BC9-A146-CA960F2F6ADC}"/>
              </a:ext>
            </a:extLst>
          </p:cNvPr>
          <p:cNvSpPr/>
          <p:nvPr/>
        </p:nvSpPr>
        <p:spPr>
          <a:xfrm>
            <a:off x="600477" y="3167298"/>
            <a:ext cx="87316" cy="9048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D39B46D5-8550-473F-B946-0C004932FC2F}"/>
              </a:ext>
            </a:extLst>
          </p:cNvPr>
          <p:cNvSpPr/>
          <p:nvPr/>
        </p:nvSpPr>
        <p:spPr>
          <a:xfrm>
            <a:off x="721132" y="3137132"/>
            <a:ext cx="26983" cy="1317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"/>
              <a:gd name="f7" fmla="val 56"/>
              <a:gd name="f8" fmla="val 5"/>
              <a:gd name="f9" fmla="val 3"/>
              <a:gd name="f10" fmla="val 53"/>
              <a:gd name="f11" fmla="val 50"/>
              <a:gd name="f12" fmla="val 2"/>
              <a:gd name="f13" fmla="val 8"/>
              <a:gd name="f14" fmla="+- 0 0 -90"/>
              <a:gd name="f15" fmla="*/ f3 1 11"/>
              <a:gd name="f16" fmla="*/ f4 1 56"/>
              <a:gd name="f17" fmla="val f5"/>
              <a:gd name="f18" fmla="val f6"/>
              <a:gd name="f19" fmla="val f7"/>
              <a:gd name="f20" fmla="*/ f14 f0 1"/>
              <a:gd name="f21" fmla="+- f19 0 f17"/>
              <a:gd name="f22" fmla="+- f18 0 f17"/>
              <a:gd name="f23" fmla="*/ f20 1 f2"/>
              <a:gd name="f24" fmla="*/ f22 1 11"/>
              <a:gd name="f25" fmla="*/ f21 1 56"/>
              <a:gd name="f26" fmla="*/ 5 f22 1"/>
              <a:gd name="f27" fmla="*/ 56 f21 1"/>
              <a:gd name="f28" fmla="*/ 0 f22 1"/>
              <a:gd name="f29" fmla="*/ 50 f21 1"/>
              <a:gd name="f30" fmla="*/ 5 f21 1"/>
              <a:gd name="f31" fmla="*/ 0 f21 1"/>
              <a:gd name="f32" fmla="*/ 11 f22 1"/>
              <a:gd name="f33" fmla="+- f23 0 f1"/>
              <a:gd name="f34" fmla="*/ f26 1 11"/>
              <a:gd name="f35" fmla="*/ f27 1 56"/>
              <a:gd name="f36" fmla="*/ f28 1 11"/>
              <a:gd name="f37" fmla="*/ f29 1 56"/>
              <a:gd name="f38" fmla="*/ f30 1 56"/>
              <a:gd name="f39" fmla="*/ f31 1 56"/>
              <a:gd name="f40" fmla="*/ f32 1 11"/>
              <a:gd name="f41" fmla="*/ 0 1 f24"/>
              <a:gd name="f42" fmla="*/ f18 1 f24"/>
              <a:gd name="f43" fmla="*/ 0 1 f25"/>
              <a:gd name="f44" fmla="*/ f19 1 f25"/>
              <a:gd name="f45" fmla="*/ f34 1 f24"/>
              <a:gd name="f46" fmla="*/ f35 1 f25"/>
              <a:gd name="f47" fmla="*/ f36 1 f24"/>
              <a:gd name="f48" fmla="*/ f37 1 f25"/>
              <a:gd name="f49" fmla="*/ f38 1 f25"/>
              <a:gd name="f50" fmla="*/ f39 1 f25"/>
              <a:gd name="f51" fmla="*/ f40 1 f24"/>
              <a:gd name="f52" fmla="*/ f41 f15 1"/>
              <a:gd name="f53" fmla="*/ f42 f15 1"/>
              <a:gd name="f54" fmla="*/ f44 f16 1"/>
              <a:gd name="f55" fmla="*/ f43 f16 1"/>
              <a:gd name="f56" fmla="*/ f45 f15 1"/>
              <a:gd name="f57" fmla="*/ f46 f16 1"/>
              <a:gd name="f58" fmla="*/ f47 f15 1"/>
              <a:gd name="f59" fmla="*/ f48 f16 1"/>
              <a:gd name="f60" fmla="*/ f49 f16 1"/>
              <a:gd name="f61" fmla="*/ f50 f16 1"/>
              <a:gd name="f62" fmla="*/ f51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57"/>
              </a:cxn>
              <a:cxn ang="f33">
                <a:pos x="f56" y="f57"/>
              </a:cxn>
              <a:cxn ang="f33">
                <a:pos x="f58" y="f59"/>
              </a:cxn>
              <a:cxn ang="f33">
                <a:pos x="f58" y="f60"/>
              </a:cxn>
              <a:cxn ang="f33">
                <a:pos x="f56" y="f61"/>
              </a:cxn>
              <a:cxn ang="f33">
                <a:pos x="f56" y="f61"/>
              </a:cxn>
              <a:cxn ang="f33">
                <a:pos x="f62" y="f60"/>
              </a:cxn>
              <a:cxn ang="f33">
                <a:pos x="f62" y="f59"/>
              </a:cxn>
              <a:cxn ang="f33">
                <a:pos x="f56" y="f57"/>
              </a:cxn>
            </a:cxnLst>
            <a:rect l="f52" t="f55" r="f53" b="f54"/>
            <a:pathLst>
              <a:path w="11" h="56">
                <a:moveTo>
                  <a:pt x="f8" y="f7"/>
                </a:moveTo>
                <a:cubicBezTo>
                  <a:pt x="f8" y="f7"/>
                  <a:pt x="f8" y="f7"/>
                  <a:pt x="f8" y="f7"/>
                </a:cubicBezTo>
                <a:cubicBezTo>
                  <a:pt x="f9" y="f7"/>
                  <a:pt x="f5" y="f10"/>
                  <a:pt x="f5" y="f11"/>
                </a:cubicBezTo>
                <a:cubicBezTo>
                  <a:pt x="f5" y="f8"/>
                  <a:pt x="f5" y="f8"/>
                  <a:pt x="f5" y="f8"/>
                </a:cubicBezTo>
                <a:cubicBezTo>
                  <a:pt x="f5" y="f12"/>
                  <a:pt x="f9" y="f5"/>
                  <a:pt x="f8" y="f5"/>
                </a:cubicBezTo>
                <a:cubicBezTo>
                  <a:pt x="f8" y="f5"/>
                  <a:pt x="f8" y="f5"/>
                  <a:pt x="f8" y="f5"/>
                </a:cubicBezTo>
                <a:cubicBezTo>
                  <a:pt x="f13" y="f5"/>
                  <a:pt x="f6" y="f12"/>
                  <a:pt x="f6" y="f8"/>
                </a:cubicBezTo>
                <a:cubicBezTo>
                  <a:pt x="f6" y="f11"/>
                  <a:pt x="f6" y="f11"/>
                  <a:pt x="f6" y="f11"/>
                </a:cubicBezTo>
                <a:cubicBezTo>
                  <a:pt x="f6" y="f10"/>
                  <a:pt x="f13" y="f7"/>
                  <a:pt x="f8" y="f7"/>
                </a:cubicBezTo>
                <a:close/>
              </a:path>
            </a:pathLst>
          </a:custGeom>
          <a:solidFill>
            <a:srgbClr val="3773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89BD97F6-2AAE-4805-B663-3A0FEDB1C5E3}"/>
              </a:ext>
            </a:extLst>
          </p:cNvPr>
          <p:cNvSpPr/>
          <p:nvPr/>
        </p:nvSpPr>
        <p:spPr>
          <a:xfrm>
            <a:off x="263932" y="1883014"/>
            <a:ext cx="288922" cy="40481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2"/>
              <a:gd name="f7" fmla="val 170"/>
              <a:gd name="f8" fmla="val 111"/>
              <a:gd name="f9" fmla="val 11"/>
              <a:gd name="f10" fmla="val 5"/>
              <a:gd name="f11" fmla="val 165"/>
              <a:gd name="f12" fmla="val 159"/>
              <a:gd name="f13" fmla="val 117"/>
              <a:gd name="f14" fmla="+- 0 0 -90"/>
              <a:gd name="f15" fmla="*/ f3 1 122"/>
              <a:gd name="f16" fmla="*/ f4 1 170"/>
              <a:gd name="f17" fmla="val f5"/>
              <a:gd name="f18" fmla="val f6"/>
              <a:gd name="f19" fmla="val f7"/>
              <a:gd name="f20" fmla="*/ f14 f0 1"/>
              <a:gd name="f21" fmla="+- f19 0 f17"/>
              <a:gd name="f22" fmla="+- f18 0 f17"/>
              <a:gd name="f23" fmla="*/ f20 1 f2"/>
              <a:gd name="f24" fmla="*/ f22 1 122"/>
              <a:gd name="f25" fmla="*/ f21 1 170"/>
              <a:gd name="f26" fmla="*/ 111 f22 1"/>
              <a:gd name="f27" fmla="*/ 170 f21 1"/>
              <a:gd name="f28" fmla="*/ 11 f22 1"/>
              <a:gd name="f29" fmla="*/ 0 f22 1"/>
              <a:gd name="f30" fmla="*/ 159 f21 1"/>
              <a:gd name="f31" fmla="*/ 11 f21 1"/>
              <a:gd name="f32" fmla="*/ 0 f21 1"/>
              <a:gd name="f33" fmla="*/ 122 f22 1"/>
              <a:gd name="f34" fmla="+- f23 0 f1"/>
              <a:gd name="f35" fmla="*/ f26 1 122"/>
              <a:gd name="f36" fmla="*/ f27 1 170"/>
              <a:gd name="f37" fmla="*/ f28 1 122"/>
              <a:gd name="f38" fmla="*/ f29 1 122"/>
              <a:gd name="f39" fmla="*/ f30 1 170"/>
              <a:gd name="f40" fmla="*/ f31 1 170"/>
              <a:gd name="f41" fmla="*/ f32 1 170"/>
              <a:gd name="f42" fmla="*/ f33 1 122"/>
              <a:gd name="f43" fmla="*/ 0 1 f24"/>
              <a:gd name="f44" fmla="*/ f18 1 f24"/>
              <a:gd name="f45" fmla="*/ 0 1 f25"/>
              <a:gd name="f46" fmla="*/ f19 1 f25"/>
              <a:gd name="f47" fmla="*/ f35 1 f24"/>
              <a:gd name="f48" fmla="*/ f36 1 f25"/>
              <a:gd name="f49" fmla="*/ f37 1 f24"/>
              <a:gd name="f50" fmla="*/ f38 1 f24"/>
              <a:gd name="f51" fmla="*/ f39 1 f25"/>
              <a:gd name="f52" fmla="*/ f40 1 f25"/>
              <a:gd name="f53" fmla="*/ f41 1 f25"/>
              <a:gd name="f54" fmla="*/ f42 1 f24"/>
              <a:gd name="f55" fmla="*/ f43 f15 1"/>
              <a:gd name="f56" fmla="*/ f44 f15 1"/>
              <a:gd name="f57" fmla="*/ f46 f16 1"/>
              <a:gd name="f58" fmla="*/ f45 f16 1"/>
              <a:gd name="f59" fmla="*/ f47 f15 1"/>
              <a:gd name="f60" fmla="*/ f48 f16 1"/>
              <a:gd name="f61" fmla="*/ f49 f15 1"/>
              <a:gd name="f62" fmla="*/ f50 f15 1"/>
              <a:gd name="f63" fmla="*/ f51 f16 1"/>
              <a:gd name="f64" fmla="*/ f52 f16 1"/>
              <a:gd name="f65" fmla="*/ f53 f16 1"/>
              <a:gd name="f66" fmla="*/ f54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59" y="f60"/>
              </a:cxn>
              <a:cxn ang="f34">
                <a:pos x="f61" y="f60"/>
              </a:cxn>
              <a:cxn ang="f34">
                <a:pos x="f62" y="f63"/>
              </a:cxn>
              <a:cxn ang="f34">
                <a:pos x="f62" y="f64"/>
              </a:cxn>
              <a:cxn ang="f34">
                <a:pos x="f61" y="f65"/>
              </a:cxn>
              <a:cxn ang="f34">
                <a:pos x="f59" y="f65"/>
              </a:cxn>
              <a:cxn ang="f34">
                <a:pos x="f66" y="f64"/>
              </a:cxn>
              <a:cxn ang="f34">
                <a:pos x="f66" y="f63"/>
              </a:cxn>
              <a:cxn ang="f34">
                <a:pos x="f59" y="f60"/>
              </a:cxn>
            </a:cxnLst>
            <a:rect l="f55" t="f58" r="f56" b="f57"/>
            <a:pathLst>
              <a:path w="122" h="170">
                <a:moveTo>
                  <a:pt x="f8" y="f7"/>
                </a:moveTo>
                <a:cubicBezTo>
                  <a:pt x="f9" y="f7"/>
                  <a:pt x="f9" y="f7"/>
                  <a:pt x="f9" y="f7"/>
                </a:cubicBezTo>
                <a:cubicBezTo>
                  <a:pt x="f10" y="f7"/>
                  <a:pt x="f5" y="f11"/>
                  <a:pt x="f5" y="f12"/>
                </a:cubicBezTo>
                <a:cubicBezTo>
                  <a:pt x="f5" y="f9"/>
                  <a:pt x="f5" y="f9"/>
                  <a:pt x="f5" y="f9"/>
                </a:cubicBezTo>
                <a:cubicBezTo>
                  <a:pt x="f5" y="f10"/>
                  <a:pt x="f10" y="f5"/>
                  <a:pt x="f9" y="f5"/>
                </a:cubicBezTo>
                <a:cubicBezTo>
                  <a:pt x="f8" y="f5"/>
                  <a:pt x="f8" y="f5"/>
                  <a:pt x="f8" y="f5"/>
                </a:cubicBezTo>
                <a:cubicBezTo>
                  <a:pt x="f13" y="f5"/>
                  <a:pt x="f6" y="f10"/>
                  <a:pt x="f6" y="f9"/>
                </a:cubicBezTo>
                <a:cubicBezTo>
                  <a:pt x="f6" y="f12"/>
                  <a:pt x="f6" y="f12"/>
                  <a:pt x="f6" y="f12"/>
                </a:cubicBezTo>
                <a:cubicBezTo>
                  <a:pt x="f6" y="f11"/>
                  <a:pt x="f13" y="f7"/>
                  <a:pt x="f8" y="f7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9091636C-4163-4D6D-B5FF-E25638CFC84E}"/>
              </a:ext>
            </a:extLst>
          </p:cNvPr>
          <p:cNvSpPr/>
          <p:nvPr/>
        </p:nvSpPr>
        <p:spPr>
          <a:xfrm>
            <a:off x="305208" y="2205276"/>
            <a:ext cx="42867" cy="4127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AD896BD5-20C8-4353-96EC-B4CDF186674D}"/>
              </a:ext>
            </a:extLst>
          </p:cNvPr>
          <p:cNvSpPr/>
          <p:nvPr/>
        </p:nvSpPr>
        <p:spPr>
          <a:xfrm>
            <a:off x="381405" y="2205276"/>
            <a:ext cx="42867" cy="4127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2" name="Oval 22">
            <a:extLst>
              <a:ext uri="{FF2B5EF4-FFF2-40B4-BE49-F238E27FC236}">
                <a16:creationId xmlns:a16="http://schemas.microsoft.com/office/drawing/2014/main" id="{93F582DF-1DA2-4252-A3E6-31F3DE9BB1CA}"/>
              </a:ext>
            </a:extLst>
          </p:cNvPr>
          <p:cNvSpPr/>
          <p:nvPr/>
        </p:nvSpPr>
        <p:spPr>
          <a:xfrm>
            <a:off x="460784" y="2205276"/>
            <a:ext cx="42867" cy="4127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00B6D77E-39F3-4CE8-AFF3-27EA21931367}"/>
              </a:ext>
            </a:extLst>
          </p:cNvPr>
          <p:cNvSpPr/>
          <p:nvPr/>
        </p:nvSpPr>
        <p:spPr>
          <a:xfrm>
            <a:off x="279806" y="1916353"/>
            <a:ext cx="252410" cy="25558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6"/>
              <a:gd name="f7" fmla="val 107"/>
              <a:gd name="f8" fmla="val 97"/>
              <a:gd name="f9" fmla="val 9"/>
              <a:gd name="f10" fmla="val 4"/>
              <a:gd name="f11" fmla="val 103"/>
              <a:gd name="f12" fmla="val 98"/>
              <a:gd name="f13" fmla="val 102"/>
              <a:gd name="f14" fmla="+- 0 0 -90"/>
              <a:gd name="f15" fmla="*/ f3 1 106"/>
              <a:gd name="f16" fmla="*/ f4 1 107"/>
              <a:gd name="f17" fmla="val f5"/>
              <a:gd name="f18" fmla="val f6"/>
              <a:gd name="f19" fmla="val f7"/>
              <a:gd name="f20" fmla="*/ f14 f0 1"/>
              <a:gd name="f21" fmla="+- f19 0 f17"/>
              <a:gd name="f22" fmla="+- f18 0 f17"/>
              <a:gd name="f23" fmla="*/ f20 1 f2"/>
              <a:gd name="f24" fmla="*/ f22 1 106"/>
              <a:gd name="f25" fmla="*/ f21 1 107"/>
              <a:gd name="f26" fmla="*/ 97 f22 1"/>
              <a:gd name="f27" fmla="*/ 107 f21 1"/>
              <a:gd name="f28" fmla="*/ 9 f22 1"/>
              <a:gd name="f29" fmla="*/ 0 f22 1"/>
              <a:gd name="f30" fmla="*/ 98 f21 1"/>
              <a:gd name="f31" fmla="*/ 9 f21 1"/>
              <a:gd name="f32" fmla="*/ 0 f21 1"/>
              <a:gd name="f33" fmla="*/ 106 f22 1"/>
              <a:gd name="f34" fmla="+- f23 0 f1"/>
              <a:gd name="f35" fmla="*/ f26 1 106"/>
              <a:gd name="f36" fmla="*/ f27 1 107"/>
              <a:gd name="f37" fmla="*/ f28 1 106"/>
              <a:gd name="f38" fmla="*/ f29 1 106"/>
              <a:gd name="f39" fmla="*/ f30 1 107"/>
              <a:gd name="f40" fmla="*/ f31 1 107"/>
              <a:gd name="f41" fmla="*/ f32 1 107"/>
              <a:gd name="f42" fmla="*/ f33 1 106"/>
              <a:gd name="f43" fmla="*/ 0 1 f24"/>
              <a:gd name="f44" fmla="*/ f18 1 f24"/>
              <a:gd name="f45" fmla="*/ 0 1 f25"/>
              <a:gd name="f46" fmla="*/ f19 1 f25"/>
              <a:gd name="f47" fmla="*/ f35 1 f24"/>
              <a:gd name="f48" fmla="*/ f36 1 f25"/>
              <a:gd name="f49" fmla="*/ f37 1 f24"/>
              <a:gd name="f50" fmla="*/ f38 1 f24"/>
              <a:gd name="f51" fmla="*/ f39 1 f25"/>
              <a:gd name="f52" fmla="*/ f40 1 f25"/>
              <a:gd name="f53" fmla="*/ f41 1 f25"/>
              <a:gd name="f54" fmla="*/ f42 1 f24"/>
              <a:gd name="f55" fmla="*/ f43 f15 1"/>
              <a:gd name="f56" fmla="*/ f44 f15 1"/>
              <a:gd name="f57" fmla="*/ f46 f16 1"/>
              <a:gd name="f58" fmla="*/ f45 f16 1"/>
              <a:gd name="f59" fmla="*/ f47 f15 1"/>
              <a:gd name="f60" fmla="*/ f48 f16 1"/>
              <a:gd name="f61" fmla="*/ f49 f15 1"/>
              <a:gd name="f62" fmla="*/ f50 f15 1"/>
              <a:gd name="f63" fmla="*/ f51 f16 1"/>
              <a:gd name="f64" fmla="*/ f52 f16 1"/>
              <a:gd name="f65" fmla="*/ f53 f16 1"/>
              <a:gd name="f66" fmla="*/ f54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59" y="f60"/>
              </a:cxn>
              <a:cxn ang="f34">
                <a:pos x="f61" y="f60"/>
              </a:cxn>
              <a:cxn ang="f34">
                <a:pos x="f62" y="f63"/>
              </a:cxn>
              <a:cxn ang="f34">
                <a:pos x="f62" y="f64"/>
              </a:cxn>
              <a:cxn ang="f34">
                <a:pos x="f61" y="f65"/>
              </a:cxn>
              <a:cxn ang="f34">
                <a:pos x="f59" y="f65"/>
              </a:cxn>
              <a:cxn ang="f34">
                <a:pos x="f66" y="f64"/>
              </a:cxn>
              <a:cxn ang="f34">
                <a:pos x="f66" y="f63"/>
              </a:cxn>
              <a:cxn ang="f34">
                <a:pos x="f59" y="f60"/>
              </a:cxn>
            </a:cxnLst>
            <a:rect l="f55" t="f58" r="f56" b="f57"/>
            <a:pathLst>
              <a:path w="106" h="107">
                <a:moveTo>
                  <a:pt x="f8" y="f7"/>
                </a:moveTo>
                <a:cubicBezTo>
                  <a:pt x="f9" y="f7"/>
                  <a:pt x="f9" y="f7"/>
                  <a:pt x="f9" y="f7"/>
                </a:cubicBezTo>
                <a:cubicBezTo>
                  <a:pt x="f10" y="f7"/>
                  <a:pt x="f5" y="f11"/>
                  <a:pt x="f5" y="f12"/>
                </a:cubicBezTo>
                <a:cubicBezTo>
                  <a:pt x="f5" y="f9"/>
                  <a:pt x="f5" y="f9"/>
                  <a:pt x="f5" y="f9"/>
                </a:cubicBezTo>
                <a:cubicBezTo>
                  <a:pt x="f5" y="f10"/>
                  <a:pt x="f10" y="f5"/>
                  <a:pt x="f9" y="f5"/>
                </a:cubicBezTo>
                <a:cubicBezTo>
                  <a:pt x="f8" y="f5"/>
                  <a:pt x="f8" y="f5"/>
                  <a:pt x="f8" y="f5"/>
                </a:cubicBezTo>
                <a:cubicBezTo>
                  <a:pt x="f13" y="f5"/>
                  <a:pt x="f6" y="f10"/>
                  <a:pt x="f6" y="f9"/>
                </a:cubicBezTo>
                <a:cubicBezTo>
                  <a:pt x="f6" y="f12"/>
                  <a:pt x="f6" y="f12"/>
                  <a:pt x="f6" y="f12"/>
                </a:cubicBezTo>
                <a:cubicBezTo>
                  <a:pt x="f6" y="f11"/>
                  <a:pt x="f13" y="f7"/>
                  <a:pt x="f8" y="f7"/>
                </a:cubicBezTo>
                <a:close/>
              </a:path>
            </a:pathLst>
          </a:custGeom>
          <a:solidFill>
            <a:srgbClr val="EAF1E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A2E79CA8-D9A7-4CA2-85A0-6271D7660A83}"/>
              </a:ext>
            </a:extLst>
          </p:cNvPr>
          <p:cNvSpPr/>
          <p:nvPr/>
        </p:nvSpPr>
        <p:spPr>
          <a:xfrm>
            <a:off x="305208" y="1938573"/>
            <a:ext cx="190496" cy="22542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0"/>
              <a:gd name="f7" fmla="val 95"/>
              <a:gd name="f8" fmla="val 39"/>
              <a:gd name="f9" fmla="val 1"/>
              <a:gd name="f10" fmla="val 48"/>
              <a:gd name="f11" fmla="val 57"/>
              <a:gd name="f12" fmla="val 2"/>
              <a:gd name="f13" fmla="val 66"/>
              <a:gd name="f14" fmla="val 11"/>
              <a:gd name="f15" fmla="val 56"/>
              <a:gd name="f16" fmla="val 21"/>
              <a:gd name="f17" fmla="val 47"/>
              <a:gd name="f18" fmla="val 31"/>
              <a:gd name="f19" fmla="val 37"/>
              <a:gd name="f20" fmla="val 76"/>
              <a:gd name="f21" fmla="val 38"/>
              <a:gd name="f22" fmla="val 44"/>
              <a:gd name="f23" fmla="val 51"/>
              <a:gd name="f24" fmla="val 61"/>
              <a:gd name="f25" fmla="val 46"/>
              <a:gd name="f26" fmla="val 70"/>
              <a:gd name="f27" fmla="val 65"/>
              <a:gd name="f28" fmla="val 67"/>
              <a:gd name="f29" fmla="val 26"/>
              <a:gd name="f30" fmla="val 53"/>
              <a:gd name="f31" fmla="val 13"/>
              <a:gd name="f32" fmla="val 40"/>
              <a:gd name="f33" fmla="val 27"/>
              <a:gd name="f34" fmla="val 14"/>
              <a:gd name="f35" fmla="+- 0 0 -90"/>
              <a:gd name="f36" fmla="*/ f3 1 80"/>
              <a:gd name="f37" fmla="*/ f4 1 95"/>
              <a:gd name="f38" fmla="val f5"/>
              <a:gd name="f39" fmla="val f6"/>
              <a:gd name="f40" fmla="val f7"/>
              <a:gd name="f41" fmla="*/ f35 f0 1"/>
              <a:gd name="f42" fmla="+- f40 0 f38"/>
              <a:gd name="f43" fmla="+- f39 0 f38"/>
              <a:gd name="f44" fmla="*/ f41 1 f2"/>
              <a:gd name="f45" fmla="*/ f43 1 80"/>
              <a:gd name="f46" fmla="*/ f42 1 95"/>
              <a:gd name="f47" fmla="*/ 0 f43 1"/>
              <a:gd name="f48" fmla="*/ 39 f42 1"/>
              <a:gd name="f49" fmla="*/ 2 f43 1"/>
              <a:gd name="f50" fmla="*/ 66 f42 1"/>
              <a:gd name="f51" fmla="*/ 31 f43 1"/>
              <a:gd name="f52" fmla="*/ 37 f42 1"/>
              <a:gd name="f53" fmla="*/ 95 f42 1"/>
              <a:gd name="f54" fmla="*/ 51 f43 1"/>
              <a:gd name="f55" fmla="*/ 80 f43 1"/>
              <a:gd name="f56" fmla="*/ 65 f42 1"/>
              <a:gd name="f57" fmla="*/ 40 f43 1"/>
              <a:gd name="f58" fmla="*/ 0 f42 1"/>
              <a:gd name="f59" fmla="+- f44 0 f1"/>
              <a:gd name="f60" fmla="*/ f47 1 80"/>
              <a:gd name="f61" fmla="*/ f48 1 95"/>
              <a:gd name="f62" fmla="*/ f49 1 80"/>
              <a:gd name="f63" fmla="*/ f50 1 95"/>
              <a:gd name="f64" fmla="*/ f51 1 80"/>
              <a:gd name="f65" fmla="*/ f52 1 95"/>
              <a:gd name="f66" fmla="*/ f53 1 95"/>
              <a:gd name="f67" fmla="*/ f54 1 80"/>
              <a:gd name="f68" fmla="*/ f55 1 80"/>
              <a:gd name="f69" fmla="*/ f56 1 95"/>
              <a:gd name="f70" fmla="*/ f57 1 80"/>
              <a:gd name="f71" fmla="*/ f58 1 95"/>
              <a:gd name="f72" fmla="*/ 0 1 f45"/>
              <a:gd name="f73" fmla="*/ f39 1 f45"/>
              <a:gd name="f74" fmla="*/ 0 1 f46"/>
              <a:gd name="f75" fmla="*/ f40 1 f46"/>
              <a:gd name="f76" fmla="*/ f60 1 f45"/>
              <a:gd name="f77" fmla="*/ f61 1 f46"/>
              <a:gd name="f78" fmla="*/ f62 1 f45"/>
              <a:gd name="f79" fmla="*/ f63 1 f46"/>
              <a:gd name="f80" fmla="*/ f64 1 f45"/>
              <a:gd name="f81" fmla="*/ f65 1 f46"/>
              <a:gd name="f82" fmla="*/ f66 1 f46"/>
              <a:gd name="f83" fmla="*/ f67 1 f45"/>
              <a:gd name="f84" fmla="*/ f68 1 f45"/>
              <a:gd name="f85" fmla="*/ f69 1 f46"/>
              <a:gd name="f86" fmla="*/ f70 1 f45"/>
              <a:gd name="f87" fmla="*/ f71 1 f46"/>
              <a:gd name="f88" fmla="*/ f72 f36 1"/>
              <a:gd name="f89" fmla="*/ f73 f36 1"/>
              <a:gd name="f90" fmla="*/ f75 f37 1"/>
              <a:gd name="f91" fmla="*/ f74 f37 1"/>
              <a:gd name="f92" fmla="*/ f76 f36 1"/>
              <a:gd name="f93" fmla="*/ f77 f37 1"/>
              <a:gd name="f94" fmla="*/ f78 f36 1"/>
              <a:gd name="f95" fmla="*/ f79 f37 1"/>
              <a:gd name="f96" fmla="*/ f80 f36 1"/>
              <a:gd name="f97" fmla="*/ f81 f37 1"/>
              <a:gd name="f98" fmla="*/ f82 f37 1"/>
              <a:gd name="f99" fmla="*/ f83 f36 1"/>
              <a:gd name="f100" fmla="*/ f84 f36 1"/>
              <a:gd name="f101" fmla="*/ f85 f37 1"/>
              <a:gd name="f102" fmla="*/ f86 f36 1"/>
              <a:gd name="f103" fmla="*/ f87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9">
                <a:pos x="f92" y="f93"/>
              </a:cxn>
              <a:cxn ang="f59">
                <a:pos x="f94" y="f95"/>
              </a:cxn>
              <a:cxn ang="f59">
                <a:pos x="f96" y="f97"/>
              </a:cxn>
              <a:cxn ang="f59">
                <a:pos x="f96" y="f98"/>
              </a:cxn>
              <a:cxn ang="f59">
                <a:pos x="f99" y="f98"/>
              </a:cxn>
              <a:cxn ang="f59">
                <a:pos x="f99" y="f97"/>
              </a:cxn>
              <a:cxn ang="f59">
                <a:pos x="f100" y="f101"/>
              </a:cxn>
              <a:cxn ang="f59">
                <a:pos x="f100" y="f93"/>
              </a:cxn>
              <a:cxn ang="f59">
                <a:pos x="f102" y="f103"/>
              </a:cxn>
              <a:cxn ang="f59">
                <a:pos x="f92" y="f93"/>
              </a:cxn>
            </a:cxnLst>
            <a:rect l="f88" t="f91" r="f89" b="f90"/>
            <a:pathLst>
              <a:path w="80" h="95">
                <a:moveTo>
                  <a:pt x="f5" y="f8"/>
                </a:moveTo>
                <a:cubicBezTo>
                  <a:pt x="f9" y="f10"/>
                  <a:pt x="f9" y="f11"/>
                  <a:pt x="f12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18" y="f11"/>
                  <a:pt x="f18" y="f20"/>
                  <a:pt x="f18" y="f7"/>
                </a:cubicBezTo>
                <a:cubicBezTo>
                  <a:pt x="f21" y="f7"/>
                  <a:pt x="f22" y="f7"/>
                  <a:pt x="f23" y="f7"/>
                </a:cubicBezTo>
                <a:cubicBezTo>
                  <a:pt x="f23" y="f20"/>
                  <a:pt x="f23" y="f15"/>
                  <a:pt x="f23" y="f19"/>
                </a:cubicBezTo>
                <a:cubicBezTo>
                  <a:pt x="f24" y="f25"/>
                  <a:pt x="f26" y="f15"/>
                  <a:pt x="f6" y="f27"/>
                </a:cubicBezTo>
                <a:cubicBezTo>
                  <a:pt x="f6" y="f11"/>
                  <a:pt x="f6" y="f10"/>
                  <a:pt x="f6" y="f8"/>
                </a:cubicBezTo>
                <a:cubicBezTo>
                  <a:pt x="f28" y="f29"/>
                  <a:pt x="f30" y="f31"/>
                  <a:pt x="f32" y="f5"/>
                </a:cubicBezTo>
                <a:cubicBezTo>
                  <a:pt x="f33" y="f31"/>
                  <a:pt x="f34" y="f29"/>
                  <a:pt x="f5" y="f8"/>
                </a:cubicBezTo>
                <a:close/>
              </a:path>
            </a:pathLst>
          </a:custGeom>
          <a:solidFill>
            <a:srgbClr val="1D2C1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FDC32CF2-7EB9-4E01-BF79-B449830D50B9}"/>
              </a:ext>
            </a:extLst>
          </p:cNvPr>
          <p:cNvSpPr/>
          <p:nvPr/>
        </p:nvSpPr>
        <p:spPr>
          <a:xfrm>
            <a:off x="381405" y="2162409"/>
            <a:ext cx="420688" cy="27464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7"/>
              <a:gd name="f7" fmla="val 116"/>
              <a:gd name="f8" fmla="val 16"/>
              <a:gd name="f9" fmla="val 52"/>
              <a:gd name="f10" fmla="val 19"/>
              <a:gd name="f11" fmla="val 58"/>
              <a:gd name="f12" fmla="val 31"/>
              <a:gd name="f13" fmla="val 82"/>
              <a:gd name="f14" fmla="val 60"/>
              <a:gd name="f15" fmla="val 92"/>
              <a:gd name="f16" fmla="val 66"/>
              <a:gd name="f17" fmla="val 94"/>
              <a:gd name="f18" fmla="val 85"/>
              <a:gd name="f19" fmla="val 101"/>
              <a:gd name="f20" fmla="val 105"/>
              <a:gd name="f21" fmla="val 125"/>
              <a:gd name="f22" fmla="val 84"/>
              <a:gd name="f23" fmla="val 136"/>
              <a:gd name="f24" fmla="val 63"/>
              <a:gd name="f25" fmla="val 144"/>
              <a:gd name="f26" fmla="val 50"/>
              <a:gd name="f27" fmla="val 146"/>
              <a:gd name="f28" fmla="val 45"/>
              <a:gd name="f29" fmla="val 147"/>
              <a:gd name="f30" fmla="val 43"/>
              <a:gd name="f31" fmla="val 152"/>
              <a:gd name="f32" fmla="val 33"/>
              <a:gd name="f33" fmla="val 156"/>
              <a:gd name="f34" fmla="val 25"/>
              <a:gd name="f35" fmla="val 158"/>
              <a:gd name="f36" fmla="val 22"/>
              <a:gd name="f37" fmla="val 159"/>
              <a:gd name="f38" fmla="val 17"/>
              <a:gd name="f39" fmla="val 160"/>
              <a:gd name="f40" fmla="val 10"/>
              <a:gd name="f41" fmla="val 4"/>
              <a:gd name="f42" fmla="val 157"/>
              <a:gd name="f43" fmla="val 164"/>
              <a:gd name="f44" fmla="val 170"/>
              <a:gd name="f45" fmla="val 176"/>
              <a:gd name="f46" fmla="val 8"/>
              <a:gd name="f47" fmla="val 175"/>
              <a:gd name="f48" fmla="val 18"/>
              <a:gd name="f49" fmla="val 172"/>
              <a:gd name="f50" fmla="val 29"/>
              <a:gd name="f51" fmla="val 168"/>
              <a:gd name="f52" fmla="val 40"/>
              <a:gd name="f53" fmla="val 47"/>
              <a:gd name="f54" fmla="val 161"/>
              <a:gd name="f55" fmla="val 53"/>
              <a:gd name="f56" fmla="val 59"/>
              <a:gd name="f57" fmla="val 150"/>
              <a:gd name="f58" fmla="val 73"/>
              <a:gd name="f59" fmla="val 87"/>
              <a:gd name="f60" fmla="val 127"/>
              <a:gd name="f61" fmla="val 97"/>
              <a:gd name="f62" fmla="val 122"/>
              <a:gd name="f63" fmla="val 102"/>
              <a:gd name="f64" fmla="val 115"/>
              <a:gd name="f65" fmla="val 106"/>
              <a:gd name="f66" fmla="val 96"/>
              <a:gd name="f67" fmla="val 75"/>
              <a:gd name="f68" fmla="val 112"/>
              <a:gd name="f69" fmla="val 110"/>
              <a:gd name="f70" fmla="val 57"/>
              <a:gd name="f71" fmla="val 109"/>
              <a:gd name="f72" fmla="val 39"/>
              <a:gd name="f73" fmla="val 23"/>
              <a:gd name="f74" fmla="val 90"/>
              <a:gd name="f75" fmla="val 2"/>
              <a:gd name="f76" fmla="val 51"/>
              <a:gd name="f77" fmla="val 5"/>
              <a:gd name="f78" fmla="val 11"/>
              <a:gd name="f79" fmla="+- 0 0 -90"/>
              <a:gd name="f80" fmla="*/ f3 1 177"/>
              <a:gd name="f81" fmla="*/ f4 1 116"/>
              <a:gd name="f82" fmla="val f5"/>
              <a:gd name="f83" fmla="val f6"/>
              <a:gd name="f84" fmla="val f7"/>
              <a:gd name="f85" fmla="*/ f79 f0 1"/>
              <a:gd name="f86" fmla="+- f84 0 f82"/>
              <a:gd name="f87" fmla="+- f83 0 f82"/>
              <a:gd name="f88" fmla="*/ f85 1 f2"/>
              <a:gd name="f89" fmla="*/ f87 1 177"/>
              <a:gd name="f90" fmla="*/ f86 1 116"/>
              <a:gd name="f91" fmla="*/ 16 f87 1"/>
              <a:gd name="f92" fmla="*/ 52 f86 1"/>
              <a:gd name="f93" fmla="*/ 60 f87 1"/>
              <a:gd name="f94" fmla="*/ 92 f86 1"/>
              <a:gd name="f95" fmla="*/ 105 f87 1"/>
              <a:gd name="f96" fmla="*/ 144 f87 1"/>
              <a:gd name="f97" fmla="*/ 50 f86 1"/>
              <a:gd name="f98" fmla="*/ 152 f87 1"/>
              <a:gd name="f99" fmla="*/ 33 f86 1"/>
              <a:gd name="f100" fmla="*/ 159 f87 1"/>
              <a:gd name="f101" fmla="*/ 17 f86 1"/>
              <a:gd name="f102" fmla="*/ 157 f87 1"/>
              <a:gd name="f103" fmla="*/ 0 f86 1"/>
              <a:gd name="f104" fmla="*/ 177 f87 1"/>
              <a:gd name="f105" fmla="*/ 172 f87 1"/>
              <a:gd name="f106" fmla="*/ 29 f86 1"/>
              <a:gd name="f107" fmla="*/ 161 f87 1"/>
              <a:gd name="f108" fmla="*/ 53 f86 1"/>
              <a:gd name="f109" fmla="*/ 136 f87 1"/>
              <a:gd name="f110" fmla="*/ 87 f86 1"/>
              <a:gd name="f111" fmla="*/ 115 f87 1"/>
              <a:gd name="f112" fmla="*/ 106 f86 1"/>
              <a:gd name="f113" fmla="*/ 66 f87 1"/>
              <a:gd name="f114" fmla="*/ 110 f86 1"/>
              <a:gd name="f115" fmla="*/ 23 f87 1"/>
              <a:gd name="f116" fmla="*/ 90 f86 1"/>
              <a:gd name="f117" fmla="*/ 0 f87 1"/>
              <a:gd name="f118" fmla="*/ 51 f86 1"/>
              <a:gd name="f119" fmla="+- f88 0 f1"/>
              <a:gd name="f120" fmla="*/ f91 1 177"/>
              <a:gd name="f121" fmla="*/ f92 1 116"/>
              <a:gd name="f122" fmla="*/ f93 1 177"/>
              <a:gd name="f123" fmla="*/ f94 1 116"/>
              <a:gd name="f124" fmla="*/ f95 1 177"/>
              <a:gd name="f125" fmla="*/ f96 1 177"/>
              <a:gd name="f126" fmla="*/ f97 1 116"/>
              <a:gd name="f127" fmla="*/ f98 1 177"/>
              <a:gd name="f128" fmla="*/ f99 1 116"/>
              <a:gd name="f129" fmla="*/ f100 1 177"/>
              <a:gd name="f130" fmla="*/ f101 1 116"/>
              <a:gd name="f131" fmla="*/ f102 1 177"/>
              <a:gd name="f132" fmla="*/ f103 1 116"/>
              <a:gd name="f133" fmla="*/ f104 1 177"/>
              <a:gd name="f134" fmla="*/ f105 1 177"/>
              <a:gd name="f135" fmla="*/ f106 1 116"/>
              <a:gd name="f136" fmla="*/ f107 1 177"/>
              <a:gd name="f137" fmla="*/ f108 1 116"/>
              <a:gd name="f138" fmla="*/ f109 1 177"/>
              <a:gd name="f139" fmla="*/ f110 1 116"/>
              <a:gd name="f140" fmla="*/ f111 1 177"/>
              <a:gd name="f141" fmla="*/ f112 1 116"/>
              <a:gd name="f142" fmla="*/ f113 1 177"/>
              <a:gd name="f143" fmla="*/ f114 1 116"/>
              <a:gd name="f144" fmla="*/ f115 1 177"/>
              <a:gd name="f145" fmla="*/ f116 1 116"/>
              <a:gd name="f146" fmla="*/ f117 1 177"/>
              <a:gd name="f147" fmla="*/ f118 1 116"/>
              <a:gd name="f148" fmla="*/ 0 1 f89"/>
              <a:gd name="f149" fmla="*/ f83 1 f89"/>
              <a:gd name="f150" fmla="*/ 0 1 f90"/>
              <a:gd name="f151" fmla="*/ f84 1 f90"/>
              <a:gd name="f152" fmla="*/ f120 1 f89"/>
              <a:gd name="f153" fmla="*/ f121 1 f90"/>
              <a:gd name="f154" fmla="*/ f122 1 f89"/>
              <a:gd name="f155" fmla="*/ f123 1 f90"/>
              <a:gd name="f156" fmla="*/ f124 1 f89"/>
              <a:gd name="f157" fmla="*/ f125 1 f89"/>
              <a:gd name="f158" fmla="*/ f126 1 f90"/>
              <a:gd name="f159" fmla="*/ f127 1 f89"/>
              <a:gd name="f160" fmla="*/ f128 1 f90"/>
              <a:gd name="f161" fmla="*/ f129 1 f89"/>
              <a:gd name="f162" fmla="*/ f130 1 f90"/>
              <a:gd name="f163" fmla="*/ f131 1 f89"/>
              <a:gd name="f164" fmla="*/ f132 1 f90"/>
              <a:gd name="f165" fmla="*/ f133 1 f89"/>
              <a:gd name="f166" fmla="*/ f134 1 f89"/>
              <a:gd name="f167" fmla="*/ f135 1 f90"/>
              <a:gd name="f168" fmla="*/ f136 1 f89"/>
              <a:gd name="f169" fmla="*/ f137 1 f90"/>
              <a:gd name="f170" fmla="*/ f138 1 f89"/>
              <a:gd name="f171" fmla="*/ f139 1 f90"/>
              <a:gd name="f172" fmla="*/ f140 1 f89"/>
              <a:gd name="f173" fmla="*/ f141 1 f90"/>
              <a:gd name="f174" fmla="*/ f142 1 f89"/>
              <a:gd name="f175" fmla="*/ f143 1 f90"/>
              <a:gd name="f176" fmla="*/ f144 1 f89"/>
              <a:gd name="f177" fmla="*/ f145 1 f90"/>
              <a:gd name="f178" fmla="*/ f146 1 f89"/>
              <a:gd name="f179" fmla="*/ f147 1 f90"/>
              <a:gd name="f180" fmla="*/ f148 f80 1"/>
              <a:gd name="f181" fmla="*/ f149 f80 1"/>
              <a:gd name="f182" fmla="*/ f151 f81 1"/>
              <a:gd name="f183" fmla="*/ f150 f81 1"/>
              <a:gd name="f184" fmla="*/ f152 f80 1"/>
              <a:gd name="f185" fmla="*/ f153 f81 1"/>
              <a:gd name="f186" fmla="*/ f154 f80 1"/>
              <a:gd name="f187" fmla="*/ f155 f81 1"/>
              <a:gd name="f188" fmla="*/ f156 f80 1"/>
              <a:gd name="f189" fmla="*/ f157 f80 1"/>
              <a:gd name="f190" fmla="*/ f158 f81 1"/>
              <a:gd name="f191" fmla="*/ f159 f80 1"/>
              <a:gd name="f192" fmla="*/ f160 f81 1"/>
              <a:gd name="f193" fmla="*/ f161 f80 1"/>
              <a:gd name="f194" fmla="*/ f162 f81 1"/>
              <a:gd name="f195" fmla="*/ f163 f80 1"/>
              <a:gd name="f196" fmla="*/ f164 f81 1"/>
              <a:gd name="f197" fmla="*/ f165 f80 1"/>
              <a:gd name="f198" fmla="*/ f166 f80 1"/>
              <a:gd name="f199" fmla="*/ f167 f81 1"/>
              <a:gd name="f200" fmla="*/ f168 f80 1"/>
              <a:gd name="f201" fmla="*/ f169 f81 1"/>
              <a:gd name="f202" fmla="*/ f170 f80 1"/>
              <a:gd name="f203" fmla="*/ f171 f81 1"/>
              <a:gd name="f204" fmla="*/ f172 f80 1"/>
              <a:gd name="f205" fmla="*/ f173 f81 1"/>
              <a:gd name="f206" fmla="*/ f174 f80 1"/>
              <a:gd name="f207" fmla="*/ f175 f81 1"/>
              <a:gd name="f208" fmla="*/ f176 f80 1"/>
              <a:gd name="f209" fmla="*/ f177 f81 1"/>
              <a:gd name="f210" fmla="*/ f178 f80 1"/>
              <a:gd name="f211" fmla="*/ f179 f8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9">
                <a:pos x="f184" y="f185"/>
              </a:cxn>
              <a:cxn ang="f119">
                <a:pos x="f186" y="f187"/>
              </a:cxn>
              <a:cxn ang="f119">
                <a:pos x="f188" y="f187"/>
              </a:cxn>
              <a:cxn ang="f119">
                <a:pos x="f189" y="f190"/>
              </a:cxn>
              <a:cxn ang="f119">
                <a:pos x="f191" y="f192"/>
              </a:cxn>
              <a:cxn ang="f119">
                <a:pos x="f193" y="f194"/>
              </a:cxn>
              <a:cxn ang="f119">
                <a:pos x="f195" y="f196"/>
              </a:cxn>
              <a:cxn ang="f119">
                <a:pos x="f197" y="f196"/>
              </a:cxn>
              <a:cxn ang="f119">
                <a:pos x="f198" y="f199"/>
              </a:cxn>
              <a:cxn ang="f119">
                <a:pos x="f200" y="f201"/>
              </a:cxn>
              <a:cxn ang="f119">
                <a:pos x="f202" y="f203"/>
              </a:cxn>
              <a:cxn ang="f119">
                <a:pos x="f204" y="f205"/>
              </a:cxn>
              <a:cxn ang="f119">
                <a:pos x="f206" y="f207"/>
              </a:cxn>
              <a:cxn ang="f119">
                <a:pos x="f208" y="f209"/>
              </a:cxn>
              <a:cxn ang="f119">
                <a:pos x="f210" y="f211"/>
              </a:cxn>
              <a:cxn ang="f119">
                <a:pos x="f184" y="f185"/>
              </a:cxn>
            </a:cxnLst>
            <a:rect l="f180" t="f183" r="f181" b="f182"/>
            <a:pathLst>
              <a:path w="177" h="11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15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37" y="f41"/>
                  <a:pt x="f42" y="f5"/>
                </a:cubicBezTo>
                <a:cubicBezTo>
                  <a:pt x="f43" y="f5"/>
                  <a:pt x="f44" y="f5"/>
                  <a:pt x="f6" y="f5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43" y="f53"/>
                  <a:pt x="f54" y="f55"/>
                </a:cubicBezTo>
                <a:cubicBezTo>
                  <a:pt x="f35" y="f56"/>
                  <a:pt x="f57" y="f58"/>
                  <a:pt x="f23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7"/>
                  <a:pt x="f67" y="f68"/>
                  <a:pt x="f16" y="f69"/>
                </a:cubicBezTo>
                <a:cubicBezTo>
                  <a:pt x="f70" y="f71"/>
                  <a:pt x="f72" y="f20"/>
                  <a:pt x="f73" y="f74"/>
                </a:cubicBezTo>
                <a:cubicBezTo>
                  <a:pt x="f46" y="f67"/>
                  <a:pt x="f75" y="f56"/>
                  <a:pt x="f5" y="f76"/>
                </a:cubicBezTo>
                <a:cubicBezTo>
                  <a:pt x="f77" y="f9"/>
                  <a:pt x="f78" y="f9"/>
                  <a:pt x="f8" y="f9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6" name="Line 26">
            <a:extLst>
              <a:ext uri="{FF2B5EF4-FFF2-40B4-BE49-F238E27FC236}">
                <a16:creationId xmlns:a16="http://schemas.microsoft.com/office/drawing/2014/main" id="{19DF4CB6-979F-4F62-840C-56EFB3C8931D}"/>
              </a:ext>
            </a:extLst>
          </p:cNvPr>
          <p:cNvSpPr/>
          <p:nvPr/>
        </p:nvSpPr>
        <p:spPr>
          <a:xfrm>
            <a:off x="940204" y="2359261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7" name="Line 27">
            <a:extLst>
              <a:ext uri="{FF2B5EF4-FFF2-40B4-BE49-F238E27FC236}">
                <a16:creationId xmlns:a16="http://schemas.microsoft.com/office/drawing/2014/main" id="{BD3AEE68-F7F8-4A46-AE70-091984D9BC90}"/>
              </a:ext>
            </a:extLst>
          </p:cNvPr>
          <p:cNvSpPr/>
          <p:nvPr/>
        </p:nvSpPr>
        <p:spPr>
          <a:xfrm>
            <a:off x="940204" y="2359261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8" name="Line 28">
            <a:extLst>
              <a:ext uri="{FF2B5EF4-FFF2-40B4-BE49-F238E27FC236}">
                <a16:creationId xmlns:a16="http://schemas.microsoft.com/office/drawing/2014/main" id="{38F0284E-4AF1-4FD8-B01D-7B5D02FEADEC}"/>
              </a:ext>
            </a:extLst>
          </p:cNvPr>
          <p:cNvSpPr/>
          <p:nvPr/>
        </p:nvSpPr>
        <p:spPr>
          <a:xfrm>
            <a:off x="475067" y="2221150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9" name="Line 29">
            <a:extLst>
              <a:ext uri="{FF2B5EF4-FFF2-40B4-BE49-F238E27FC236}">
                <a16:creationId xmlns:a16="http://schemas.microsoft.com/office/drawing/2014/main" id="{6B2B4899-A90C-4E80-916D-D6366D5583ED}"/>
              </a:ext>
            </a:extLst>
          </p:cNvPr>
          <p:cNvSpPr/>
          <p:nvPr/>
        </p:nvSpPr>
        <p:spPr>
          <a:xfrm>
            <a:off x="475067" y="2221150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0" name="Oval 30">
            <a:extLst>
              <a:ext uri="{FF2B5EF4-FFF2-40B4-BE49-F238E27FC236}">
                <a16:creationId xmlns:a16="http://schemas.microsoft.com/office/drawing/2014/main" id="{D49AC4FF-AFAA-4E54-AA30-78BB3DC97353}"/>
              </a:ext>
            </a:extLst>
          </p:cNvPr>
          <p:cNvSpPr/>
          <p:nvPr/>
        </p:nvSpPr>
        <p:spPr>
          <a:xfrm>
            <a:off x="5589983" y="2011597"/>
            <a:ext cx="2166935" cy="216852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A71B5C19-8818-4111-8AF4-7EA2288C8D1A}"/>
              </a:ext>
            </a:extLst>
          </p:cNvPr>
          <p:cNvSpPr/>
          <p:nvPr/>
        </p:nvSpPr>
        <p:spPr>
          <a:xfrm>
            <a:off x="6451997" y="2178283"/>
            <a:ext cx="442917" cy="4079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6"/>
              <a:gd name="f7" fmla="val 172"/>
              <a:gd name="f8" fmla="val 93"/>
              <a:gd name="f9" fmla="val 34"/>
              <a:gd name="f10" fmla="val 91"/>
              <a:gd name="f11" fmla="val 29"/>
              <a:gd name="f12" fmla="val 85"/>
              <a:gd name="f13" fmla="val 20"/>
              <a:gd name="f14" fmla="val 75"/>
              <a:gd name="f15" fmla="val 14"/>
              <a:gd name="f16" fmla="val 72"/>
              <a:gd name="f17" fmla="val 12"/>
              <a:gd name="f18" fmla="val 53"/>
              <a:gd name="f19" fmla="val 32"/>
              <a:gd name="f20" fmla="val 9"/>
              <a:gd name="f21" fmla="val 17"/>
              <a:gd name="f22" fmla="val 15"/>
              <a:gd name="f23" fmla="val 10"/>
              <a:gd name="f24" fmla="val 27"/>
              <a:gd name="f25" fmla="val 8"/>
              <a:gd name="f26" fmla="val 31"/>
              <a:gd name="f27" fmla="val 46"/>
              <a:gd name="f28" fmla="val 2"/>
              <a:gd name="f29" fmla="val 60"/>
              <a:gd name="f30" fmla="val 3"/>
              <a:gd name="f31" fmla="val 70"/>
              <a:gd name="f32" fmla="val 5"/>
              <a:gd name="f33" fmla="val 84"/>
              <a:gd name="f34" fmla="val 11"/>
              <a:gd name="f35" fmla="val 94"/>
              <a:gd name="f36" fmla="val 97"/>
              <a:gd name="f37" fmla="val 100"/>
              <a:gd name="f38" fmla="val 104"/>
              <a:gd name="f39" fmla="val 37"/>
              <a:gd name="f40" fmla="val 124"/>
              <a:gd name="f41" fmla="val 50"/>
              <a:gd name="f42" fmla="val 136"/>
              <a:gd name="f43" fmla="val 56"/>
              <a:gd name="f44" fmla="val 142"/>
              <a:gd name="f45" fmla="val 65"/>
              <a:gd name="f46" fmla="val 150"/>
              <a:gd name="f47" fmla="val 159"/>
              <a:gd name="f48" fmla="val 166"/>
              <a:gd name="f49" fmla="val 92"/>
              <a:gd name="f50" fmla="val 101"/>
              <a:gd name="f51" fmla="val 164"/>
              <a:gd name="f52" fmla="val 113"/>
              <a:gd name="f53" fmla="val 154"/>
              <a:gd name="f54" fmla="val 127"/>
              <a:gd name="f55" fmla="val 151"/>
              <a:gd name="f56" fmla="val 123"/>
              <a:gd name="f57" fmla="val 158"/>
              <a:gd name="f58" fmla="val 119"/>
              <a:gd name="f59" fmla="val 107"/>
              <a:gd name="f60" fmla="val 99"/>
              <a:gd name="f61" fmla="val 182"/>
              <a:gd name="f62" fmla="val 184"/>
              <a:gd name="f63" fmla="val 41"/>
              <a:gd name="f64" fmla="val 175"/>
              <a:gd name="f65" fmla="val 26"/>
              <a:gd name="f66" fmla="val 174"/>
              <a:gd name="f67" fmla="val 24"/>
              <a:gd name="f68" fmla="val 162"/>
              <a:gd name="f69" fmla="val 7"/>
              <a:gd name="f70" fmla="val 128"/>
              <a:gd name="f71" fmla="val 118"/>
              <a:gd name="f72" fmla="val 114"/>
              <a:gd name="f73" fmla="val 13"/>
              <a:gd name="f74" fmla="val 95"/>
              <a:gd name="f75" fmla="val 30"/>
              <a:gd name="f76" fmla="+- 0 0 -90"/>
              <a:gd name="f77" fmla="*/ f3 1 186"/>
              <a:gd name="f78" fmla="*/ f4 1 172"/>
              <a:gd name="f79" fmla="val f5"/>
              <a:gd name="f80" fmla="val f6"/>
              <a:gd name="f81" fmla="val f7"/>
              <a:gd name="f82" fmla="*/ f76 f0 1"/>
              <a:gd name="f83" fmla="+- f81 0 f79"/>
              <a:gd name="f84" fmla="+- f80 0 f79"/>
              <a:gd name="f85" fmla="*/ f82 1 f2"/>
              <a:gd name="f86" fmla="*/ f84 1 186"/>
              <a:gd name="f87" fmla="*/ f83 1 172"/>
              <a:gd name="f88" fmla="*/ 93 f84 1"/>
              <a:gd name="f89" fmla="*/ 34 f83 1"/>
              <a:gd name="f90" fmla="*/ 75 f84 1"/>
              <a:gd name="f91" fmla="*/ 14 f83 1"/>
              <a:gd name="f92" fmla="*/ 32 f84 1"/>
              <a:gd name="f93" fmla="*/ 9 f83 1"/>
              <a:gd name="f94" fmla="*/ 8 f84 1"/>
              <a:gd name="f95" fmla="*/ 31 f83 1"/>
              <a:gd name="f96" fmla="*/ 3 f84 1"/>
              <a:gd name="f97" fmla="*/ 70 f83 1"/>
              <a:gd name="f98" fmla="*/ 12 f84 1"/>
              <a:gd name="f99" fmla="*/ 97 f83 1"/>
              <a:gd name="f100" fmla="*/ 37 f84 1"/>
              <a:gd name="f101" fmla="*/ 124 f83 1"/>
              <a:gd name="f102" fmla="*/ 65 f84 1"/>
              <a:gd name="f103" fmla="*/ 150 f83 1"/>
              <a:gd name="f104" fmla="*/ 92 f84 1"/>
              <a:gd name="f105" fmla="*/ 172 f83 1"/>
              <a:gd name="f106" fmla="*/ 127 f84 1"/>
              <a:gd name="f107" fmla="*/ 142 f83 1"/>
              <a:gd name="f108" fmla="*/ 166 f84 1"/>
              <a:gd name="f109" fmla="*/ 107 f83 1"/>
              <a:gd name="f110" fmla="*/ 184 f84 1"/>
              <a:gd name="f111" fmla="*/ 65 f83 1"/>
              <a:gd name="f112" fmla="*/ 175 f84 1"/>
              <a:gd name="f113" fmla="*/ 26 f83 1"/>
              <a:gd name="f114" fmla="*/ 142 f84 1"/>
              <a:gd name="f115" fmla="*/ 7 f83 1"/>
              <a:gd name="f116" fmla="*/ 114 f84 1"/>
              <a:gd name="f117" fmla="*/ 13 f83 1"/>
              <a:gd name="f118" fmla="+- f85 0 f1"/>
              <a:gd name="f119" fmla="*/ f88 1 186"/>
              <a:gd name="f120" fmla="*/ f89 1 172"/>
              <a:gd name="f121" fmla="*/ f90 1 186"/>
              <a:gd name="f122" fmla="*/ f91 1 172"/>
              <a:gd name="f123" fmla="*/ f92 1 186"/>
              <a:gd name="f124" fmla="*/ f93 1 172"/>
              <a:gd name="f125" fmla="*/ f94 1 186"/>
              <a:gd name="f126" fmla="*/ f95 1 172"/>
              <a:gd name="f127" fmla="*/ f96 1 186"/>
              <a:gd name="f128" fmla="*/ f97 1 172"/>
              <a:gd name="f129" fmla="*/ f98 1 186"/>
              <a:gd name="f130" fmla="*/ f99 1 172"/>
              <a:gd name="f131" fmla="*/ f100 1 186"/>
              <a:gd name="f132" fmla="*/ f101 1 172"/>
              <a:gd name="f133" fmla="*/ f102 1 186"/>
              <a:gd name="f134" fmla="*/ f103 1 172"/>
              <a:gd name="f135" fmla="*/ f104 1 186"/>
              <a:gd name="f136" fmla="*/ f105 1 172"/>
              <a:gd name="f137" fmla="*/ f106 1 186"/>
              <a:gd name="f138" fmla="*/ f107 1 172"/>
              <a:gd name="f139" fmla="*/ f108 1 186"/>
              <a:gd name="f140" fmla="*/ f109 1 172"/>
              <a:gd name="f141" fmla="*/ f110 1 186"/>
              <a:gd name="f142" fmla="*/ f111 1 172"/>
              <a:gd name="f143" fmla="*/ f112 1 186"/>
              <a:gd name="f144" fmla="*/ f113 1 172"/>
              <a:gd name="f145" fmla="*/ f114 1 186"/>
              <a:gd name="f146" fmla="*/ f115 1 172"/>
              <a:gd name="f147" fmla="*/ f116 1 186"/>
              <a:gd name="f148" fmla="*/ f117 1 172"/>
              <a:gd name="f149" fmla="*/ 0 1 f86"/>
              <a:gd name="f150" fmla="*/ f80 1 f86"/>
              <a:gd name="f151" fmla="*/ 0 1 f87"/>
              <a:gd name="f152" fmla="*/ f81 1 f87"/>
              <a:gd name="f153" fmla="*/ f119 1 f86"/>
              <a:gd name="f154" fmla="*/ f120 1 f87"/>
              <a:gd name="f155" fmla="*/ f121 1 f86"/>
              <a:gd name="f156" fmla="*/ f122 1 f87"/>
              <a:gd name="f157" fmla="*/ f123 1 f86"/>
              <a:gd name="f158" fmla="*/ f124 1 f87"/>
              <a:gd name="f159" fmla="*/ f125 1 f86"/>
              <a:gd name="f160" fmla="*/ f126 1 f87"/>
              <a:gd name="f161" fmla="*/ f127 1 f86"/>
              <a:gd name="f162" fmla="*/ f128 1 f87"/>
              <a:gd name="f163" fmla="*/ f129 1 f86"/>
              <a:gd name="f164" fmla="*/ f130 1 f87"/>
              <a:gd name="f165" fmla="*/ f131 1 f86"/>
              <a:gd name="f166" fmla="*/ f132 1 f87"/>
              <a:gd name="f167" fmla="*/ f133 1 f86"/>
              <a:gd name="f168" fmla="*/ f134 1 f87"/>
              <a:gd name="f169" fmla="*/ f135 1 f86"/>
              <a:gd name="f170" fmla="*/ f136 1 f87"/>
              <a:gd name="f171" fmla="*/ f137 1 f86"/>
              <a:gd name="f172" fmla="*/ f138 1 f87"/>
              <a:gd name="f173" fmla="*/ f139 1 f86"/>
              <a:gd name="f174" fmla="*/ f140 1 f87"/>
              <a:gd name="f175" fmla="*/ f141 1 f86"/>
              <a:gd name="f176" fmla="*/ f142 1 f87"/>
              <a:gd name="f177" fmla="*/ f143 1 f86"/>
              <a:gd name="f178" fmla="*/ f144 1 f87"/>
              <a:gd name="f179" fmla="*/ f145 1 f86"/>
              <a:gd name="f180" fmla="*/ f146 1 f87"/>
              <a:gd name="f181" fmla="*/ f147 1 f86"/>
              <a:gd name="f182" fmla="*/ f148 1 f87"/>
              <a:gd name="f183" fmla="*/ f149 f77 1"/>
              <a:gd name="f184" fmla="*/ f150 f77 1"/>
              <a:gd name="f185" fmla="*/ f152 f78 1"/>
              <a:gd name="f186" fmla="*/ f151 f78 1"/>
              <a:gd name="f187" fmla="*/ f153 f77 1"/>
              <a:gd name="f188" fmla="*/ f154 f78 1"/>
              <a:gd name="f189" fmla="*/ f155 f77 1"/>
              <a:gd name="f190" fmla="*/ f156 f78 1"/>
              <a:gd name="f191" fmla="*/ f157 f77 1"/>
              <a:gd name="f192" fmla="*/ f158 f78 1"/>
              <a:gd name="f193" fmla="*/ f159 f77 1"/>
              <a:gd name="f194" fmla="*/ f160 f78 1"/>
              <a:gd name="f195" fmla="*/ f161 f77 1"/>
              <a:gd name="f196" fmla="*/ f162 f78 1"/>
              <a:gd name="f197" fmla="*/ f163 f77 1"/>
              <a:gd name="f198" fmla="*/ f164 f78 1"/>
              <a:gd name="f199" fmla="*/ f165 f77 1"/>
              <a:gd name="f200" fmla="*/ f166 f78 1"/>
              <a:gd name="f201" fmla="*/ f167 f77 1"/>
              <a:gd name="f202" fmla="*/ f168 f78 1"/>
              <a:gd name="f203" fmla="*/ f169 f77 1"/>
              <a:gd name="f204" fmla="*/ f170 f78 1"/>
              <a:gd name="f205" fmla="*/ f171 f77 1"/>
              <a:gd name="f206" fmla="*/ f172 f78 1"/>
              <a:gd name="f207" fmla="*/ f173 f77 1"/>
              <a:gd name="f208" fmla="*/ f174 f78 1"/>
              <a:gd name="f209" fmla="*/ f175 f77 1"/>
              <a:gd name="f210" fmla="*/ f176 f78 1"/>
              <a:gd name="f211" fmla="*/ f177 f77 1"/>
              <a:gd name="f212" fmla="*/ f178 f78 1"/>
              <a:gd name="f213" fmla="*/ f179 f77 1"/>
              <a:gd name="f214" fmla="*/ f180 f78 1"/>
              <a:gd name="f215" fmla="*/ f181 f77 1"/>
              <a:gd name="f216" fmla="*/ f182 f7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8">
                <a:pos x="f187" y="f188"/>
              </a:cxn>
              <a:cxn ang="f118">
                <a:pos x="f189" y="f190"/>
              </a:cxn>
              <a:cxn ang="f118">
                <a:pos x="f191" y="f192"/>
              </a:cxn>
              <a:cxn ang="f118">
                <a:pos x="f193" y="f194"/>
              </a:cxn>
              <a:cxn ang="f118">
                <a:pos x="f195" y="f196"/>
              </a:cxn>
              <a:cxn ang="f118">
                <a:pos x="f197" y="f198"/>
              </a:cxn>
              <a:cxn ang="f118">
                <a:pos x="f199" y="f200"/>
              </a:cxn>
              <a:cxn ang="f118">
                <a:pos x="f201" y="f202"/>
              </a:cxn>
              <a:cxn ang="f118">
                <a:pos x="f203" y="f204"/>
              </a:cxn>
              <a:cxn ang="f118">
                <a:pos x="f205" y="f206"/>
              </a:cxn>
              <a:cxn ang="f118">
                <a:pos x="f207" y="f208"/>
              </a:cxn>
              <a:cxn ang="f118">
                <a:pos x="f209" y="f210"/>
              </a:cxn>
              <a:cxn ang="f118">
                <a:pos x="f211" y="f212"/>
              </a:cxn>
              <a:cxn ang="f118">
                <a:pos x="f213" y="f214"/>
              </a:cxn>
              <a:cxn ang="f118">
                <a:pos x="f215" y="f216"/>
              </a:cxn>
              <a:cxn ang="f118">
                <a:pos x="f187" y="f188"/>
              </a:cxn>
            </a:cxnLst>
            <a:rect l="f183" t="f186" r="f184" b="f185"/>
            <a:pathLst>
              <a:path w="186" h="17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5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17" y="f36"/>
                </a:cubicBezTo>
                <a:cubicBezTo>
                  <a:pt x="f15" y="f37"/>
                  <a:pt x="f21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14" y="f47"/>
                  <a:pt x="f33" y="f48"/>
                  <a:pt x="f49" y="f7"/>
                </a:cubicBezTo>
                <a:cubicBezTo>
                  <a:pt x="f50" y="f51"/>
                  <a:pt x="f52" y="f53"/>
                  <a:pt x="f54" y="f44"/>
                </a:cubicBezTo>
                <a:cubicBezTo>
                  <a:pt x="f55" y="f56"/>
                  <a:pt x="f57" y="f58"/>
                  <a:pt x="f48" y="f59"/>
                </a:cubicBezTo>
                <a:cubicBezTo>
                  <a:pt x="f7" y="f60"/>
                  <a:pt x="f61" y="f12"/>
                  <a:pt x="f62" y="f45"/>
                </a:cubicBezTo>
                <a:cubicBezTo>
                  <a:pt x="f62" y="f43"/>
                  <a:pt x="f6" y="f63"/>
                  <a:pt x="f64" y="f65"/>
                </a:cubicBezTo>
                <a:cubicBezTo>
                  <a:pt x="f66" y="f67"/>
                  <a:pt x="f68" y="f20"/>
                  <a:pt x="f44" y="f69"/>
                </a:cubicBezTo>
                <a:cubicBezTo>
                  <a:pt x="f70" y="f32"/>
                  <a:pt x="f71" y="f34"/>
                  <a:pt x="f72" y="f73"/>
                </a:cubicBezTo>
                <a:cubicBezTo>
                  <a:pt x="f50" y="f13"/>
                  <a:pt x="f74" y="f75"/>
                  <a:pt x="f8" y="f9"/>
                </a:cubicBezTo>
                <a:close/>
              </a:path>
            </a:pathLst>
          </a:custGeom>
          <a:solidFill>
            <a:srgbClr val="FBFCF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2" name="Google Shape;27;p5">
            <a:extLst>
              <a:ext uri="{FF2B5EF4-FFF2-40B4-BE49-F238E27FC236}">
                <a16:creationId xmlns:a16="http://schemas.microsoft.com/office/drawing/2014/main" id="{DA3EC383-5508-4C25-8339-FF265C4C68F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1"/>
            <a:r>
              <a:rPr lang="fa-IR" dirty="0">
                <a:solidFill>
                  <a:srgbClr val="7FC1DB"/>
                </a:solidFill>
                <a:cs typeface="B Nazanin" panose="00000400000000000000" pitchFamily="2" charset="-78"/>
              </a:rPr>
              <a:t>عنوان ارائه</a:t>
            </a:r>
            <a:endParaRPr lang="es-PE" dirty="0">
              <a:solidFill>
                <a:srgbClr val="7FC1DB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Google Shape;149;p20">
            <a:extLst>
              <a:ext uri="{FF2B5EF4-FFF2-40B4-BE49-F238E27FC236}">
                <a16:creationId xmlns:a16="http://schemas.microsoft.com/office/drawing/2014/main" id="{4A1DAE4B-B573-4C8B-AFEB-EADB462C61C1}"/>
              </a:ext>
            </a:extLst>
          </p:cNvPr>
          <p:cNvSpPr txBox="1"/>
          <p:nvPr/>
        </p:nvSpPr>
        <p:spPr>
          <a:xfrm>
            <a:off x="5884346" y="2598971"/>
            <a:ext cx="1578199" cy="20576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lvl="0" algn="ctr" rtl="1">
              <a:spcBef>
                <a:spcPts val="6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قرمز</a:t>
            </a:r>
          </a:p>
          <a:p>
            <a:pPr lvl="0" algn="ctr" rtl="1">
              <a:spcBef>
                <a:spcPts val="6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رنگ خون است و به همین دلیل در طول تاریخ بوده است</a:t>
            </a:r>
            <a:endParaRPr lang="en-US" sz="14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4" name="TextBox 18">
            <a:extLst>
              <a:ext uri="{FF2B5EF4-FFF2-40B4-BE49-F238E27FC236}">
                <a16:creationId xmlns:a16="http://schemas.microsoft.com/office/drawing/2014/main" id="{371D84CE-CABB-4848-A1C1-41A92C9D3F41}"/>
              </a:ext>
            </a:extLst>
          </p:cNvPr>
          <p:cNvSpPr txBox="1"/>
          <p:nvPr/>
        </p:nvSpPr>
        <p:spPr>
          <a:xfrm>
            <a:off x="1180901" y="1718155"/>
            <a:ext cx="3972117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C8419201-5765-4BAC-91CC-02626FCBB5A0}"/>
              </a:ext>
            </a:extLst>
          </p:cNvPr>
          <p:cNvSpPr txBox="1"/>
          <p:nvPr/>
        </p:nvSpPr>
        <p:spPr>
          <a:xfrm>
            <a:off x="1180901" y="2720054"/>
            <a:ext cx="3972117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6" name="TextBox 22">
            <a:extLst>
              <a:ext uri="{FF2B5EF4-FFF2-40B4-BE49-F238E27FC236}">
                <a16:creationId xmlns:a16="http://schemas.microsoft.com/office/drawing/2014/main" id="{0C7633FA-1A9A-434E-BB49-6F9608B7B718}"/>
              </a:ext>
            </a:extLst>
          </p:cNvPr>
          <p:cNvSpPr txBox="1"/>
          <p:nvPr/>
        </p:nvSpPr>
        <p:spPr>
          <a:xfrm>
            <a:off x="1180901" y="3721962"/>
            <a:ext cx="3972117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C0DEF9A0-0AB1-40B0-8AC1-CAC979699B5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矩形 8">
            <a:extLst>
              <a:ext uri="{FF2B5EF4-FFF2-40B4-BE49-F238E27FC236}">
                <a16:creationId xmlns:a16="http://schemas.microsoft.com/office/drawing/2014/main" id="{6C64BCB2-1D16-4392-B25F-6CB1AC604FC9}"/>
              </a:ext>
            </a:extLst>
          </p:cNvPr>
          <p:cNvSpPr/>
          <p:nvPr/>
        </p:nvSpPr>
        <p:spPr>
          <a:xfrm>
            <a:off x="5041187" y="1212521"/>
            <a:ext cx="3632883" cy="1638440"/>
          </a:xfrm>
          <a:prstGeom prst="rect">
            <a:avLst/>
          </a:pr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  <a:cs typeface="B Nazanin" panose="00000400000000000000" pitchFamily="2" charset="-78"/>
            </a:endParaRPr>
          </a:p>
        </p:txBody>
      </p:sp>
      <p:sp>
        <p:nvSpPr>
          <p:cNvPr id="4" name="矩形 9">
            <a:extLst>
              <a:ext uri="{FF2B5EF4-FFF2-40B4-BE49-F238E27FC236}">
                <a16:creationId xmlns:a16="http://schemas.microsoft.com/office/drawing/2014/main" id="{D4E3755D-66A1-47FC-B0AD-1B416BFFB5C5}"/>
              </a:ext>
            </a:extLst>
          </p:cNvPr>
          <p:cNvSpPr/>
          <p:nvPr/>
        </p:nvSpPr>
        <p:spPr>
          <a:xfrm>
            <a:off x="5041187" y="2940710"/>
            <a:ext cx="3632883" cy="1638440"/>
          </a:xfrm>
          <a:prstGeom prst="rect">
            <a:avLst/>
          </a:pr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  <a:cs typeface="B Nazanin" panose="00000400000000000000" pitchFamily="2" charset="-78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A8AAE5E1-AD36-4C85-99A8-BC733503B0DB}"/>
              </a:ext>
            </a:extLst>
          </p:cNvPr>
          <p:cNvSpPr txBox="1"/>
          <p:nvPr/>
        </p:nvSpPr>
        <p:spPr>
          <a:xfrm>
            <a:off x="5196882" y="1903716"/>
            <a:ext cx="2280879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محتوای متنی را اضافه کنید</a:t>
            </a:r>
            <a:endParaRPr lang="en-US" sz="1400" b="0" i="0" u="none" strike="noStrike" kern="0" cap="none" spc="0" baseline="0" dirty="0">
              <a:solidFill>
                <a:srgbClr val="FFFFFF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ABEB6A3E-0B2D-4659-AD53-3D02B5D5A9AB}"/>
              </a:ext>
            </a:extLst>
          </p:cNvPr>
          <p:cNvSpPr txBox="1"/>
          <p:nvPr/>
        </p:nvSpPr>
        <p:spPr>
          <a:xfrm>
            <a:off x="5165710" y="3592302"/>
            <a:ext cx="2280879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محتوای متنی را اضافه کنید</a:t>
            </a:r>
            <a:endParaRPr lang="en-US" sz="1400" b="0" i="0" u="none" strike="noStrike" kern="0" cap="none" spc="0" baseline="0" dirty="0">
              <a:solidFill>
                <a:srgbClr val="FFFFFF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FF066D89-2451-256F-0AD2-33D6113F9886}"/>
              </a:ext>
            </a:extLst>
          </p:cNvPr>
          <p:cNvSpPr>
            <a:spLocks noEditPoints="1"/>
          </p:cNvSpPr>
          <p:nvPr/>
        </p:nvSpPr>
        <p:spPr bwMode="auto">
          <a:xfrm>
            <a:off x="668338" y="1165225"/>
            <a:ext cx="2246313" cy="4003674"/>
          </a:xfrm>
          <a:custGeom>
            <a:avLst/>
            <a:gdLst>
              <a:gd name="T0" fmla="*/ 161 w 185"/>
              <a:gd name="T1" fmla="*/ 185 h 332"/>
              <a:gd name="T2" fmla="*/ 145 w 185"/>
              <a:gd name="T3" fmla="*/ 167 h 332"/>
              <a:gd name="T4" fmla="*/ 144 w 185"/>
              <a:gd name="T5" fmla="*/ 159 h 332"/>
              <a:gd name="T6" fmla="*/ 143 w 185"/>
              <a:gd name="T7" fmla="*/ 134 h 332"/>
              <a:gd name="T8" fmla="*/ 117 w 185"/>
              <a:gd name="T9" fmla="*/ 98 h 332"/>
              <a:gd name="T10" fmla="*/ 117 w 185"/>
              <a:gd name="T11" fmla="*/ 90 h 332"/>
              <a:gd name="T12" fmla="*/ 123 w 185"/>
              <a:gd name="T13" fmla="*/ 92 h 332"/>
              <a:gd name="T14" fmla="*/ 135 w 185"/>
              <a:gd name="T15" fmla="*/ 93 h 332"/>
              <a:gd name="T16" fmla="*/ 149 w 185"/>
              <a:gd name="T17" fmla="*/ 89 h 332"/>
              <a:gd name="T18" fmla="*/ 152 w 185"/>
              <a:gd name="T19" fmla="*/ 88 h 332"/>
              <a:gd name="T20" fmla="*/ 168 w 185"/>
              <a:gd name="T21" fmla="*/ 72 h 332"/>
              <a:gd name="T22" fmla="*/ 169 w 185"/>
              <a:gd name="T23" fmla="*/ 71 h 332"/>
              <a:gd name="T24" fmla="*/ 155 w 185"/>
              <a:gd name="T25" fmla="*/ 21 h 332"/>
              <a:gd name="T26" fmla="*/ 147 w 185"/>
              <a:gd name="T27" fmla="*/ 18 h 332"/>
              <a:gd name="T28" fmla="*/ 131 w 185"/>
              <a:gd name="T29" fmla="*/ 8 h 332"/>
              <a:gd name="T30" fmla="*/ 114 w 185"/>
              <a:gd name="T31" fmla="*/ 5 h 332"/>
              <a:gd name="T32" fmla="*/ 101 w 185"/>
              <a:gd name="T33" fmla="*/ 16 h 332"/>
              <a:gd name="T34" fmla="*/ 69 w 185"/>
              <a:gd name="T35" fmla="*/ 60 h 332"/>
              <a:gd name="T36" fmla="*/ 64 w 185"/>
              <a:gd name="T37" fmla="*/ 79 h 332"/>
              <a:gd name="T38" fmla="*/ 61 w 185"/>
              <a:gd name="T39" fmla="*/ 86 h 332"/>
              <a:gd name="T40" fmla="*/ 3 w 185"/>
              <a:gd name="T41" fmla="*/ 161 h 332"/>
              <a:gd name="T42" fmla="*/ 3 w 185"/>
              <a:gd name="T43" fmla="*/ 173 h 332"/>
              <a:gd name="T44" fmla="*/ 35 w 185"/>
              <a:gd name="T45" fmla="*/ 216 h 332"/>
              <a:gd name="T46" fmla="*/ 60 w 185"/>
              <a:gd name="T47" fmla="*/ 232 h 332"/>
              <a:gd name="T48" fmla="*/ 64 w 185"/>
              <a:gd name="T49" fmla="*/ 240 h 332"/>
              <a:gd name="T50" fmla="*/ 56 w 185"/>
              <a:gd name="T51" fmla="*/ 279 h 332"/>
              <a:gd name="T52" fmla="*/ 58 w 185"/>
              <a:gd name="T53" fmla="*/ 298 h 332"/>
              <a:gd name="T54" fmla="*/ 58 w 185"/>
              <a:gd name="T55" fmla="*/ 325 h 332"/>
              <a:gd name="T56" fmla="*/ 64 w 185"/>
              <a:gd name="T57" fmla="*/ 331 h 332"/>
              <a:gd name="T58" fmla="*/ 99 w 185"/>
              <a:gd name="T59" fmla="*/ 331 h 332"/>
              <a:gd name="T60" fmla="*/ 134 w 185"/>
              <a:gd name="T61" fmla="*/ 331 h 332"/>
              <a:gd name="T62" fmla="*/ 143 w 185"/>
              <a:gd name="T63" fmla="*/ 324 h 332"/>
              <a:gd name="T64" fmla="*/ 147 w 185"/>
              <a:gd name="T65" fmla="*/ 275 h 332"/>
              <a:gd name="T66" fmla="*/ 157 w 185"/>
              <a:gd name="T67" fmla="*/ 257 h 332"/>
              <a:gd name="T68" fmla="*/ 178 w 185"/>
              <a:gd name="T69" fmla="*/ 221 h 332"/>
              <a:gd name="T70" fmla="*/ 161 w 185"/>
              <a:gd name="T71" fmla="*/ 185 h 332"/>
              <a:gd name="T72" fmla="*/ 75 w 185"/>
              <a:gd name="T73" fmla="*/ 203 h 332"/>
              <a:gd name="T74" fmla="*/ 66 w 185"/>
              <a:gd name="T75" fmla="*/ 208 h 332"/>
              <a:gd name="T76" fmla="*/ 37 w 185"/>
              <a:gd name="T77" fmla="*/ 169 h 332"/>
              <a:gd name="T78" fmla="*/ 39 w 185"/>
              <a:gd name="T79" fmla="*/ 165 h 332"/>
              <a:gd name="T80" fmla="*/ 63 w 185"/>
              <a:gd name="T81" fmla="*/ 141 h 332"/>
              <a:gd name="T82" fmla="*/ 75 w 185"/>
              <a:gd name="T83" fmla="*/ 203 h 332"/>
              <a:gd name="T84" fmla="*/ 98 w 185"/>
              <a:gd name="T85" fmla="*/ 64 h 332"/>
              <a:gd name="T86" fmla="*/ 112 w 185"/>
              <a:gd name="T87" fmla="*/ 27 h 332"/>
              <a:gd name="T88" fmla="*/ 129 w 185"/>
              <a:gd name="T89" fmla="*/ 21 h 332"/>
              <a:gd name="T90" fmla="*/ 114 w 185"/>
              <a:gd name="T91" fmla="*/ 42 h 332"/>
              <a:gd name="T92" fmla="*/ 98 w 185"/>
              <a:gd name="T93" fmla="*/ 6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5" h="332">
                <a:moveTo>
                  <a:pt x="161" y="185"/>
                </a:moveTo>
                <a:cubicBezTo>
                  <a:pt x="156" y="179"/>
                  <a:pt x="150" y="173"/>
                  <a:pt x="145" y="167"/>
                </a:cubicBezTo>
                <a:cubicBezTo>
                  <a:pt x="142" y="165"/>
                  <a:pt x="142" y="162"/>
                  <a:pt x="144" y="159"/>
                </a:cubicBezTo>
                <a:cubicBezTo>
                  <a:pt x="150" y="150"/>
                  <a:pt x="149" y="143"/>
                  <a:pt x="143" y="134"/>
                </a:cubicBezTo>
                <a:cubicBezTo>
                  <a:pt x="134" y="123"/>
                  <a:pt x="124" y="111"/>
                  <a:pt x="117" y="98"/>
                </a:cubicBezTo>
                <a:cubicBezTo>
                  <a:pt x="116" y="95"/>
                  <a:pt x="114" y="92"/>
                  <a:pt x="117" y="90"/>
                </a:cubicBezTo>
                <a:cubicBezTo>
                  <a:pt x="121" y="87"/>
                  <a:pt x="121" y="91"/>
                  <a:pt x="123" y="92"/>
                </a:cubicBezTo>
                <a:cubicBezTo>
                  <a:pt x="127" y="95"/>
                  <a:pt x="130" y="98"/>
                  <a:pt x="135" y="93"/>
                </a:cubicBezTo>
                <a:cubicBezTo>
                  <a:pt x="138" y="90"/>
                  <a:pt x="143" y="86"/>
                  <a:pt x="149" y="89"/>
                </a:cubicBezTo>
                <a:cubicBezTo>
                  <a:pt x="151" y="90"/>
                  <a:pt x="152" y="89"/>
                  <a:pt x="152" y="88"/>
                </a:cubicBezTo>
                <a:cubicBezTo>
                  <a:pt x="155" y="80"/>
                  <a:pt x="160" y="76"/>
                  <a:pt x="168" y="72"/>
                </a:cubicBezTo>
                <a:cubicBezTo>
                  <a:pt x="168" y="72"/>
                  <a:pt x="169" y="71"/>
                  <a:pt x="169" y="71"/>
                </a:cubicBezTo>
                <a:cubicBezTo>
                  <a:pt x="185" y="52"/>
                  <a:pt x="179" y="29"/>
                  <a:pt x="155" y="21"/>
                </a:cubicBezTo>
                <a:cubicBezTo>
                  <a:pt x="153" y="20"/>
                  <a:pt x="150" y="18"/>
                  <a:pt x="147" y="18"/>
                </a:cubicBezTo>
                <a:cubicBezTo>
                  <a:pt x="139" y="18"/>
                  <a:pt x="135" y="14"/>
                  <a:pt x="131" y="8"/>
                </a:cubicBezTo>
                <a:cubicBezTo>
                  <a:pt x="127" y="1"/>
                  <a:pt x="121" y="0"/>
                  <a:pt x="114" y="5"/>
                </a:cubicBezTo>
                <a:cubicBezTo>
                  <a:pt x="109" y="8"/>
                  <a:pt x="105" y="12"/>
                  <a:pt x="101" y="16"/>
                </a:cubicBezTo>
                <a:cubicBezTo>
                  <a:pt x="89" y="30"/>
                  <a:pt x="79" y="45"/>
                  <a:pt x="69" y="60"/>
                </a:cubicBezTo>
                <a:cubicBezTo>
                  <a:pt x="65" y="66"/>
                  <a:pt x="63" y="72"/>
                  <a:pt x="64" y="79"/>
                </a:cubicBezTo>
                <a:cubicBezTo>
                  <a:pt x="64" y="82"/>
                  <a:pt x="64" y="84"/>
                  <a:pt x="61" y="86"/>
                </a:cubicBezTo>
                <a:cubicBezTo>
                  <a:pt x="41" y="110"/>
                  <a:pt x="21" y="135"/>
                  <a:pt x="3" y="161"/>
                </a:cubicBezTo>
                <a:cubicBezTo>
                  <a:pt x="0" y="165"/>
                  <a:pt x="1" y="169"/>
                  <a:pt x="3" y="173"/>
                </a:cubicBezTo>
                <a:cubicBezTo>
                  <a:pt x="13" y="188"/>
                  <a:pt x="24" y="203"/>
                  <a:pt x="35" y="216"/>
                </a:cubicBezTo>
                <a:cubicBezTo>
                  <a:pt x="42" y="224"/>
                  <a:pt x="50" y="230"/>
                  <a:pt x="60" y="232"/>
                </a:cubicBezTo>
                <a:cubicBezTo>
                  <a:pt x="66" y="233"/>
                  <a:pt x="66" y="235"/>
                  <a:pt x="64" y="240"/>
                </a:cubicBezTo>
                <a:cubicBezTo>
                  <a:pt x="57" y="252"/>
                  <a:pt x="52" y="265"/>
                  <a:pt x="56" y="279"/>
                </a:cubicBezTo>
                <a:cubicBezTo>
                  <a:pt x="58" y="285"/>
                  <a:pt x="58" y="292"/>
                  <a:pt x="58" y="298"/>
                </a:cubicBezTo>
                <a:cubicBezTo>
                  <a:pt x="58" y="307"/>
                  <a:pt x="58" y="316"/>
                  <a:pt x="58" y="325"/>
                </a:cubicBezTo>
                <a:cubicBezTo>
                  <a:pt x="57" y="330"/>
                  <a:pt x="59" y="332"/>
                  <a:pt x="64" y="331"/>
                </a:cubicBezTo>
                <a:cubicBezTo>
                  <a:pt x="76" y="331"/>
                  <a:pt x="88" y="331"/>
                  <a:pt x="99" y="331"/>
                </a:cubicBezTo>
                <a:cubicBezTo>
                  <a:pt x="111" y="331"/>
                  <a:pt x="122" y="331"/>
                  <a:pt x="134" y="331"/>
                </a:cubicBezTo>
                <a:cubicBezTo>
                  <a:pt x="140" y="332"/>
                  <a:pt x="142" y="329"/>
                  <a:pt x="143" y="324"/>
                </a:cubicBezTo>
                <a:cubicBezTo>
                  <a:pt x="146" y="307"/>
                  <a:pt x="147" y="291"/>
                  <a:pt x="147" y="275"/>
                </a:cubicBezTo>
                <a:cubicBezTo>
                  <a:pt x="147" y="266"/>
                  <a:pt x="149" y="260"/>
                  <a:pt x="157" y="257"/>
                </a:cubicBezTo>
                <a:cubicBezTo>
                  <a:pt x="172" y="250"/>
                  <a:pt x="178" y="237"/>
                  <a:pt x="178" y="221"/>
                </a:cubicBezTo>
                <a:cubicBezTo>
                  <a:pt x="178" y="206"/>
                  <a:pt x="170" y="195"/>
                  <a:pt x="161" y="185"/>
                </a:cubicBezTo>
                <a:close/>
                <a:moveTo>
                  <a:pt x="75" y="203"/>
                </a:moveTo>
                <a:cubicBezTo>
                  <a:pt x="74" y="209"/>
                  <a:pt x="71" y="210"/>
                  <a:pt x="66" y="208"/>
                </a:cubicBezTo>
                <a:cubicBezTo>
                  <a:pt x="49" y="200"/>
                  <a:pt x="42" y="186"/>
                  <a:pt x="37" y="169"/>
                </a:cubicBezTo>
                <a:cubicBezTo>
                  <a:pt x="37" y="167"/>
                  <a:pt x="38" y="166"/>
                  <a:pt x="39" y="165"/>
                </a:cubicBezTo>
                <a:cubicBezTo>
                  <a:pt x="48" y="158"/>
                  <a:pt x="55" y="149"/>
                  <a:pt x="63" y="141"/>
                </a:cubicBezTo>
                <a:cubicBezTo>
                  <a:pt x="75" y="160"/>
                  <a:pt x="78" y="181"/>
                  <a:pt x="75" y="203"/>
                </a:cubicBezTo>
                <a:close/>
                <a:moveTo>
                  <a:pt x="98" y="64"/>
                </a:moveTo>
                <a:cubicBezTo>
                  <a:pt x="103" y="51"/>
                  <a:pt x="106" y="39"/>
                  <a:pt x="112" y="27"/>
                </a:cubicBezTo>
                <a:cubicBezTo>
                  <a:pt x="116" y="19"/>
                  <a:pt x="120" y="18"/>
                  <a:pt x="129" y="21"/>
                </a:cubicBezTo>
                <a:cubicBezTo>
                  <a:pt x="120" y="26"/>
                  <a:pt x="116" y="34"/>
                  <a:pt x="114" y="42"/>
                </a:cubicBezTo>
                <a:cubicBezTo>
                  <a:pt x="111" y="51"/>
                  <a:pt x="107" y="58"/>
                  <a:pt x="98" y="64"/>
                </a:cubicBezTo>
                <a:close/>
              </a:path>
            </a:pathLst>
          </a:custGeom>
          <a:solidFill>
            <a:srgbClr val="36A9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12" name="Group 8">
            <a:extLst>
              <a:ext uri="{FF2B5EF4-FFF2-40B4-BE49-F238E27FC236}">
                <a16:creationId xmlns:a16="http://schemas.microsoft.com/office/drawing/2014/main" id="{21A9348B-5A25-0918-2313-6CCF278B64B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48051" y="2262189"/>
            <a:ext cx="1484313" cy="1257300"/>
            <a:chOff x="2172" y="1425"/>
            <a:chExt cx="935" cy="792"/>
          </a:xfrm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911D41B6-96A4-4A45-C0D2-73443DE41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" y="1425"/>
              <a:ext cx="935" cy="792"/>
            </a:xfrm>
            <a:custGeom>
              <a:avLst/>
              <a:gdLst>
                <a:gd name="T0" fmla="*/ 67 w 134"/>
                <a:gd name="T1" fmla="*/ 113 h 113"/>
                <a:gd name="T2" fmla="*/ 18 w 134"/>
                <a:gd name="T3" fmla="*/ 113 h 113"/>
                <a:gd name="T4" fmla="*/ 0 w 134"/>
                <a:gd name="T5" fmla="*/ 96 h 113"/>
                <a:gd name="T6" fmla="*/ 0 w 134"/>
                <a:gd name="T7" fmla="*/ 17 h 113"/>
                <a:gd name="T8" fmla="*/ 17 w 134"/>
                <a:gd name="T9" fmla="*/ 0 h 113"/>
                <a:gd name="T10" fmla="*/ 118 w 134"/>
                <a:gd name="T11" fmla="*/ 0 h 113"/>
                <a:gd name="T12" fmla="*/ 134 w 134"/>
                <a:gd name="T13" fmla="*/ 16 h 113"/>
                <a:gd name="T14" fmla="*/ 134 w 134"/>
                <a:gd name="T15" fmla="*/ 97 h 113"/>
                <a:gd name="T16" fmla="*/ 118 w 134"/>
                <a:gd name="T17" fmla="*/ 113 h 113"/>
                <a:gd name="T18" fmla="*/ 67 w 134"/>
                <a:gd name="T19" fmla="*/ 113 h 113"/>
                <a:gd name="T20" fmla="*/ 67 w 134"/>
                <a:gd name="T21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13">
                  <a:moveTo>
                    <a:pt x="67" y="113"/>
                  </a:moveTo>
                  <a:cubicBezTo>
                    <a:pt x="50" y="113"/>
                    <a:pt x="34" y="113"/>
                    <a:pt x="18" y="113"/>
                  </a:cubicBezTo>
                  <a:cubicBezTo>
                    <a:pt x="6" y="113"/>
                    <a:pt x="0" y="107"/>
                    <a:pt x="0" y="96"/>
                  </a:cubicBezTo>
                  <a:cubicBezTo>
                    <a:pt x="0" y="69"/>
                    <a:pt x="0" y="43"/>
                    <a:pt x="0" y="17"/>
                  </a:cubicBezTo>
                  <a:cubicBezTo>
                    <a:pt x="0" y="6"/>
                    <a:pt x="6" y="0"/>
                    <a:pt x="17" y="0"/>
                  </a:cubicBezTo>
                  <a:cubicBezTo>
                    <a:pt x="51" y="0"/>
                    <a:pt x="84" y="0"/>
                    <a:pt x="118" y="0"/>
                  </a:cubicBezTo>
                  <a:cubicBezTo>
                    <a:pt x="128" y="0"/>
                    <a:pt x="134" y="6"/>
                    <a:pt x="134" y="16"/>
                  </a:cubicBezTo>
                  <a:cubicBezTo>
                    <a:pt x="134" y="43"/>
                    <a:pt x="134" y="70"/>
                    <a:pt x="134" y="97"/>
                  </a:cubicBezTo>
                  <a:cubicBezTo>
                    <a:pt x="134" y="107"/>
                    <a:pt x="128" y="113"/>
                    <a:pt x="118" y="113"/>
                  </a:cubicBezTo>
                  <a:cubicBezTo>
                    <a:pt x="101" y="113"/>
                    <a:pt x="84" y="113"/>
                    <a:pt x="67" y="113"/>
                  </a:cubicBezTo>
                  <a:cubicBezTo>
                    <a:pt x="67" y="113"/>
                    <a:pt x="67" y="113"/>
                    <a:pt x="67" y="113"/>
                  </a:cubicBezTo>
                  <a:close/>
                </a:path>
              </a:pathLst>
            </a:custGeom>
            <a:solidFill>
              <a:srgbClr val="2F3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10D102B2-F637-698D-947F-CFF9F4B41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1" y="1474"/>
              <a:ext cx="837" cy="694"/>
            </a:xfrm>
            <a:custGeom>
              <a:avLst/>
              <a:gdLst>
                <a:gd name="T0" fmla="*/ 60 w 120"/>
                <a:gd name="T1" fmla="*/ 0 h 99"/>
                <a:gd name="T2" fmla="*/ 109 w 120"/>
                <a:gd name="T3" fmla="*/ 0 h 99"/>
                <a:gd name="T4" fmla="*/ 120 w 120"/>
                <a:gd name="T5" fmla="*/ 11 h 99"/>
                <a:gd name="T6" fmla="*/ 120 w 120"/>
                <a:gd name="T7" fmla="*/ 88 h 99"/>
                <a:gd name="T8" fmla="*/ 109 w 120"/>
                <a:gd name="T9" fmla="*/ 99 h 99"/>
                <a:gd name="T10" fmla="*/ 11 w 120"/>
                <a:gd name="T11" fmla="*/ 99 h 99"/>
                <a:gd name="T12" fmla="*/ 0 w 120"/>
                <a:gd name="T13" fmla="*/ 88 h 99"/>
                <a:gd name="T14" fmla="*/ 0 w 120"/>
                <a:gd name="T15" fmla="*/ 11 h 99"/>
                <a:gd name="T16" fmla="*/ 12 w 120"/>
                <a:gd name="T17" fmla="*/ 0 h 99"/>
                <a:gd name="T18" fmla="*/ 60 w 120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99">
                  <a:moveTo>
                    <a:pt x="60" y="0"/>
                  </a:moveTo>
                  <a:cubicBezTo>
                    <a:pt x="77" y="0"/>
                    <a:pt x="93" y="0"/>
                    <a:pt x="109" y="0"/>
                  </a:cubicBezTo>
                  <a:cubicBezTo>
                    <a:pt x="118" y="0"/>
                    <a:pt x="120" y="3"/>
                    <a:pt x="120" y="11"/>
                  </a:cubicBezTo>
                  <a:cubicBezTo>
                    <a:pt x="120" y="37"/>
                    <a:pt x="120" y="62"/>
                    <a:pt x="120" y="88"/>
                  </a:cubicBezTo>
                  <a:cubicBezTo>
                    <a:pt x="120" y="97"/>
                    <a:pt x="118" y="99"/>
                    <a:pt x="109" y="99"/>
                  </a:cubicBezTo>
                  <a:cubicBezTo>
                    <a:pt x="76" y="99"/>
                    <a:pt x="44" y="99"/>
                    <a:pt x="11" y="99"/>
                  </a:cubicBezTo>
                  <a:cubicBezTo>
                    <a:pt x="3" y="99"/>
                    <a:pt x="0" y="97"/>
                    <a:pt x="0" y="88"/>
                  </a:cubicBezTo>
                  <a:cubicBezTo>
                    <a:pt x="0" y="62"/>
                    <a:pt x="0" y="37"/>
                    <a:pt x="0" y="11"/>
                  </a:cubicBezTo>
                  <a:cubicBezTo>
                    <a:pt x="0" y="2"/>
                    <a:pt x="3" y="0"/>
                    <a:pt x="12" y="0"/>
                  </a:cubicBezTo>
                  <a:cubicBezTo>
                    <a:pt x="28" y="0"/>
                    <a:pt x="44" y="0"/>
                    <a:pt x="60" y="0"/>
                  </a:cubicBezTo>
                  <a:close/>
                </a:path>
              </a:pathLst>
            </a:custGeom>
            <a:solidFill>
              <a:srgbClr val="FDFE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C2591C8D-C4E9-BF8B-2E96-6647C95B9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9" y="1572"/>
              <a:ext cx="781" cy="386"/>
            </a:xfrm>
            <a:custGeom>
              <a:avLst/>
              <a:gdLst>
                <a:gd name="T0" fmla="*/ 56 w 112"/>
                <a:gd name="T1" fmla="*/ 55 h 55"/>
                <a:gd name="T2" fmla="*/ 3 w 112"/>
                <a:gd name="T3" fmla="*/ 28 h 55"/>
                <a:gd name="T4" fmla="*/ 5 w 112"/>
                <a:gd name="T5" fmla="*/ 20 h 55"/>
                <a:gd name="T6" fmla="*/ 34 w 112"/>
                <a:gd name="T7" fmla="*/ 3 h 55"/>
                <a:gd name="T8" fmla="*/ 43 w 112"/>
                <a:gd name="T9" fmla="*/ 4 h 55"/>
                <a:gd name="T10" fmla="*/ 70 w 112"/>
                <a:gd name="T11" fmla="*/ 3 h 55"/>
                <a:gd name="T12" fmla="*/ 78 w 112"/>
                <a:gd name="T13" fmla="*/ 2 h 55"/>
                <a:gd name="T14" fmla="*/ 107 w 112"/>
                <a:gd name="T15" fmla="*/ 20 h 55"/>
                <a:gd name="T16" fmla="*/ 109 w 112"/>
                <a:gd name="T17" fmla="*/ 28 h 55"/>
                <a:gd name="T18" fmla="*/ 56 w 112"/>
                <a:gd name="T1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55">
                  <a:moveTo>
                    <a:pt x="56" y="55"/>
                  </a:moveTo>
                  <a:cubicBezTo>
                    <a:pt x="34" y="54"/>
                    <a:pt x="17" y="45"/>
                    <a:pt x="3" y="28"/>
                  </a:cubicBezTo>
                  <a:cubicBezTo>
                    <a:pt x="0" y="24"/>
                    <a:pt x="1" y="22"/>
                    <a:pt x="5" y="20"/>
                  </a:cubicBezTo>
                  <a:cubicBezTo>
                    <a:pt x="15" y="14"/>
                    <a:pt x="25" y="9"/>
                    <a:pt x="34" y="3"/>
                  </a:cubicBezTo>
                  <a:cubicBezTo>
                    <a:pt x="37" y="1"/>
                    <a:pt x="39" y="0"/>
                    <a:pt x="43" y="4"/>
                  </a:cubicBezTo>
                  <a:cubicBezTo>
                    <a:pt x="51" y="12"/>
                    <a:pt x="61" y="12"/>
                    <a:pt x="70" y="3"/>
                  </a:cubicBezTo>
                  <a:cubicBezTo>
                    <a:pt x="73" y="1"/>
                    <a:pt x="74" y="1"/>
                    <a:pt x="78" y="2"/>
                  </a:cubicBezTo>
                  <a:cubicBezTo>
                    <a:pt x="87" y="8"/>
                    <a:pt x="97" y="14"/>
                    <a:pt x="107" y="20"/>
                  </a:cubicBezTo>
                  <a:cubicBezTo>
                    <a:pt x="112" y="22"/>
                    <a:pt x="112" y="24"/>
                    <a:pt x="109" y="28"/>
                  </a:cubicBezTo>
                  <a:cubicBezTo>
                    <a:pt x="96" y="46"/>
                    <a:pt x="78" y="54"/>
                    <a:pt x="56" y="55"/>
                  </a:cubicBezTo>
                  <a:close/>
                </a:path>
              </a:pathLst>
            </a:custGeom>
            <a:solidFill>
              <a:srgbClr val="2475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2090A39D-A483-8750-B06C-DAE1C11DD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3" y="2049"/>
              <a:ext cx="739" cy="84"/>
            </a:xfrm>
            <a:custGeom>
              <a:avLst/>
              <a:gdLst>
                <a:gd name="T0" fmla="*/ 53 w 106"/>
                <a:gd name="T1" fmla="*/ 0 h 12"/>
                <a:gd name="T2" fmla="*/ 98 w 106"/>
                <a:gd name="T3" fmla="*/ 0 h 12"/>
                <a:gd name="T4" fmla="*/ 106 w 106"/>
                <a:gd name="T5" fmla="*/ 6 h 12"/>
                <a:gd name="T6" fmla="*/ 98 w 106"/>
                <a:gd name="T7" fmla="*/ 11 h 12"/>
                <a:gd name="T8" fmla="*/ 8 w 106"/>
                <a:gd name="T9" fmla="*/ 11 h 12"/>
                <a:gd name="T10" fmla="*/ 0 w 106"/>
                <a:gd name="T11" fmla="*/ 6 h 12"/>
                <a:gd name="T12" fmla="*/ 8 w 106"/>
                <a:gd name="T13" fmla="*/ 0 h 12"/>
                <a:gd name="T14" fmla="*/ 53 w 106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2">
                  <a:moveTo>
                    <a:pt x="53" y="0"/>
                  </a:moveTo>
                  <a:cubicBezTo>
                    <a:pt x="68" y="0"/>
                    <a:pt x="83" y="0"/>
                    <a:pt x="98" y="0"/>
                  </a:cubicBezTo>
                  <a:cubicBezTo>
                    <a:pt x="102" y="0"/>
                    <a:pt x="106" y="1"/>
                    <a:pt x="106" y="6"/>
                  </a:cubicBezTo>
                  <a:cubicBezTo>
                    <a:pt x="106" y="11"/>
                    <a:pt x="102" y="12"/>
                    <a:pt x="98" y="11"/>
                  </a:cubicBezTo>
                  <a:cubicBezTo>
                    <a:pt x="68" y="11"/>
                    <a:pt x="38" y="11"/>
                    <a:pt x="8" y="11"/>
                  </a:cubicBezTo>
                  <a:cubicBezTo>
                    <a:pt x="4" y="12"/>
                    <a:pt x="0" y="11"/>
                    <a:pt x="0" y="6"/>
                  </a:cubicBezTo>
                  <a:cubicBezTo>
                    <a:pt x="0" y="1"/>
                    <a:pt x="4" y="0"/>
                    <a:pt x="8" y="0"/>
                  </a:cubicBezTo>
                  <a:cubicBezTo>
                    <a:pt x="23" y="0"/>
                    <a:pt x="38" y="0"/>
                    <a:pt x="53" y="0"/>
                  </a:cubicBezTo>
                  <a:close/>
                </a:path>
              </a:pathLst>
            </a:custGeom>
            <a:solidFill>
              <a:srgbClr val="287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74C95292-39EC-F0D1-BBF4-031B5820A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" y="1642"/>
              <a:ext cx="384" cy="253"/>
            </a:xfrm>
            <a:custGeom>
              <a:avLst/>
              <a:gdLst>
                <a:gd name="T0" fmla="*/ 24 w 55"/>
                <a:gd name="T1" fmla="*/ 19 h 36"/>
                <a:gd name="T2" fmla="*/ 27 w 55"/>
                <a:gd name="T3" fmla="*/ 11 h 36"/>
                <a:gd name="T4" fmla="*/ 33 w 55"/>
                <a:gd name="T5" fmla="*/ 17 h 36"/>
                <a:gd name="T6" fmla="*/ 41 w 55"/>
                <a:gd name="T7" fmla="*/ 8 h 36"/>
                <a:gd name="T8" fmla="*/ 43 w 55"/>
                <a:gd name="T9" fmla="*/ 4 h 36"/>
                <a:gd name="T10" fmla="*/ 46 w 55"/>
                <a:gd name="T11" fmla="*/ 0 h 36"/>
                <a:gd name="T12" fmla="*/ 49 w 55"/>
                <a:gd name="T13" fmla="*/ 5 h 36"/>
                <a:gd name="T14" fmla="*/ 49 w 55"/>
                <a:gd name="T15" fmla="*/ 11 h 36"/>
                <a:gd name="T16" fmla="*/ 51 w 55"/>
                <a:gd name="T17" fmla="*/ 25 h 36"/>
                <a:gd name="T18" fmla="*/ 35 w 55"/>
                <a:gd name="T19" fmla="*/ 35 h 36"/>
                <a:gd name="T20" fmla="*/ 7 w 55"/>
                <a:gd name="T21" fmla="*/ 29 h 36"/>
                <a:gd name="T22" fmla="*/ 0 w 55"/>
                <a:gd name="T23" fmla="*/ 19 h 36"/>
                <a:gd name="T24" fmla="*/ 9 w 55"/>
                <a:gd name="T25" fmla="*/ 9 h 36"/>
                <a:gd name="T26" fmla="*/ 24 w 55"/>
                <a:gd name="T2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6">
                  <a:moveTo>
                    <a:pt x="24" y="19"/>
                  </a:moveTo>
                  <a:cubicBezTo>
                    <a:pt x="26" y="16"/>
                    <a:pt x="24" y="12"/>
                    <a:pt x="27" y="11"/>
                  </a:cubicBezTo>
                  <a:cubicBezTo>
                    <a:pt x="31" y="10"/>
                    <a:pt x="30" y="15"/>
                    <a:pt x="33" y="17"/>
                  </a:cubicBezTo>
                  <a:cubicBezTo>
                    <a:pt x="33" y="12"/>
                    <a:pt x="36" y="8"/>
                    <a:pt x="41" y="8"/>
                  </a:cubicBezTo>
                  <a:cubicBezTo>
                    <a:pt x="42" y="7"/>
                    <a:pt x="43" y="6"/>
                    <a:pt x="43" y="4"/>
                  </a:cubicBezTo>
                  <a:cubicBezTo>
                    <a:pt x="43" y="2"/>
                    <a:pt x="42" y="0"/>
                    <a:pt x="46" y="0"/>
                  </a:cubicBezTo>
                  <a:cubicBezTo>
                    <a:pt x="48" y="1"/>
                    <a:pt x="50" y="3"/>
                    <a:pt x="49" y="5"/>
                  </a:cubicBezTo>
                  <a:cubicBezTo>
                    <a:pt x="48" y="7"/>
                    <a:pt x="46" y="9"/>
                    <a:pt x="49" y="11"/>
                  </a:cubicBezTo>
                  <a:cubicBezTo>
                    <a:pt x="55" y="15"/>
                    <a:pt x="54" y="20"/>
                    <a:pt x="51" y="25"/>
                  </a:cubicBezTo>
                  <a:cubicBezTo>
                    <a:pt x="47" y="32"/>
                    <a:pt x="43" y="36"/>
                    <a:pt x="35" y="35"/>
                  </a:cubicBezTo>
                  <a:cubicBezTo>
                    <a:pt x="26" y="33"/>
                    <a:pt x="17" y="29"/>
                    <a:pt x="7" y="29"/>
                  </a:cubicBezTo>
                  <a:cubicBezTo>
                    <a:pt x="1" y="29"/>
                    <a:pt x="0" y="24"/>
                    <a:pt x="0" y="19"/>
                  </a:cubicBezTo>
                  <a:cubicBezTo>
                    <a:pt x="1" y="14"/>
                    <a:pt x="3" y="9"/>
                    <a:pt x="9" y="9"/>
                  </a:cubicBezTo>
                  <a:cubicBezTo>
                    <a:pt x="16" y="9"/>
                    <a:pt x="19" y="11"/>
                    <a:pt x="24" y="19"/>
                  </a:cubicBezTo>
                  <a:close/>
                </a:path>
              </a:pathLst>
            </a:custGeom>
            <a:solidFill>
              <a:srgbClr val="FB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97FA583B-3DEB-46CB-945E-A7DD5A29A4F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Rounded Rectangle 23">
            <a:extLst>
              <a:ext uri="{FF2B5EF4-FFF2-40B4-BE49-F238E27FC236}">
                <a16:creationId xmlns:a16="http://schemas.microsoft.com/office/drawing/2014/main" id="{12E35226-E5D5-409A-8E1F-87A1515A65F7}"/>
              </a:ext>
            </a:extLst>
          </p:cNvPr>
          <p:cNvSpPr/>
          <p:nvPr/>
        </p:nvSpPr>
        <p:spPr>
          <a:xfrm>
            <a:off x="745473" y="1583850"/>
            <a:ext cx="1600200" cy="727697"/>
          </a:xfrm>
          <a:custGeom>
            <a:avLst>
              <a:gd name="f0" fmla="val 145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 dirty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rPr>
              <a:t>45%</a:t>
            </a:r>
          </a:p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تولید - محصول</a:t>
            </a:r>
            <a:endParaRPr lang="en-US" sz="14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4" name="Group 11">
            <a:extLst>
              <a:ext uri="{FF2B5EF4-FFF2-40B4-BE49-F238E27FC236}">
                <a16:creationId xmlns:a16="http://schemas.microsoft.com/office/drawing/2014/main" id="{569B4F05-93AF-496D-A50A-54416BC8A90E}"/>
              </a:ext>
            </a:extLst>
          </p:cNvPr>
          <p:cNvGrpSpPr/>
          <p:nvPr/>
        </p:nvGrpSpPr>
        <p:grpSpPr>
          <a:xfrm>
            <a:off x="745473" y="2492846"/>
            <a:ext cx="1676396" cy="2163808"/>
            <a:chOff x="745473" y="2492846"/>
            <a:chExt cx="1676396" cy="216380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73A9ABF-71AB-4430-BD2E-740F0948A64D}"/>
                </a:ext>
              </a:extLst>
            </p:cNvPr>
            <p:cNvSpPr/>
            <p:nvPr/>
          </p:nvSpPr>
          <p:spPr>
            <a:xfrm>
              <a:off x="745473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4178AAA-6FFF-4B84-8D18-5499C44A5603}"/>
                </a:ext>
              </a:extLst>
            </p:cNvPr>
            <p:cNvSpPr/>
            <p:nvPr/>
          </p:nvSpPr>
          <p:spPr>
            <a:xfrm>
              <a:off x="1099520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402535AA-C9FD-44F6-9640-BE98EAEC2456}"/>
                </a:ext>
              </a:extLst>
            </p:cNvPr>
            <p:cNvSpPr/>
            <p:nvPr/>
          </p:nvSpPr>
          <p:spPr>
            <a:xfrm>
              <a:off x="1454718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5E1920B8-562F-4DDB-8A20-38B5266A79B8}"/>
                </a:ext>
              </a:extLst>
            </p:cNvPr>
            <p:cNvSpPr/>
            <p:nvPr/>
          </p:nvSpPr>
          <p:spPr>
            <a:xfrm>
              <a:off x="1808765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2B361E38-8076-45DD-938C-1AD81064B212}"/>
                </a:ext>
              </a:extLst>
            </p:cNvPr>
            <p:cNvSpPr/>
            <p:nvPr/>
          </p:nvSpPr>
          <p:spPr>
            <a:xfrm>
              <a:off x="2172989" y="2492846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67CC0099-713A-4B86-9E8C-AAB7E5595A7F}"/>
                </a:ext>
              </a:extLst>
            </p:cNvPr>
            <p:cNvSpPr/>
            <p:nvPr/>
          </p:nvSpPr>
          <p:spPr>
            <a:xfrm>
              <a:off x="745473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8FC9DE86-5114-48E6-959D-363C33DF9F54}"/>
                </a:ext>
              </a:extLst>
            </p:cNvPr>
            <p:cNvSpPr/>
            <p:nvPr/>
          </p:nvSpPr>
          <p:spPr>
            <a:xfrm>
              <a:off x="1099520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F0F7D250-FA7D-4FB9-91BE-1BEB6D54CDEC}"/>
                </a:ext>
              </a:extLst>
            </p:cNvPr>
            <p:cNvSpPr/>
            <p:nvPr/>
          </p:nvSpPr>
          <p:spPr>
            <a:xfrm>
              <a:off x="1454718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535200F-464A-4497-9346-3C1885760224}"/>
                </a:ext>
              </a:extLst>
            </p:cNvPr>
            <p:cNvSpPr/>
            <p:nvPr/>
          </p:nvSpPr>
          <p:spPr>
            <a:xfrm>
              <a:off x="1808765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0CFBAACE-640E-4019-859D-470AB15F54AB}"/>
                </a:ext>
              </a:extLst>
            </p:cNvPr>
            <p:cNvSpPr/>
            <p:nvPr/>
          </p:nvSpPr>
          <p:spPr>
            <a:xfrm>
              <a:off x="2172989" y="3027313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2D0EC2AF-A73F-40FA-B350-F8A47978C3A6}"/>
                </a:ext>
              </a:extLst>
            </p:cNvPr>
            <p:cNvSpPr/>
            <p:nvPr/>
          </p:nvSpPr>
          <p:spPr>
            <a:xfrm>
              <a:off x="759281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F6DF10E4-AE1D-4467-8AAC-9A43F256F6DD}"/>
                </a:ext>
              </a:extLst>
            </p:cNvPr>
            <p:cNvSpPr/>
            <p:nvPr/>
          </p:nvSpPr>
          <p:spPr>
            <a:xfrm>
              <a:off x="1113327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C2E48C3C-F141-4D64-BEDC-B77EBABFADC4}"/>
                </a:ext>
              </a:extLst>
            </p:cNvPr>
            <p:cNvSpPr/>
            <p:nvPr/>
          </p:nvSpPr>
          <p:spPr>
            <a:xfrm>
              <a:off x="1468526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F99E41C0-8B56-4D39-8917-835C7E9C67BE}"/>
                </a:ext>
              </a:extLst>
            </p:cNvPr>
            <p:cNvSpPr/>
            <p:nvPr/>
          </p:nvSpPr>
          <p:spPr>
            <a:xfrm>
              <a:off x="1822572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C990BF1-1A2D-4987-987E-DF7E6BBB208E}"/>
                </a:ext>
              </a:extLst>
            </p:cNvPr>
            <p:cNvSpPr/>
            <p:nvPr/>
          </p:nvSpPr>
          <p:spPr>
            <a:xfrm>
              <a:off x="2186787" y="3576245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9349BC10-177A-4F1F-BCDB-CCF3CD0B6D2B}"/>
                </a:ext>
              </a:extLst>
            </p:cNvPr>
            <p:cNvSpPr/>
            <p:nvPr/>
          </p:nvSpPr>
          <p:spPr>
            <a:xfrm>
              <a:off x="764054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512F7F52-A23B-4074-82EC-36C74B2D2A53}"/>
                </a:ext>
              </a:extLst>
            </p:cNvPr>
            <p:cNvSpPr/>
            <p:nvPr/>
          </p:nvSpPr>
          <p:spPr>
            <a:xfrm>
              <a:off x="1118110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7884C077-DF07-42A6-A350-48ACBC02845F}"/>
                </a:ext>
              </a:extLst>
            </p:cNvPr>
            <p:cNvSpPr/>
            <p:nvPr/>
          </p:nvSpPr>
          <p:spPr>
            <a:xfrm>
              <a:off x="1473299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7A8C55E5-17FD-4E5F-ACDB-B6558AB98ADF}"/>
                </a:ext>
              </a:extLst>
            </p:cNvPr>
            <p:cNvSpPr/>
            <p:nvPr/>
          </p:nvSpPr>
          <p:spPr>
            <a:xfrm>
              <a:off x="1827355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C48C1EE8-2A8D-4AE5-B992-113839E22D6D}"/>
                </a:ext>
              </a:extLst>
            </p:cNvPr>
            <p:cNvSpPr/>
            <p:nvPr/>
          </p:nvSpPr>
          <p:spPr>
            <a:xfrm>
              <a:off x="2191569" y="413608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5" name="Rounded Rectangle 80">
            <a:extLst>
              <a:ext uri="{FF2B5EF4-FFF2-40B4-BE49-F238E27FC236}">
                <a16:creationId xmlns:a16="http://schemas.microsoft.com/office/drawing/2014/main" id="{AB50EA10-6931-4482-A2EA-50FBC64DF431}"/>
              </a:ext>
            </a:extLst>
          </p:cNvPr>
          <p:cNvSpPr/>
          <p:nvPr/>
        </p:nvSpPr>
        <p:spPr>
          <a:xfrm>
            <a:off x="2726676" y="1583850"/>
            <a:ext cx="1600200" cy="727697"/>
          </a:xfrm>
          <a:custGeom>
            <a:avLst>
              <a:gd name="f0" fmla="val 145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 dirty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rPr>
              <a:t>80%</a:t>
            </a:r>
          </a:p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ارزش</a:t>
            </a:r>
            <a:endParaRPr lang="en-US" sz="14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6" name="Group 12">
            <a:extLst>
              <a:ext uri="{FF2B5EF4-FFF2-40B4-BE49-F238E27FC236}">
                <a16:creationId xmlns:a16="http://schemas.microsoft.com/office/drawing/2014/main" id="{1F42156D-444C-41FB-B22F-6484085E8101}"/>
              </a:ext>
            </a:extLst>
          </p:cNvPr>
          <p:cNvGrpSpPr/>
          <p:nvPr/>
        </p:nvGrpSpPr>
        <p:grpSpPr>
          <a:xfrm>
            <a:off x="2726676" y="2492846"/>
            <a:ext cx="1676396" cy="2163808"/>
            <a:chOff x="2726676" y="2492846"/>
            <a:chExt cx="1676396" cy="2163808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CC4194EA-BE26-4452-BD9D-BE6FB5D9E3E8}"/>
                </a:ext>
              </a:extLst>
            </p:cNvPr>
            <p:cNvSpPr/>
            <p:nvPr/>
          </p:nvSpPr>
          <p:spPr>
            <a:xfrm>
              <a:off x="2726676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0DDA0F40-1083-4484-8D3E-966D8271ECB7}"/>
                </a:ext>
              </a:extLst>
            </p:cNvPr>
            <p:cNvSpPr/>
            <p:nvPr/>
          </p:nvSpPr>
          <p:spPr>
            <a:xfrm>
              <a:off x="3080723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2C1F356A-7349-4E91-877D-7A268004E189}"/>
                </a:ext>
              </a:extLst>
            </p:cNvPr>
            <p:cNvSpPr/>
            <p:nvPr/>
          </p:nvSpPr>
          <p:spPr>
            <a:xfrm>
              <a:off x="3435922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4445C82D-30B5-4800-B112-981333707351}"/>
                </a:ext>
              </a:extLst>
            </p:cNvPr>
            <p:cNvSpPr/>
            <p:nvPr/>
          </p:nvSpPr>
          <p:spPr>
            <a:xfrm>
              <a:off x="3789968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71954080-7C6D-4939-BCC3-5096C2843CBA}"/>
                </a:ext>
              </a:extLst>
            </p:cNvPr>
            <p:cNvSpPr/>
            <p:nvPr/>
          </p:nvSpPr>
          <p:spPr>
            <a:xfrm>
              <a:off x="4154192" y="2492846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AD47CF66-C640-48EA-9786-420A6DFB35BE}"/>
                </a:ext>
              </a:extLst>
            </p:cNvPr>
            <p:cNvSpPr/>
            <p:nvPr/>
          </p:nvSpPr>
          <p:spPr>
            <a:xfrm>
              <a:off x="2726676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7EFE6948-A423-4234-A0C5-E73BDDC021C4}"/>
                </a:ext>
              </a:extLst>
            </p:cNvPr>
            <p:cNvSpPr/>
            <p:nvPr/>
          </p:nvSpPr>
          <p:spPr>
            <a:xfrm>
              <a:off x="3080723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18AC8B13-7A61-4099-B498-57B084C20FD5}"/>
                </a:ext>
              </a:extLst>
            </p:cNvPr>
            <p:cNvSpPr/>
            <p:nvPr/>
          </p:nvSpPr>
          <p:spPr>
            <a:xfrm>
              <a:off x="3435922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D51AF126-3623-48C6-9C09-89587BC272BE}"/>
                </a:ext>
              </a:extLst>
            </p:cNvPr>
            <p:cNvSpPr/>
            <p:nvPr/>
          </p:nvSpPr>
          <p:spPr>
            <a:xfrm>
              <a:off x="3789968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B5833A62-DA4A-49A8-83DD-30E29B56B5DF}"/>
                </a:ext>
              </a:extLst>
            </p:cNvPr>
            <p:cNvSpPr/>
            <p:nvPr/>
          </p:nvSpPr>
          <p:spPr>
            <a:xfrm>
              <a:off x="4154192" y="3027313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AC7B019C-9FF0-46CF-8871-848B7FC74FEB}"/>
                </a:ext>
              </a:extLst>
            </p:cNvPr>
            <p:cNvSpPr/>
            <p:nvPr/>
          </p:nvSpPr>
          <p:spPr>
            <a:xfrm>
              <a:off x="2740475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A85E8178-D97C-42C4-A9A3-BF2042BEFC74}"/>
                </a:ext>
              </a:extLst>
            </p:cNvPr>
            <p:cNvSpPr/>
            <p:nvPr/>
          </p:nvSpPr>
          <p:spPr>
            <a:xfrm>
              <a:off x="3094521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B8B36BF3-5E82-4C84-9925-8A301BE9A58B}"/>
                </a:ext>
              </a:extLst>
            </p:cNvPr>
            <p:cNvSpPr/>
            <p:nvPr/>
          </p:nvSpPr>
          <p:spPr>
            <a:xfrm>
              <a:off x="3449720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1E8E985F-E972-4B46-AEE9-48D261011DF2}"/>
                </a:ext>
              </a:extLst>
            </p:cNvPr>
            <p:cNvSpPr/>
            <p:nvPr/>
          </p:nvSpPr>
          <p:spPr>
            <a:xfrm>
              <a:off x="3803766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FD50946C-3D8E-49FE-929D-963937831FF4}"/>
                </a:ext>
              </a:extLst>
            </p:cNvPr>
            <p:cNvSpPr/>
            <p:nvPr/>
          </p:nvSpPr>
          <p:spPr>
            <a:xfrm>
              <a:off x="4167990" y="3576245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A98E87D3-FA38-4760-A505-BFA1A8D32885}"/>
                </a:ext>
              </a:extLst>
            </p:cNvPr>
            <p:cNvSpPr/>
            <p:nvPr/>
          </p:nvSpPr>
          <p:spPr>
            <a:xfrm>
              <a:off x="2745257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849545A9-4D4A-4B62-87CE-DE3815D7768C}"/>
                </a:ext>
              </a:extLst>
            </p:cNvPr>
            <p:cNvSpPr/>
            <p:nvPr/>
          </p:nvSpPr>
          <p:spPr>
            <a:xfrm>
              <a:off x="3099303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58BA3840-500D-4A78-9798-3AF4316F4118}"/>
                </a:ext>
              </a:extLst>
            </p:cNvPr>
            <p:cNvSpPr/>
            <p:nvPr/>
          </p:nvSpPr>
          <p:spPr>
            <a:xfrm>
              <a:off x="3454502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712AD878-C259-4E05-97F1-48811AC5374B}"/>
                </a:ext>
              </a:extLst>
            </p:cNvPr>
            <p:cNvSpPr/>
            <p:nvPr/>
          </p:nvSpPr>
          <p:spPr>
            <a:xfrm>
              <a:off x="3808549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240B04ED-6ECE-4689-8F68-F8A40D9F3AE5}"/>
                </a:ext>
              </a:extLst>
            </p:cNvPr>
            <p:cNvSpPr/>
            <p:nvPr/>
          </p:nvSpPr>
          <p:spPr>
            <a:xfrm>
              <a:off x="4172772" y="413608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47" name="TextBox 66">
            <a:extLst>
              <a:ext uri="{FF2B5EF4-FFF2-40B4-BE49-F238E27FC236}">
                <a16:creationId xmlns:a16="http://schemas.microsoft.com/office/drawing/2014/main" id="{AD15D1A8-DCB0-4EDC-A337-797737FD1234}"/>
              </a:ext>
            </a:extLst>
          </p:cNvPr>
          <p:cNvSpPr txBox="1"/>
          <p:nvPr/>
        </p:nvSpPr>
        <p:spPr>
          <a:xfrm>
            <a:off x="4992962" y="1899281"/>
            <a:ext cx="3827504" cy="196669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lvl="0" algn="r" rtl="1">
              <a:lnSpc>
                <a:spcPct val="13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800" kern="0" dirty="0">
                <a:solidFill>
                  <a:srgbClr val="262626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</a:t>
            </a:r>
          </a:p>
          <a:p>
            <a:pPr lvl="0" algn="r" rtl="1">
              <a:lnSpc>
                <a:spcPct val="2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800" kern="0" dirty="0">
                <a:solidFill>
                  <a:srgbClr val="262626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</a:t>
            </a:r>
          </a:p>
          <a:p>
            <a:pPr lvl="0" algn="r" rtl="1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800" kern="0" dirty="0">
                <a:solidFill>
                  <a:srgbClr val="262626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</a:t>
            </a:r>
            <a:endParaRPr lang="en-US" sz="800" b="0" i="0" u="none" strike="noStrike" kern="0" cap="none" spc="0" baseline="0" dirty="0">
              <a:solidFill>
                <a:srgbClr val="262626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E3CE6CB7-9604-45FA-8E1B-A5817915D021}"/>
              </a:ext>
            </a:extLst>
          </p:cNvPr>
          <p:cNvSpPr txBox="1"/>
          <p:nvPr/>
        </p:nvSpPr>
        <p:spPr>
          <a:xfrm>
            <a:off x="5158177" y="1352072"/>
            <a:ext cx="1523692" cy="26842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b="1" kern="0" dirty="0">
                <a:solidFill>
                  <a:srgbClr val="262626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متن عنوان را اضافه کنید</a:t>
            </a:r>
            <a:endParaRPr lang="en-AU" sz="1500" b="1" i="0" u="none" strike="noStrike" kern="0" cap="none" spc="0" baseline="0" dirty="0">
              <a:solidFill>
                <a:srgbClr val="262626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47" grpId="0"/>
      <p:bldP spid="48" grpId="0"/>
    </p:bldLst>
  </p:timing>
</p:sld>
</file>

<file path=ppt/theme/theme1.xml><?xml version="1.0" encoding="utf-8"?>
<a:theme xmlns:a="http://schemas.openxmlformats.org/drawingml/2006/main" name="Dercetus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3103</Words>
  <Application>Microsoft Office PowerPoint</Application>
  <PresentationFormat>On-screen Show (16:9)</PresentationFormat>
  <Paragraphs>324</Paragraphs>
  <Slides>43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60" baseType="lpstr">
      <vt:lpstr>微软雅黑</vt:lpstr>
      <vt:lpstr>Amatic SC</vt:lpstr>
      <vt:lpstr>Arial</vt:lpstr>
      <vt:lpstr>Arial (Títulos)</vt:lpstr>
      <vt:lpstr>Bahnschrift SemiBold</vt:lpstr>
      <vt:lpstr>Calibri</vt:lpstr>
      <vt:lpstr>Calibri Light</vt:lpstr>
      <vt:lpstr>DM Sans</vt:lpstr>
      <vt:lpstr>Lato</vt:lpstr>
      <vt:lpstr>Lato Black</vt:lpstr>
      <vt:lpstr>Open Sans</vt:lpstr>
      <vt:lpstr>Open Sans Light</vt:lpstr>
      <vt:lpstr>Roboto Medium</vt:lpstr>
      <vt:lpstr>Source Sans Pro</vt:lpstr>
      <vt:lpstr>Wingdings</vt:lpstr>
      <vt:lpstr>Dercetus template</vt:lpstr>
      <vt:lpstr>Diseño personalizado</vt:lpstr>
      <vt:lpstr>تم : متخصص اطفال</vt:lpstr>
      <vt:lpstr>PowerPoint Presentation</vt:lpstr>
      <vt:lpstr>محتوا در اینجا</vt:lpstr>
      <vt:lpstr>PowerPoint Presentation</vt:lpstr>
      <vt:lpstr>عنوان در اینجا</vt:lpstr>
      <vt:lpstr>عنوان در اینجا</vt:lpstr>
      <vt:lpstr>عنوان ارائه</vt:lpstr>
      <vt:lpstr>عنوان در اینجا</vt:lpstr>
      <vt:lpstr>عنوان در اینجا</vt:lpstr>
      <vt:lpstr>محتوا در اینجا</vt:lpstr>
      <vt:lpstr>عنوان در اینجا</vt:lpstr>
      <vt:lpstr>PowerPoint Presentation</vt:lpstr>
      <vt:lpstr>عنوان در اینجا</vt:lpstr>
      <vt:lpstr>محتوا در اینجا</vt:lpstr>
      <vt:lpstr>PowerPoint Presentation</vt:lpstr>
      <vt:lpstr>عنوان در اینجا</vt:lpstr>
      <vt:lpstr>عنوان در اینجا</vt:lpstr>
      <vt:lpstr>عنوان در اینجا</vt:lpstr>
      <vt:lpstr>Titulo de la presentación</vt:lpstr>
      <vt:lpstr>عنوان در اینجا</vt:lpstr>
      <vt:lpstr>عنوان در اینجا</vt:lpstr>
      <vt:lpstr>PowerPoint Presentation</vt:lpstr>
      <vt:lpstr>عنوان در اینجا</vt:lpstr>
      <vt:lpstr>عنوان در اینجا</vt:lpstr>
      <vt:lpstr>عنوان در اینجا</vt:lpstr>
      <vt:lpstr>عنوان در اینجا</vt:lpstr>
      <vt:lpstr>عنوان در اینجا</vt:lpstr>
      <vt:lpstr>PowerPoint Presentation</vt:lpstr>
      <vt:lpstr>عنوان در اینجا</vt:lpstr>
      <vt:lpstr>روند ما آسان است</vt:lpstr>
      <vt:lpstr>با تشکر از شما دوستان عزیز ... !</vt:lpstr>
      <vt:lpstr>PowerPoint Presentation</vt:lpstr>
      <vt:lpstr>منابع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2024-03-02T15:39:22Z</dcterms:modified>
  <cp:category/>
</cp:coreProperties>
</file>